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9" r:id="rId3"/>
    <p:sldId id="257" r:id="rId4"/>
    <p:sldId id="258" r:id="rId5"/>
    <p:sldId id="261" r:id="rId6"/>
    <p:sldId id="263" r:id="rId7"/>
    <p:sldId id="264" r:id="rId8"/>
    <p:sldId id="265" r:id="rId9"/>
    <p:sldId id="266" r:id="rId10"/>
    <p:sldId id="267" r:id="rId11"/>
    <p:sldId id="288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87" r:id="rId21"/>
    <p:sldId id="286" r:id="rId22"/>
    <p:sldId id="290" r:id="rId23"/>
    <p:sldId id="278" r:id="rId24"/>
    <p:sldId id="279" r:id="rId25"/>
    <p:sldId id="280" r:id="rId26"/>
    <p:sldId id="281" r:id="rId27"/>
    <p:sldId id="282" r:id="rId28"/>
    <p:sldId id="283" r:id="rId29"/>
  </p:sldIdLst>
  <p:sldSz cx="10693400" cy="7561263"/>
  <p:notesSz cx="6858000" cy="9144000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290" y="-156"/>
      </p:cViewPr>
      <p:guideLst>
        <p:guide orient="horz" pos="2382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894"/>
            <a:ext cx="9089391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1" y="4284715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45A47-86C8-4D57-954F-8E84E9805E17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263C-E51B-4605-A82B-7F42364EBB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45A47-86C8-4D57-954F-8E84E9805E17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263C-E51B-4605-A82B-7F42364EBB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3"/>
            <a:ext cx="2406015" cy="645157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3"/>
            <a:ext cx="7039821" cy="645157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45A47-86C8-4D57-954F-8E84E9805E17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263C-E51B-4605-A82B-7F42364EBB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E45A47-86C8-4D57-954F-8E84E9805E17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36263C-E51B-4605-A82B-7F42364EBB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45A47-86C8-4D57-954F-8E84E9805E17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263C-E51B-4605-A82B-7F42364EBB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1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7"/>
            <a:ext cx="9089391" cy="1654025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45A47-86C8-4D57-954F-8E84E9805E17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263C-E51B-4605-A82B-7F42364EBB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4670" y="1764296"/>
            <a:ext cx="4722919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5811" y="1764296"/>
            <a:ext cx="4722919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45A47-86C8-4D57-954F-8E84E9805E17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263C-E51B-4605-A82B-7F42364EBB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2" y="1692534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672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00" y="1692534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2100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45A47-86C8-4D57-954F-8E84E9805E17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263C-E51B-4605-A82B-7F42364EBB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45A47-86C8-4D57-954F-8E84E9805E17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263C-E51B-4605-A82B-7F42364EBB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45A47-86C8-4D57-954F-8E84E9805E17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263C-E51B-4605-A82B-7F42364EBB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1"/>
            <a:ext cx="3518056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3" y="301051"/>
            <a:ext cx="5977909" cy="6453329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6" cy="5172115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45A47-86C8-4D57-954F-8E84E9805E17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263C-E51B-4605-A82B-7F42364EBB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5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40"/>
            <a:ext cx="6416040" cy="887397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45A47-86C8-4D57-954F-8E84E9805E17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263C-E51B-4605-A82B-7F42364EBB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2802"/>
            <a:ext cx="9624060" cy="126021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1" y="1764296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72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45A47-86C8-4D57-954F-8E84E9805E17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2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4" y="7008172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6263C-E51B-4605-A82B-7F42364EBBF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305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34670" y="302801"/>
            <a:ext cx="9624060" cy="1260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34670" y="1764295"/>
            <a:ext cx="9624060" cy="4990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9DE45A47-86C8-4D57-954F-8E84E9805E17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F836263C-E51B-4605-A82B-7F42364EBBF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5pPr>
      <a:lvl6pPr marL="521528" algn="ctr" rtl="0" eaLnBrk="1" fontAlgn="base" hangingPunct="1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6pPr>
      <a:lvl7pPr marL="1043056" algn="ctr" rtl="0" eaLnBrk="1" fontAlgn="base" hangingPunct="1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7pPr>
      <a:lvl8pPr marL="1564584" algn="ctr" rtl="0" eaLnBrk="1" fontAlgn="base" hangingPunct="1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8pPr>
      <a:lvl9pPr marL="2086112" algn="ctr" rtl="0" eaLnBrk="1" fontAlgn="base" hangingPunct="1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9pPr>
    </p:titleStyle>
    <p:bodyStyle>
      <a:lvl1pPr marL="391146" indent="-39114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mblem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9180" y="780235"/>
            <a:ext cx="5857916" cy="6215106"/>
          </a:xfrm>
          <a:prstGeom prst="rect">
            <a:avLst/>
          </a:prstGeom>
        </p:spPr>
      </p:pic>
      <p:pic>
        <p:nvPicPr>
          <p:cNvPr id="12" name="Рисунок 11" descr="AZuaTztNguw.jpg"/>
          <p:cNvPicPr>
            <a:picLocks noChangeAspect="1"/>
          </p:cNvPicPr>
          <p:nvPr/>
        </p:nvPicPr>
        <p:blipFill>
          <a:blip r:embed="rId3" cstate="print"/>
          <a:srcRect l="9849" r="31058" b="14326"/>
          <a:stretch>
            <a:fillRect/>
          </a:stretch>
        </p:blipFill>
        <p:spPr>
          <a:xfrm>
            <a:off x="208903" y="208731"/>
            <a:ext cx="2627951" cy="285752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3" name="Рисунок 12" descr="sY-595k8ZT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18534" y="208731"/>
            <a:ext cx="2074812" cy="369159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4" name="Рисунок 13" descr="VSR7MdJsuW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3164" y="5137953"/>
            <a:ext cx="3309922" cy="220575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5" name="Рисунок 14" descr="zzbBF8-Zw40.jpg"/>
          <p:cNvPicPr>
            <a:picLocks noChangeAspect="1"/>
          </p:cNvPicPr>
          <p:nvPr/>
        </p:nvPicPr>
        <p:blipFill>
          <a:blip r:embed="rId6"/>
          <a:srcRect l="21656" t="10319" r="26616"/>
          <a:stretch>
            <a:fillRect/>
          </a:stretch>
        </p:blipFill>
        <p:spPr>
          <a:xfrm>
            <a:off x="7989906" y="4209259"/>
            <a:ext cx="2417345" cy="314327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0" y="3423441"/>
            <a:ext cx="2917786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ЗАРЯД</a:t>
            </a:r>
          </a:p>
          <a:p>
            <a:pPr algn="ctr"/>
            <a:r>
              <a:rPr lang="ru-RU" sz="3600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БОДРОСТИ</a:t>
            </a:r>
            <a:endParaRPr lang="ru-RU" sz="3600" b="1" dirty="0">
              <a:ln w="1905">
                <a:solidFill>
                  <a:srgbClr val="FF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46370" y="208731"/>
            <a:ext cx="528641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ЗАРЯД</a:t>
            </a:r>
            <a:r>
              <a:rPr lang="ru-RU" sz="4400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 ЭНЕРГИИ</a:t>
            </a:r>
            <a:endParaRPr lang="ru-RU" sz="4400" b="1" dirty="0">
              <a:ln w="1905">
                <a:solidFill>
                  <a:srgbClr val="FF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32188" y="7007265"/>
            <a:ext cx="435771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905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ЗАРЯД</a:t>
            </a:r>
            <a:r>
              <a:rPr lang="ru-RU" sz="3000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  ПОЗИТИВА</a:t>
            </a:r>
            <a:endParaRPr lang="ru-RU" sz="3000" b="1" dirty="0">
              <a:ln w="1905">
                <a:solidFill>
                  <a:srgbClr val="FF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mblem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9180" y="780235"/>
            <a:ext cx="5857916" cy="6215106"/>
          </a:xfrm>
          <a:prstGeom prst="rect">
            <a:avLst/>
          </a:prstGeom>
        </p:spPr>
      </p:pic>
      <p:pic>
        <p:nvPicPr>
          <p:cNvPr id="12" name="Рисунок 11" descr="AZuaTztNguw.jpg"/>
          <p:cNvPicPr>
            <a:picLocks noChangeAspect="1"/>
          </p:cNvPicPr>
          <p:nvPr/>
        </p:nvPicPr>
        <p:blipFill>
          <a:blip r:embed="rId3" cstate="print"/>
          <a:srcRect l="9849" r="31058" b="14326"/>
          <a:stretch>
            <a:fillRect/>
          </a:stretch>
        </p:blipFill>
        <p:spPr>
          <a:xfrm>
            <a:off x="208903" y="208731"/>
            <a:ext cx="2627951" cy="285752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3" name="Рисунок 12" descr="sY-595k8ZT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18534" y="208731"/>
            <a:ext cx="2074812" cy="369159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4" name="Рисунок 13" descr="VSR7MdJsuW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3164" y="5137953"/>
            <a:ext cx="3309922" cy="220575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5" name="Рисунок 14" descr="zzbBF8-Zw40.jpg"/>
          <p:cNvPicPr>
            <a:picLocks noChangeAspect="1"/>
          </p:cNvPicPr>
          <p:nvPr/>
        </p:nvPicPr>
        <p:blipFill>
          <a:blip r:embed="rId6"/>
          <a:srcRect l="21656" t="10319" r="26616"/>
          <a:stretch>
            <a:fillRect/>
          </a:stretch>
        </p:blipFill>
        <p:spPr>
          <a:xfrm>
            <a:off x="7989906" y="4209259"/>
            <a:ext cx="2417345" cy="314327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0" y="3423441"/>
            <a:ext cx="2917786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ЗАРЯД</a:t>
            </a:r>
          </a:p>
          <a:p>
            <a:pPr algn="ctr"/>
            <a:r>
              <a:rPr lang="ru-RU" sz="3600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БОДРОСТИ</a:t>
            </a:r>
            <a:endParaRPr lang="ru-RU" sz="3600" b="1" dirty="0">
              <a:ln w="1905">
                <a:solidFill>
                  <a:srgbClr val="FF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46370" y="208731"/>
            <a:ext cx="528641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ЗАРЯД</a:t>
            </a:r>
            <a:r>
              <a:rPr lang="ru-RU" sz="4400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 ЭНЕРГИИ</a:t>
            </a:r>
            <a:endParaRPr lang="ru-RU" sz="4400" b="1" dirty="0">
              <a:ln w="1905">
                <a:solidFill>
                  <a:srgbClr val="FF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32188" y="7007265"/>
            <a:ext cx="435771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905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ЗАРЯД</a:t>
            </a:r>
            <a:r>
              <a:rPr lang="ru-RU" sz="3000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  ПОЗИТИВА</a:t>
            </a:r>
            <a:endParaRPr lang="ru-RU" sz="3000" b="1" dirty="0">
              <a:ln w="1905">
                <a:solidFill>
                  <a:srgbClr val="FF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99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612767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6423837"/>
            <a:ext cx="10693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Book Antiqua" pitchFamily="18" charset="0"/>
              </a:rPr>
              <a:t>Свердловский район Орловской области</a:t>
            </a:r>
            <a:endParaRPr lang="ru-RU" sz="4000" b="1" dirty="0">
              <a:solidFill>
                <a:srgbClr val="0000FF"/>
              </a:solidFill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3164" y="637359"/>
            <a:ext cx="5347939" cy="60016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Знакомьтесь,</a:t>
            </a:r>
          </a:p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</a:t>
            </a:r>
            <a:r>
              <a:rPr lang="ru-RU" sz="72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Диана!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Только</a:t>
            </a:r>
          </a:p>
          <a:p>
            <a:pPr algn="ctr"/>
            <a:r>
              <a:rPr lang="ru-RU" sz="4400" b="1" cap="all" spc="0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У неё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В нашей 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Школе</a:t>
            </a:r>
          </a:p>
          <a:p>
            <a:pPr algn="ctr"/>
            <a:r>
              <a:rPr lang="ru-RU" sz="4400" b="1" cap="all" spc="0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Раздвоение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Личности…</a:t>
            </a:r>
            <a:endParaRPr lang="ru-RU" sz="4400" b="1" cap="all" spc="0" dirty="0">
              <a:ln w="9000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</p:txBody>
      </p:sp>
      <p:pic>
        <p:nvPicPr>
          <p:cNvPr id="3" name="Рисунок 2" descr="kU00Q3jjCX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0097" y="0"/>
            <a:ext cx="5043303" cy="756126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3164" y="637359"/>
            <a:ext cx="6441186" cy="532453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Знакомьтесь,</a:t>
            </a:r>
          </a:p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</a:t>
            </a:r>
            <a:r>
              <a:rPr lang="ru-RU" sz="6600" b="1" cap="all" spc="0" dirty="0" err="1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анастасия</a:t>
            </a:r>
            <a:r>
              <a:rPr lang="ru-RU" sz="66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!</a:t>
            </a:r>
            <a:endParaRPr lang="ru-RU" sz="7200" b="1" cap="all" spc="0" dirty="0" smtClean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  <a:p>
            <a:pPr algn="ctr"/>
            <a:r>
              <a:rPr lang="ru-RU" sz="4400" b="1" cap="all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Только она,</a:t>
            </a:r>
          </a:p>
          <a:p>
            <a:pPr algn="ctr"/>
            <a:r>
              <a:rPr lang="ru-RU" sz="4400" b="1" cap="all" spc="0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Как настоящая </a:t>
            </a:r>
          </a:p>
          <a:p>
            <a:pPr algn="ctr"/>
            <a:r>
              <a:rPr lang="ru-RU" sz="4400" b="1" cap="all" spc="0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Девушка, сумеет 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Отстоять 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своё мнение…</a:t>
            </a:r>
            <a:endParaRPr lang="ru-RU" sz="4400" b="1" cap="all" spc="0" dirty="0">
              <a:ln w="9000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</p:txBody>
      </p:sp>
      <p:pic>
        <p:nvPicPr>
          <p:cNvPr id="6" name="Picture 5" descr="G:\15.10\вечер встречи 2015\ФОТООО\Осенний бал 2016\0wyRTHHZuWU.jpg"/>
          <p:cNvPicPr>
            <a:picLocks noChangeAspect="1" noChangeArrowheads="1"/>
          </p:cNvPicPr>
          <p:nvPr/>
        </p:nvPicPr>
        <p:blipFill>
          <a:blip r:embed="rId2"/>
          <a:srcRect t="21818" r="73312"/>
          <a:stretch>
            <a:fillRect/>
          </a:stretch>
        </p:blipFill>
        <p:spPr bwMode="auto">
          <a:xfrm>
            <a:off x="6823639" y="319136"/>
            <a:ext cx="3452283" cy="6747643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3164" y="423045"/>
            <a:ext cx="6229590" cy="68326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Знакомьтесь,</a:t>
            </a:r>
          </a:p>
          <a:p>
            <a:pPr algn="ctr"/>
            <a:endParaRPr lang="ru-RU" sz="48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</a:t>
            </a:r>
            <a:r>
              <a:rPr lang="ru-RU" sz="5400" b="1" cap="all" spc="0" dirty="0" err="1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анастасия</a:t>
            </a:r>
            <a:r>
              <a:rPr lang="ru-RU" sz="54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</a:t>
            </a:r>
            <a:r>
              <a:rPr lang="en-US" sz="5400" b="1" cap="all" spc="0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II</a:t>
            </a:r>
            <a:r>
              <a:rPr lang="ru-RU" sz="5400" b="1" cap="all" spc="0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</a:t>
            </a:r>
            <a:r>
              <a:rPr lang="ru-RU" sz="54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!</a:t>
            </a:r>
            <a:endParaRPr lang="en-US" sz="5400" b="1" cap="all" spc="0" dirty="0" smtClean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  <a:p>
            <a:pPr algn="ctr"/>
            <a:endParaRPr lang="ru-RU" sz="5400" b="1" cap="all" spc="0" dirty="0" smtClean="0">
              <a:ln w="9000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  <a:p>
            <a:pPr algn="ctr"/>
            <a:r>
              <a:rPr lang="ru-RU" sz="5400" b="1" cap="all" spc="0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Активистка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И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просто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Красавица!</a:t>
            </a:r>
            <a:endParaRPr lang="ru-RU" sz="6000" b="1" cap="all" spc="0" dirty="0" smtClean="0">
              <a:ln w="9000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</p:txBody>
      </p:sp>
      <p:pic>
        <p:nvPicPr>
          <p:cNvPr id="4" name="Рисунок 3" descr="6cdHIVHtR1s.jpg"/>
          <p:cNvPicPr>
            <a:picLocks noChangeAspect="1"/>
          </p:cNvPicPr>
          <p:nvPr/>
        </p:nvPicPr>
        <p:blipFill>
          <a:blip r:embed="rId2"/>
          <a:srcRect r="31721"/>
          <a:stretch>
            <a:fillRect/>
          </a:stretch>
        </p:blipFill>
        <p:spPr>
          <a:xfrm>
            <a:off x="6561146" y="280169"/>
            <a:ext cx="3571900" cy="697509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Y-595k8ZT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1146" y="351607"/>
            <a:ext cx="3811189" cy="678102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631792" y="494483"/>
            <a:ext cx="5347939" cy="649408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Знакомьтесь,</a:t>
            </a:r>
          </a:p>
          <a:p>
            <a:pPr algn="ctr"/>
            <a:endParaRPr lang="ru-RU" sz="48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</a:t>
            </a:r>
            <a:r>
              <a:rPr lang="ru-RU" sz="6600" b="1" cap="all" spc="0" dirty="0" err="1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даниил</a:t>
            </a:r>
            <a:r>
              <a:rPr lang="ru-RU" sz="66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!</a:t>
            </a:r>
          </a:p>
          <a:p>
            <a:pPr algn="ctr"/>
            <a:endParaRPr lang="ru-RU" sz="7200" b="1" cap="all" spc="0" dirty="0" smtClean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  <a:p>
            <a:pPr algn="ctr"/>
            <a:r>
              <a:rPr lang="ru-RU" sz="4400" b="1" cap="all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Это он радует </a:t>
            </a:r>
          </a:p>
          <a:p>
            <a:pPr algn="ctr"/>
            <a:r>
              <a:rPr lang="ru-RU" sz="4400" b="1" cap="all" spc="0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Детей 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В новогодние 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праздники!</a:t>
            </a:r>
            <a:endParaRPr lang="ru-RU" sz="4400" b="1" cap="all" spc="0" dirty="0">
              <a:ln w="9000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xmHkIz_EY.jpg"/>
          <p:cNvPicPr>
            <a:picLocks noChangeAspect="1"/>
          </p:cNvPicPr>
          <p:nvPr/>
        </p:nvPicPr>
        <p:blipFill>
          <a:blip r:embed="rId2">
            <a:lum bright="20000" contrast="20000"/>
          </a:blip>
          <a:stretch>
            <a:fillRect/>
          </a:stretch>
        </p:blipFill>
        <p:spPr>
          <a:xfrm>
            <a:off x="346040" y="494483"/>
            <a:ext cx="4643470" cy="278608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" name="Рисунок 2" descr="Акция Молодой Дед Мороз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6634" y="851673"/>
            <a:ext cx="5619557" cy="64952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3164" y="3280565"/>
            <a:ext cx="4586512" cy="40626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Районная </a:t>
            </a:r>
          </a:p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акция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«молодой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Дед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мороз!»</a:t>
            </a:r>
            <a:endParaRPr lang="ru-RU" sz="4800" b="1" cap="all" spc="0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37359"/>
            <a:ext cx="6126998" cy="62170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А вот и наш</a:t>
            </a:r>
          </a:p>
          <a:p>
            <a:pPr algn="ctr"/>
            <a:endParaRPr lang="ru-RU" sz="1800" b="1" cap="all" dirty="0" smtClean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  <a:p>
            <a:pPr algn="ctr"/>
            <a:r>
              <a:rPr lang="ru-RU" sz="7200" b="1" cap="all" dirty="0" err="1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павел</a:t>
            </a:r>
            <a:r>
              <a:rPr lang="ru-RU" sz="66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!</a:t>
            </a:r>
          </a:p>
          <a:p>
            <a:pPr algn="ctr"/>
            <a:endParaRPr lang="ru-RU" sz="4000" b="1" cap="all" spc="0" dirty="0" smtClean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  <a:p>
            <a:pPr algn="ctr"/>
            <a:r>
              <a:rPr lang="ru-RU" sz="4400" b="1" cap="all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Мы его очень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любим…</a:t>
            </a:r>
          </a:p>
          <a:p>
            <a:pPr algn="ctr"/>
            <a:r>
              <a:rPr lang="ru-RU" sz="88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Все!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Без исключения!</a:t>
            </a:r>
            <a:endParaRPr lang="ru-RU" sz="4400" b="1" cap="all" spc="0" dirty="0">
              <a:ln w="9000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</p:txBody>
      </p:sp>
      <p:pic>
        <p:nvPicPr>
          <p:cNvPr id="4" name="Рисунок 3" descr="2D8WJ-Mn5gU.jpg"/>
          <p:cNvPicPr>
            <a:picLocks noChangeAspect="1"/>
          </p:cNvPicPr>
          <p:nvPr/>
        </p:nvPicPr>
        <p:blipFill>
          <a:blip r:embed="rId2"/>
          <a:srcRect l="14194" r="15557"/>
          <a:stretch>
            <a:fillRect/>
          </a:stretch>
        </p:blipFill>
        <p:spPr>
          <a:xfrm>
            <a:off x="5918204" y="280169"/>
            <a:ext cx="4357718" cy="465238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5" name="Рисунок 4" descr="D42EwLJ6M3Y.jpg"/>
          <p:cNvPicPr>
            <a:picLocks noChangeAspect="1"/>
          </p:cNvPicPr>
          <p:nvPr/>
        </p:nvPicPr>
        <p:blipFill>
          <a:blip r:embed="rId3"/>
          <a:srcRect t="32994" b="38662"/>
          <a:stretch>
            <a:fillRect/>
          </a:stretch>
        </p:blipFill>
        <p:spPr>
          <a:xfrm>
            <a:off x="5650097" y="3852069"/>
            <a:ext cx="5043303" cy="214314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3230" y="280169"/>
            <a:ext cx="4552849" cy="69557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И, наконец,</a:t>
            </a:r>
          </a:p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наша</a:t>
            </a:r>
          </a:p>
          <a:p>
            <a:pPr algn="ctr"/>
            <a:endParaRPr lang="ru-RU" sz="1800" b="1" cap="all" dirty="0" smtClean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  <a:p>
            <a:pPr algn="ctr"/>
            <a:r>
              <a:rPr lang="ru-RU" sz="7200" b="1" cap="all" dirty="0" err="1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алина</a:t>
            </a:r>
            <a:r>
              <a:rPr lang="ru-RU" sz="66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!</a:t>
            </a:r>
          </a:p>
          <a:p>
            <a:pPr algn="ctr"/>
            <a:endParaRPr lang="ru-RU" sz="4000" b="1" cap="all" spc="0" dirty="0" smtClean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  <a:p>
            <a:pPr algn="ctr"/>
            <a:r>
              <a:rPr lang="ru-RU" sz="4400" b="1" cap="all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Она  самая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Вкусная</a:t>
            </a:r>
          </a:p>
          <a:p>
            <a:pPr algn="ctr"/>
            <a:r>
              <a:rPr lang="ru-RU" sz="44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Конфета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Из нашего 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ассорти!</a:t>
            </a:r>
            <a:endParaRPr lang="ru-RU" sz="4400" b="1" cap="all" spc="0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</p:txBody>
      </p:sp>
      <p:pic>
        <p:nvPicPr>
          <p:cNvPr id="6" name="Рисунок 5" descr="u2igvqo-zL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558" y="0"/>
            <a:ext cx="5040842" cy="756126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mblem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9180" y="780235"/>
            <a:ext cx="5857916" cy="6215106"/>
          </a:xfrm>
          <a:prstGeom prst="rect">
            <a:avLst/>
          </a:prstGeom>
        </p:spPr>
      </p:pic>
      <p:pic>
        <p:nvPicPr>
          <p:cNvPr id="12" name="Рисунок 11" descr="AZuaTztNguw.jpg"/>
          <p:cNvPicPr>
            <a:picLocks noChangeAspect="1"/>
          </p:cNvPicPr>
          <p:nvPr/>
        </p:nvPicPr>
        <p:blipFill>
          <a:blip r:embed="rId3" cstate="print"/>
          <a:srcRect l="9849" r="31058" b="14326"/>
          <a:stretch>
            <a:fillRect/>
          </a:stretch>
        </p:blipFill>
        <p:spPr>
          <a:xfrm>
            <a:off x="208903" y="208731"/>
            <a:ext cx="2627951" cy="285752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3" name="Рисунок 12" descr="sY-595k8ZT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18534" y="208731"/>
            <a:ext cx="2074812" cy="369159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4" name="Рисунок 13" descr="VSR7MdJsuW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3164" y="5137953"/>
            <a:ext cx="3309922" cy="220575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5" name="Рисунок 14" descr="zzbBF8-Zw40.jpg"/>
          <p:cNvPicPr>
            <a:picLocks noChangeAspect="1"/>
          </p:cNvPicPr>
          <p:nvPr/>
        </p:nvPicPr>
        <p:blipFill>
          <a:blip r:embed="rId6"/>
          <a:srcRect l="21656" t="10319" r="26616"/>
          <a:stretch>
            <a:fillRect/>
          </a:stretch>
        </p:blipFill>
        <p:spPr>
          <a:xfrm>
            <a:off x="7989906" y="4209259"/>
            <a:ext cx="2417345" cy="314327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0" y="3423441"/>
            <a:ext cx="2917786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ЗАРЯД</a:t>
            </a:r>
          </a:p>
          <a:p>
            <a:pPr algn="ctr"/>
            <a:r>
              <a:rPr lang="ru-RU" sz="3600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БОДРОСТИ</a:t>
            </a:r>
            <a:endParaRPr lang="ru-RU" sz="3600" b="1" dirty="0">
              <a:ln w="1905">
                <a:solidFill>
                  <a:srgbClr val="FF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46370" y="208731"/>
            <a:ext cx="528641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ЗАРЯД</a:t>
            </a:r>
            <a:r>
              <a:rPr lang="ru-RU" sz="4400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 ЭНЕРГИИ</a:t>
            </a:r>
            <a:endParaRPr lang="ru-RU" sz="4400" b="1" dirty="0">
              <a:ln w="1905">
                <a:solidFill>
                  <a:srgbClr val="FF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32188" y="7007265"/>
            <a:ext cx="435771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905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ЗАРЯД</a:t>
            </a:r>
            <a:r>
              <a:rPr lang="ru-RU" sz="3000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  ПОЗИТИВА</a:t>
            </a:r>
            <a:endParaRPr lang="ru-RU" sz="3000" b="1" dirty="0">
              <a:ln w="1905">
                <a:solidFill>
                  <a:srgbClr val="FF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липарт-планета-земля-14.jpeg"/>
          <p:cNvPicPr>
            <a:picLocks noChangeAspect="1"/>
          </p:cNvPicPr>
          <p:nvPr/>
        </p:nvPicPr>
        <p:blipFill>
          <a:blip r:embed="rId2"/>
          <a:srcRect t="8902" b="11000"/>
          <a:stretch>
            <a:fillRect/>
          </a:stretch>
        </p:blipFill>
        <p:spPr>
          <a:xfrm>
            <a:off x="-6165" y="0"/>
            <a:ext cx="10699566" cy="756126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280169"/>
            <a:ext cx="106934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ЭТО  НАША ПЛАНЕТА!</a:t>
            </a:r>
            <a:endParaRPr lang="ru-RU" sz="6600" b="1" cap="none" spc="0" dirty="0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114713"/>
            <a:ext cx="106934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НАЧАЛОСЬ  НАШЕ СЕЛО</a:t>
            </a:r>
          </a:p>
          <a:p>
            <a:pPr algn="ctr"/>
            <a:r>
              <a:rPr lang="ru-RU" sz="44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КРАСИВОЙ  </a:t>
            </a:r>
            <a:r>
              <a:rPr lang="ru-RU" sz="4400" b="1" cap="none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БОГОЯВЛЕНСКОЙ ЦЕРКВИ…</a:t>
            </a:r>
            <a:endParaRPr lang="ru-RU" sz="5400" b="1" cap="none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Ze5DZCmQkiQ.jpg"/>
          <p:cNvPicPr>
            <a:picLocks noChangeAspect="1"/>
          </p:cNvPicPr>
          <p:nvPr/>
        </p:nvPicPr>
        <p:blipFill>
          <a:blip r:embed="rId3"/>
          <a:srcRect b="13153"/>
          <a:stretch>
            <a:fillRect/>
          </a:stretch>
        </p:blipFill>
        <p:spPr>
          <a:xfrm>
            <a:off x="3203560" y="280169"/>
            <a:ext cx="7010737" cy="456644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" name="Рисунок 2" descr="DSCN59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3164" y="3352003"/>
            <a:ext cx="3714776" cy="278608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88916" y="494483"/>
            <a:ext cx="9715568" cy="2013539"/>
          </a:xfrm>
          <a:prstGeom prst="rect">
            <a:avLst/>
          </a:prstGeom>
          <a:noFill/>
        </p:spPr>
        <p:txBody>
          <a:bodyPr wrap="square" lIns="104306" tIns="52153" rIns="104306" bIns="52153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200" b="1" spc="57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</a:t>
            </a:r>
            <a:r>
              <a:rPr lang="uk-UA" sz="6200" b="1" spc="57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200" b="1" spc="57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гордимся</a:t>
            </a:r>
            <a:r>
              <a:rPr lang="uk-UA" sz="6200" b="1" spc="57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подвигами наших </a:t>
            </a:r>
            <a:r>
              <a:rPr lang="uk-UA" sz="6200" b="1" spc="57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родных</a:t>
            </a:r>
            <a:endParaRPr lang="ru-RU" sz="6200" b="1" spc="57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46502" y="6138085"/>
            <a:ext cx="6349251" cy="813211"/>
          </a:xfrm>
          <a:prstGeom prst="rect">
            <a:avLst/>
          </a:prstGeom>
          <a:noFill/>
        </p:spPr>
        <p:txBody>
          <a:bodyPr wrap="square" lIns="104306" tIns="52153" rIns="104306" bIns="52153" rtlCol="0">
            <a:spAutoFit/>
          </a:bodyPr>
          <a:lstStyle/>
          <a:p>
            <a:pPr algn="ctr"/>
            <a:r>
              <a:rPr lang="uk-UA" sz="2300" b="1" dirty="0" smtClean="0">
                <a:latin typeface="Times New Roman" pitchFamily="18" charset="0"/>
                <a:cs typeface="Times New Roman" pitchFamily="18" charset="0"/>
              </a:rPr>
              <a:t>ОБУЧАЮЩИЕСЯ</a:t>
            </a:r>
            <a:endParaRPr lang="uk-UA" sz="23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300" b="1" dirty="0">
                <a:latin typeface="Times New Roman" pitchFamily="18" charset="0"/>
                <a:cs typeface="Times New Roman" pitchFamily="18" charset="0"/>
              </a:rPr>
              <a:t>МБОУ “БОГОДУХОВСКАЯ СОШ”</a:t>
            </a:r>
            <a:endParaRPr lang="ru-RU" sz="23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Алексей\Desktop\Рисунок (2).jp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 l="6744" t="5260" r="5582" b="5313"/>
          <a:stretch>
            <a:fillRect/>
          </a:stretch>
        </p:blipFill>
        <p:spPr bwMode="auto">
          <a:xfrm>
            <a:off x="7912777" y="2851937"/>
            <a:ext cx="2130533" cy="2786082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  <a:softEdge rad="317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7" name="Picture 2" descr="C:\Users\Анжелика\Desktop\444длот.jpg"/>
          <p:cNvPicPr>
            <a:picLocks noChangeAspect="1" noChangeArrowheads="1"/>
          </p:cNvPicPr>
          <p:nvPr/>
        </p:nvPicPr>
        <p:blipFill>
          <a:blip r:embed="rId3" cstate="print"/>
          <a:srcRect l="7228" b="21080"/>
          <a:stretch>
            <a:fillRect/>
          </a:stretch>
        </p:blipFill>
        <p:spPr bwMode="auto">
          <a:xfrm>
            <a:off x="988982" y="2494747"/>
            <a:ext cx="2357454" cy="3061369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8" name="Picture 2" descr="C:\Users\Анжелика\Desktop\444длот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46502" y="2709061"/>
            <a:ext cx="3786214" cy="3312938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0693400" cy="24622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ЭТО ОНИ </a:t>
            </a:r>
          </a:p>
          <a:p>
            <a:pPr algn="ctr"/>
            <a:r>
              <a:rPr lang="ru-RU" sz="4400" b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ВОССТАНАВЛИВАЛИ  ГОРОДА </a:t>
            </a:r>
          </a:p>
          <a:p>
            <a:pPr algn="ctr"/>
            <a:r>
              <a:rPr lang="ru-RU" sz="4400" b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СЁЛА </a:t>
            </a:r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ПОСЛЕ ВОЙНЫ…</a:t>
            </a:r>
            <a:endParaRPr lang="ru-RU" sz="5400" b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390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66185"/>
            <a:ext cx="5715000" cy="3743325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5" name="Рисунок 4" descr="06b113fdcb5ad91814979ca526f6e39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2560" y="3566317"/>
            <a:ext cx="5670840" cy="374942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0169"/>
            <a:ext cx="10693400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ЭТО ОНИ </a:t>
            </a:r>
            <a:r>
              <a:rPr lang="ru-RU" sz="5400" b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ПРОЛОЖИЛИ </a:t>
            </a:r>
          </a:p>
          <a:p>
            <a:pPr algn="ctr"/>
            <a:r>
              <a:rPr lang="ru-RU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БАЙКАЛО-АМУРСКУЮ МАГИСТРАЛЬ</a:t>
            </a:r>
            <a:r>
              <a:rPr lang="ru-RU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147100516113913226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602" y="2423309"/>
            <a:ext cx="6823003" cy="482158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4" name="Рисунок 3" descr="images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4667" y="2566185"/>
            <a:ext cx="3388733" cy="421484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----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602" y="1137425"/>
            <a:ext cx="10150114" cy="610859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1049023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ЭТО ОНИ </a:t>
            </a:r>
            <a:r>
              <a:rPr lang="ru-RU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ОСВОИЛИ </a:t>
            </a:r>
            <a:r>
              <a:rPr lang="ru-RU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ЦЕЛИНУ</a:t>
            </a:r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</a:t>
            </a:r>
            <a:endParaRPr lang="ru-RU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0169"/>
            <a:ext cx="10693400" cy="29854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ЭТО ОНИ 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СЛЕДОВАЛИ ЛОЗУНГУ: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«ДОЛОЙ НЕГРАМОТНОСТЬ»</a:t>
            </a:r>
            <a:endParaRPr lang="ru-RU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likb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64" y="3637755"/>
            <a:ext cx="5357850" cy="321747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4" name="Рисунок 3" descr="origin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6766" y="3566317"/>
            <a:ext cx="4638261" cy="322027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0169"/>
            <a:ext cx="10693400" cy="184665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НАША ШКОЛА </a:t>
            </a:r>
            <a:r>
              <a:rPr lang="ru-RU" sz="48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ИМЕЕТ </a:t>
            </a:r>
          </a:p>
          <a:p>
            <a:pPr algn="ctr"/>
            <a:r>
              <a:rPr lang="ru-RU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ВЕКОВУЮ</a:t>
            </a:r>
            <a:r>
              <a:rPr lang="ru-RU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ИСТОРИЮ!</a:t>
            </a:r>
            <a:endParaRPr lang="ru-RU" sz="4800" b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852201"/>
            <a:ext cx="10693400" cy="24929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ОНА ПОСТРОЕНА В </a:t>
            </a:r>
            <a:r>
              <a:rPr lang="ru-RU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1861</a:t>
            </a:r>
            <a:r>
              <a:rPr lang="ru-RU" sz="4800" b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ГОДУ</a:t>
            </a:r>
          </a:p>
          <a:p>
            <a:pPr algn="ctr"/>
            <a:r>
              <a:rPr lang="ru-RU" sz="48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ОБНОВЛЕНА СИЛАМИ УЧИТЕЛЕЙ,</a:t>
            </a:r>
          </a:p>
          <a:p>
            <a:pPr algn="ctr"/>
            <a:r>
              <a:rPr lang="ru-RU" sz="4800" b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УЧЕНИКОВ И ЖИТЕЛЕЙ СЕЛА!</a:t>
            </a:r>
            <a:endParaRPr lang="ru-RU" sz="4800" b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Рисунок7.png"/>
          <p:cNvPicPr>
            <a:picLocks noChangeAspect="1"/>
          </p:cNvPicPr>
          <p:nvPr/>
        </p:nvPicPr>
        <p:blipFill>
          <a:blip r:embed="rId2">
            <a:lum contrast="20000"/>
          </a:blip>
          <a:stretch>
            <a:fillRect/>
          </a:stretch>
        </p:blipFill>
        <p:spPr>
          <a:xfrm>
            <a:off x="1131858" y="2137557"/>
            <a:ext cx="3900516" cy="2786082"/>
          </a:xfrm>
          <a:prstGeom prst="rect">
            <a:avLst/>
          </a:prstGeom>
        </p:spPr>
      </p:pic>
      <p:pic>
        <p:nvPicPr>
          <p:cNvPr id="5" name="Рисунок 4" descr="Слайд1.JPG"/>
          <p:cNvPicPr>
            <a:picLocks noChangeAspect="1"/>
          </p:cNvPicPr>
          <p:nvPr/>
        </p:nvPicPr>
        <p:blipFill>
          <a:blip r:embed="rId3">
            <a:lum contrast="30000"/>
          </a:blip>
          <a:stretch>
            <a:fillRect/>
          </a:stretch>
        </p:blipFill>
        <p:spPr>
          <a:xfrm>
            <a:off x="5775328" y="2137557"/>
            <a:ext cx="3810027" cy="285752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072954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«СОХРАНИМ ЛУЧШЕЕ!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ПОСТРОИМ НОВОЕ!»</a:t>
            </a:r>
          </a:p>
          <a:p>
            <a:pPr algn="ctr"/>
            <a:r>
              <a:rPr lang="ru-RU" sz="5400" b="1" cap="none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ЭТО НАШ СЕГОДНЯШНИЙ ЛОЗУНГ!</a:t>
            </a:r>
            <a:endParaRPr lang="ru-RU" sz="5400" b="1" cap="none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3794" name="Picture 2" descr="G:\15.10\вечер встречи 2015\ФОТООО\2016\IMG_58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164" y="2637623"/>
            <a:ext cx="3071834" cy="2307481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3795" name="Picture 3" descr="G:\15.10\вечер встречи 2015\ФОТООО\DCIM\103MSDCF\DSC001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164" y="5066515"/>
            <a:ext cx="3024209" cy="2268157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3796" name="Picture 4" descr="G:\15.10\вечер встречи 2015\ФОТООО\самый спорт.кл\P11102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46964" y="2494747"/>
            <a:ext cx="3048021" cy="2286016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3798" name="Picture 6" descr="G:\15.10\вечер встречи 2015\ФОТООО\Осенний бал 2016\jNYX1CUSIe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75526" y="4923639"/>
            <a:ext cx="3249673" cy="243725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3800" name="Picture 8" descr="https://pp.userapi.com/c637926/v637926172/47fad/dmUBECYQK9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4998" y="5137953"/>
            <a:ext cx="3873595" cy="2178802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3802" name="Picture 10" descr="https://pp.userapi.com/c637320/v637320403/3b58d/0elJzdDa_T4.jpg"/>
          <p:cNvPicPr>
            <a:picLocks noChangeAspect="1" noChangeArrowheads="1"/>
          </p:cNvPicPr>
          <p:nvPr/>
        </p:nvPicPr>
        <p:blipFill>
          <a:blip r:embed="rId7"/>
          <a:srcRect t="31369" b="19201"/>
          <a:stretch>
            <a:fillRect/>
          </a:stretch>
        </p:blipFill>
        <p:spPr bwMode="auto">
          <a:xfrm>
            <a:off x="3917940" y="2637623"/>
            <a:ext cx="2597639" cy="2286016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j56918_130156263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6040" y="351607"/>
            <a:ext cx="10081684" cy="75612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280169"/>
            <a:ext cx="106934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ЭТО  НАША ПЛАНЕТА!</a:t>
            </a:r>
            <a:endParaRPr lang="ru-RU" sz="6600" b="1" cap="none" spc="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65987"/>
            <a:ext cx="10693400" cy="64952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106934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ЭТО  НАШ МАТЕРИК!</a:t>
            </a:r>
            <a:endParaRPr lang="ru-RU" sz="6600" b="1" cap="none" spc="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 descr="Картинки по запросу"/>
          <p:cNvSpPr>
            <a:spLocks noChangeAspect="1" noChangeArrowheads="1"/>
          </p:cNvSpPr>
          <p:nvPr/>
        </p:nvSpPr>
        <p:spPr bwMode="auto">
          <a:xfrm>
            <a:off x="155575" y="-136525"/>
            <a:ext cx="300038" cy="30003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Картинки по запросу"/>
          <p:cNvSpPr>
            <a:spLocks noChangeAspect="1" noChangeArrowheads="1"/>
          </p:cNvSpPr>
          <p:nvPr/>
        </p:nvSpPr>
        <p:spPr bwMode="auto">
          <a:xfrm>
            <a:off x="155575" y="-136525"/>
            <a:ext cx="300038" cy="30003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Картинки по запросу"/>
          <p:cNvSpPr>
            <a:spLocks noChangeAspect="1" noChangeArrowheads="1"/>
          </p:cNvSpPr>
          <p:nvPr/>
        </p:nvSpPr>
        <p:spPr bwMode="auto">
          <a:xfrm>
            <a:off x="155575" y="-136525"/>
            <a:ext cx="300038" cy="30003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8" name="AutoShape 8" descr="Картинки по запросу"/>
          <p:cNvSpPr>
            <a:spLocks noChangeAspect="1" noChangeArrowheads="1"/>
          </p:cNvSpPr>
          <p:nvPr/>
        </p:nvSpPr>
        <p:spPr bwMode="auto">
          <a:xfrm>
            <a:off x="155575" y="-136525"/>
            <a:ext cx="300038" cy="30003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1606201617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0693400" cy="6209524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0" y="1280301"/>
            <a:ext cx="1417610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6453267"/>
            <a:ext cx="106934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ЭТО  НАША СТРАНА!</a:t>
            </a:r>
            <a:endParaRPr lang="ru-RU" sz="6600" b="1" cap="none" spc="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orelmap-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854" y="0"/>
            <a:ext cx="8463692" cy="756126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6453267"/>
            <a:ext cx="106934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ЭТО  НАША РОДИНА!</a:t>
            </a:r>
            <a:endParaRPr lang="ru-RU" sz="6600" b="1" cap="none" spc="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23907" y="0"/>
            <a:ext cx="44694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Book Antiqua" pitchFamily="18" charset="0"/>
              </a:rPr>
              <a:t>ОРЛОВСКАЯ 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Book Antiqua" pitchFamily="18" charset="0"/>
              </a:rPr>
              <a:t>ОБЛАСТЬ</a:t>
            </a:r>
            <a:endParaRPr lang="ru-RU" sz="4800" b="1" cap="none" spc="0" dirty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рловская-область-свердловский-район-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700" y="918369"/>
            <a:ext cx="7620000" cy="5724525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0" y="6453267"/>
            <a:ext cx="106934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ЭТО  НАШ РАЙОН!</a:t>
            </a:r>
            <a:endParaRPr lang="ru-RU" sz="6600" b="1" cap="none" spc="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4" name="Рисунок 3" descr="51464.gif"/>
          <p:cNvPicPr>
            <a:picLocks noChangeAspect="1"/>
          </p:cNvPicPr>
          <p:nvPr/>
        </p:nvPicPr>
        <p:blipFill>
          <a:blip r:embed="rId3"/>
          <a:srcRect l="33536" t="26127" r="33537" b="26127"/>
          <a:stretch>
            <a:fillRect/>
          </a:stretch>
        </p:blipFill>
        <p:spPr>
          <a:xfrm>
            <a:off x="274602" y="280168"/>
            <a:ext cx="2000264" cy="266701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uCUpN0r_Dv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858" y="0"/>
            <a:ext cx="10081684" cy="756126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106934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ЭТО  НАШЕ РОДНОЕ</a:t>
            </a:r>
            <a:endParaRPr lang="ru-RU" sz="6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208863"/>
            <a:ext cx="106934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СЕЛО - </a:t>
            </a:r>
            <a:r>
              <a:rPr lang="ru-RU" sz="6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БОГОДУХОВО!</a:t>
            </a:r>
            <a:endParaRPr lang="ru-RU" sz="6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0984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858" y="0"/>
            <a:ext cx="10081684" cy="756126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6453267"/>
            <a:ext cx="106934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ЭТО  НАША КОМАНДА!</a:t>
            </a:r>
            <a:endParaRPr lang="ru-RU" sz="60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pt1F94.tmp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235</Words>
  <Application>Microsoft Office PowerPoint</Application>
  <PresentationFormat>Произвольный</PresentationFormat>
  <Paragraphs>100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Тема Office</vt:lpstr>
      <vt:lpstr>ppt1F94.tmp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51</cp:revision>
  <dcterms:created xsi:type="dcterms:W3CDTF">2017-04-17T15:39:07Z</dcterms:created>
  <dcterms:modified xsi:type="dcterms:W3CDTF">2017-04-17T22:02:21Z</dcterms:modified>
</cp:coreProperties>
</file>