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B445C7-A15B-47DB-977A-F818ADA5E6F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48D2E0F-3E26-4B21-A857-DEC65EC635C4}">
      <dgm:prSet phldrT="[Текст]"/>
      <dgm:spPr/>
      <dgm:t>
        <a:bodyPr/>
        <a:lstStyle/>
        <a:p>
          <a:r>
            <a:rPr lang="ru-RU" dirty="0" smtClean="0"/>
            <a:t>1. Строевая подготовка</a:t>
          </a:r>
          <a:endParaRPr lang="ru-RU" dirty="0"/>
        </a:p>
      </dgm:t>
    </dgm:pt>
    <dgm:pt modelId="{170F32B7-6170-4266-B7D7-404890156158}" type="parTrans" cxnId="{2A6B7525-8C51-451D-B6FA-49FF7D3C77AB}">
      <dgm:prSet/>
      <dgm:spPr/>
      <dgm:t>
        <a:bodyPr/>
        <a:lstStyle/>
        <a:p>
          <a:endParaRPr lang="ru-RU"/>
        </a:p>
      </dgm:t>
    </dgm:pt>
    <dgm:pt modelId="{52FD6E79-2116-49B4-A199-11AB33E6A183}" type="sibTrans" cxnId="{2A6B7525-8C51-451D-B6FA-49FF7D3C77AB}">
      <dgm:prSet/>
      <dgm:spPr/>
      <dgm:t>
        <a:bodyPr/>
        <a:lstStyle/>
        <a:p>
          <a:endParaRPr lang="ru-RU"/>
        </a:p>
      </dgm:t>
    </dgm:pt>
    <dgm:pt modelId="{B4947874-E5F7-4A2B-94B3-D8AB322FC24E}">
      <dgm:prSet phldrT="[Текст]"/>
      <dgm:spPr/>
      <dgm:t>
        <a:bodyPr/>
        <a:lstStyle/>
        <a:p>
          <a:r>
            <a:rPr lang="ru-RU" dirty="0" smtClean="0"/>
            <a:t>4. Венно-медицинская подготовка</a:t>
          </a:r>
          <a:endParaRPr lang="ru-RU" dirty="0"/>
        </a:p>
      </dgm:t>
    </dgm:pt>
    <dgm:pt modelId="{4730408E-C8A8-4F7F-8A88-81CC593B07C5}" type="parTrans" cxnId="{0BFA8729-D8EB-4280-AA4C-7829D1D6C33C}">
      <dgm:prSet/>
      <dgm:spPr/>
      <dgm:t>
        <a:bodyPr/>
        <a:lstStyle/>
        <a:p>
          <a:endParaRPr lang="ru-RU"/>
        </a:p>
      </dgm:t>
    </dgm:pt>
    <dgm:pt modelId="{EE1D6B29-294D-4F71-8F7D-94DE81DC7791}" type="sibTrans" cxnId="{0BFA8729-D8EB-4280-AA4C-7829D1D6C33C}">
      <dgm:prSet/>
      <dgm:spPr/>
      <dgm:t>
        <a:bodyPr/>
        <a:lstStyle/>
        <a:p>
          <a:endParaRPr lang="ru-RU"/>
        </a:p>
      </dgm:t>
    </dgm:pt>
    <dgm:pt modelId="{B3C6ED04-AC3A-4FAE-8420-A48856F21C84}">
      <dgm:prSet phldrT="[Текст]"/>
      <dgm:spPr/>
      <dgm:t>
        <a:bodyPr/>
        <a:lstStyle/>
        <a:p>
          <a:r>
            <a:rPr lang="ru-RU" dirty="0" smtClean="0"/>
            <a:t>5. ОФП</a:t>
          </a:r>
          <a:endParaRPr lang="ru-RU" dirty="0"/>
        </a:p>
      </dgm:t>
    </dgm:pt>
    <dgm:pt modelId="{6C927E16-6A48-4F78-87BE-06BC1FFAB42D}" type="parTrans" cxnId="{9B73B4F0-595D-4BED-AC2C-B543D3207E58}">
      <dgm:prSet/>
      <dgm:spPr/>
      <dgm:t>
        <a:bodyPr/>
        <a:lstStyle/>
        <a:p>
          <a:endParaRPr lang="ru-RU"/>
        </a:p>
      </dgm:t>
    </dgm:pt>
    <dgm:pt modelId="{D1DE31AA-9C22-4CB4-A328-6A4FC3973BCE}" type="sibTrans" cxnId="{9B73B4F0-595D-4BED-AC2C-B543D3207E58}">
      <dgm:prSet/>
      <dgm:spPr/>
      <dgm:t>
        <a:bodyPr/>
        <a:lstStyle/>
        <a:p>
          <a:endParaRPr lang="ru-RU"/>
        </a:p>
      </dgm:t>
    </dgm:pt>
    <dgm:pt modelId="{A9904C0E-969B-4C68-8EE8-87504F61CDB6}">
      <dgm:prSet phldrT="[Текст]"/>
      <dgm:spPr/>
      <dgm:t>
        <a:bodyPr/>
        <a:lstStyle/>
        <a:p>
          <a:r>
            <a:rPr lang="ru-RU" dirty="0" smtClean="0"/>
            <a:t>3. РХБЗ</a:t>
          </a:r>
          <a:endParaRPr lang="ru-RU" dirty="0"/>
        </a:p>
      </dgm:t>
    </dgm:pt>
    <dgm:pt modelId="{9E01C933-EF09-4F4D-A756-5931C99FA1F4}" type="parTrans" cxnId="{AB624A2D-C9CC-403F-AFF3-C0EA621B8AB8}">
      <dgm:prSet/>
      <dgm:spPr/>
      <dgm:t>
        <a:bodyPr/>
        <a:lstStyle/>
        <a:p>
          <a:endParaRPr lang="ru-RU"/>
        </a:p>
      </dgm:t>
    </dgm:pt>
    <dgm:pt modelId="{A19C892B-998D-490B-A469-AA15DDDABFB4}" type="sibTrans" cxnId="{AB624A2D-C9CC-403F-AFF3-C0EA621B8AB8}">
      <dgm:prSet/>
      <dgm:spPr/>
      <dgm:t>
        <a:bodyPr/>
        <a:lstStyle/>
        <a:p>
          <a:endParaRPr lang="ru-RU"/>
        </a:p>
      </dgm:t>
    </dgm:pt>
    <dgm:pt modelId="{BB25F2E9-1EE3-4752-A672-056DC8160164}">
      <dgm:prSet phldrT="[Текст]"/>
      <dgm:spPr/>
      <dgm:t>
        <a:bodyPr/>
        <a:lstStyle/>
        <a:p>
          <a:r>
            <a:rPr lang="ru-RU" dirty="0" smtClean="0"/>
            <a:t>2. Стрелковая подготовка</a:t>
          </a:r>
          <a:endParaRPr lang="ru-RU" dirty="0"/>
        </a:p>
      </dgm:t>
    </dgm:pt>
    <dgm:pt modelId="{327B4206-4FB9-4CA2-9EDC-D9D465EE08C0}" type="parTrans" cxnId="{BA16B32A-EA7B-4119-B488-6DE69810E9AC}">
      <dgm:prSet/>
      <dgm:spPr/>
      <dgm:t>
        <a:bodyPr/>
        <a:lstStyle/>
        <a:p>
          <a:endParaRPr lang="ru-RU"/>
        </a:p>
      </dgm:t>
    </dgm:pt>
    <dgm:pt modelId="{6398F9D2-90FE-4D72-B4B7-A75661BF427E}" type="sibTrans" cxnId="{BA16B32A-EA7B-4119-B488-6DE69810E9AC}">
      <dgm:prSet/>
      <dgm:spPr/>
      <dgm:t>
        <a:bodyPr/>
        <a:lstStyle/>
        <a:p>
          <a:endParaRPr lang="ru-RU"/>
        </a:p>
      </dgm:t>
    </dgm:pt>
    <dgm:pt modelId="{25DC8590-36D6-4354-B47D-DC995BD2AE9E}" type="pres">
      <dgm:prSet presAssocID="{DCB445C7-A15B-47DB-977A-F818ADA5E6F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B74B9C3-E018-4410-B0E8-98BCFEE93D87}" type="pres">
      <dgm:prSet presAssocID="{DCB445C7-A15B-47DB-977A-F818ADA5E6FA}" presName="Name1" presStyleCnt="0"/>
      <dgm:spPr/>
    </dgm:pt>
    <dgm:pt modelId="{380BEF64-8BEF-4C71-80A9-A0D6C9CFCF2E}" type="pres">
      <dgm:prSet presAssocID="{DCB445C7-A15B-47DB-977A-F818ADA5E6FA}" presName="cycle" presStyleCnt="0"/>
      <dgm:spPr/>
    </dgm:pt>
    <dgm:pt modelId="{4BEEB0A5-723E-4E0F-8181-4F1A0471BD93}" type="pres">
      <dgm:prSet presAssocID="{DCB445C7-A15B-47DB-977A-F818ADA5E6FA}" presName="srcNode" presStyleLbl="node1" presStyleIdx="0" presStyleCnt="5"/>
      <dgm:spPr/>
    </dgm:pt>
    <dgm:pt modelId="{466DF4F9-4550-43BA-845C-63ED807F27EA}" type="pres">
      <dgm:prSet presAssocID="{DCB445C7-A15B-47DB-977A-F818ADA5E6FA}" presName="conn" presStyleLbl="parChTrans1D2" presStyleIdx="0" presStyleCnt="1" custScaleY="74271"/>
      <dgm:spPr/>
      <dgm:t>
        <a:bodyPr/>
        <a:lstStyle/>
        <a:p>
          <a:endParaRPr lang="ru-RU"/>
        </a:p>
      </dgm:t>
    </dgm:pt>
    <dgm:pt modelId="{AC2EF923-6239-43BF-BFFB-ADD09A1F1092}" type="pres">
      <dgm:prSet presAssocID="{DCB445C7-A15B-47DB-977A-F818ADA5E6FA}" presName="extraNode" presStyleLbl="node1" presStyleIdx="0" presStyleCnt="5"/>
      <dgm:spPr/>
    </dgm:pt>
    <dgm:pt modelId="{2A247F0C-8AF8-4968-983C-4C80869E78D2}" type="pres">
      <dgm:prSet presAssocID="{DCB445C7-A15B-47DB-977A-F818ADA5E6FA}" presName="dstNode" presStyleLbl="node1" presStyleIdx="0" presStyleCnt="5"/>
      <dgm:spPr/>
    </dgm:pt>
    <dgm:pt modelId="{EBAF0A81-6AC6-4754-A9D5-6AF48E56E1AA}" type="pres">
      <dgm:prSet presAssocID="{C48D2E0F-3E26-4B21-A857-DEC65EC635C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31DE8-2260-41DB-AC79-45D274C70749}" type="pres">
      <dgm:prSet presAssocID="{C48D2E0F-3E26-4B21-A857-DEC65EC635C4}" presName="accent_1" presStyleCnt="0"/>
      <dgm:spPr/>
    </dgm:pt>
    <dgm:pt modelId="{8F7817B6-2D61-4C56-855B-3911CE622C63}" type="pres">
      <dgm:prSet presAssocID="{C48D2E0F-3E26-4B21-A857-DEC65EC635C4}" presName="accentRepeatNode" presStyleLbl="solidFgAcc1" presStyleIdx="0" presStyleCnt="5"/>
      <dgm:spPr/>
    </dgm:pt>
    <dgm:pt modelId="{E10513BA-B4C5-472B-B1A6-6D0591508D20}" type="pres">
      <dgm:prSet presAssocID="{BB25F2E9-1EE3-4752-A672-056DC816016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6EA499-3A03-4D84-9E36-B7EECFF3F501}" type="pres">
      <dgm:prSet presAssocID="{BB25F2E9-1EE3-4752-A672-056DC8160164}" presName="accent_2" presStyleCnt="0"/>
      <dgm:spPr/>
    </dgm:pt>
    <dgm:pt modelId="{B0F1CBF7-9B17-4FEC-AC2D-6B353280C187}" type="pres">
      <dgm:prSet presAssocID="{BB25F2E9-1EE3-4752-A672-056DC8160164}" presName="accentRepeatNode" presStyleLbl="solidFgAcc1" presStyleIdx="1" presStyleCnt="5"/>
      <dgm:spPr/>
    </dgm:pt>
    <dgm:pt modelId="{4733D1F5-5DC0-4A9F-81F0-362B72DBA39B}" type="pres">
      <dgm:prSet presAssocID="{A9904C0E-969B-4C68-8EE8-87504F61CDB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3E140B-7A08-42B6-A15B-ECCC7556EA9D}" type="pres">
      <dgm:prSet presAssocID="{A9904C0E-969B-4C68-8EE8-87504F61CDB6}" presName="accent_3" presStyleCnt="0"/>
      <dgm:spPr/>
    </dgm:pt>
    <dgm:pt modelId="{CA9BE957-A401-409F-8197-745F6B1733AD}" type="pres">
      <dgm:prSet presAssocID="{A9904C0E-969B-4C68-8EE8-87504F61CDB6}" presName="accentRepeatNode" presStyleLbl="solidFgAcc1" presStyleIdx="2" presStyleCnt="5"/>
      <dgm:spPr/>
    </dgm:pt>
    <dgm:pt modelId="{8A6E416F-6B89-4E51-B1B6-D5DDBCF65D36}" type="pres">
      <dgm:prSet presAssocID="{B4947874-E5F7-4A2B-94B3-D8AB322FC24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97E42-46E3-421B-BCC6-F04893119674}" type="pres">
      <dgm:prSet presAssocID="{B4947874-E5F7-4A2B-94B3-D8AB322FC24E}" presName="accent_4" presStyleCnt="0"/>
      <dgm:spPr/>
    </dgm:pt>
    <dgm:pt modelId="{72859D11-38A8-4633-950A-BE592DCEAB2E}" type="pres">
      <dgm:prSet presAssocID="{B4947874-E5F7-4A2B-94B3-D8AB322FC24E}" presName="accentRepeatNode" presStyleLbl="solidFgAcc1" presStyleIdx="3" presStyleCnt="5"/>
      <dgm:spPr/>
    </dgm:pt>
    <dgm:pt modelId="{DE5A8173-572E-496A-9873-E7EFCFBD0DD4}" type="pres">
      <dgm:prSet presAssocID="{B3C6ED04-AC3A-4FAE-8420-A48856F21C8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93BFC1-CAE8-44D3-8B7A-7A8EDB3517BB}" type="pres">
      <dgm:prSet presAssocID="{B3C6ED04-AC3A-4FAE-8420-A48856F21C84}" presName="accent_5" presStyleCnt="0"/>
      <dgm:spPr/>
    </dgm:pt>
    <dgm:pt modelId="{CBC072D7-DBE2-44F3-854D-6D4942BA05F7}" type="pres">
      <dgm:prSet presAssocID="{B3C6ED04-AC3A-4FAE-8420-A48856F21C84}" presName="accentRepeatNode" presStyleLbl="solidFgAcc1" presStyleIdx="4" presStyleCnt="5"/>
      <dgm:spPr/>
    </dgm:pt>
  </dgm:ptLst>
  <dgm:cxnLst>
    <dgm:cxn modelId="{AB624A2D-C9CC-403F-AFF3-C0EA621B8AB8}" srcId="{DCB445C7-A15B-47DB-977A-F818ADA5E6FA}" destId="{A9904C0E-969B-4C68-8EE8-87504F61CDB6}" srcOrd="2" destOrd="0" parTransId="{9E01C933-EF09-4F4D-A756-5931C99FA1F4}" sibTransId="{A19C892B-998D-490B-A469-AA15DDDABFB4}"/>
    <dgm:cxn modelId="{8A1A05B3-C1BF-4D22-B426-883A52084542}" type="presOf" srcId="{DCB445C7-A15B-47DB-977A-F818ADA5E6FA}" destId="{25DC8590-36D6-4354-B47D-DC995BD2AE9E}" srcOrd="0" destOrd="0" presId="urn:microsoft.com/office/officeart/2008/layout/VerticalCurvedList"/>
    <dgm:cxn modelId="{FC10BC64-CBD1-4BB5-9E63-FAC9268B281B}" type="presOf" srcId="{B3C6ED04-AC3A-4FAE-8420-A48856F21C84}" destId="{DE5A8173-572E-496A-9873-E7EFCFBD0DD4}" srcOrd="0" destOrd="0" presId="urn:microsoft.com/office/officeart/2008/layout/VerticalCurvedList"/>
    <dgm:cxn modelId="{24A0EBCC-8485-4549-976C-3F2E10B4BD31}" type="presOf" srcId="{BB25F2E9-1EE3-4752-A672-056DC8160164}" destId="{E10513BA-B4C5-472B-B1A6-6D0591508D20}" srcOrd="0" destOrd="0" presId="urn:microsoft.com/office/officeart/2008/layout/VerticalCurvedList"/>
    <dgm:cxn modelId="{16BB4A9B-A865-499E-9AFC-B7589F314FAA}" type="presOf" srcId="{C48D2E0F-3E26-4B21-A857-DEC65EC635C4}" destId="{EBAF0A81-6AC6-4754-A9D5-6AF48E56E1AA}" srcOrd="0" destOrd="0" presId="urn:microsoft.com/office/officeart/2008/layout/VerticalCurvedList"/>
    <dgm:cxn modelId="{0BFA8729-D8EB-4280-AA4C-7829D1D6C33C}" srcId="{DCB445C7-A15B-47DB-977A-F818ADA5E6FA}" destId="{B4947874-E5F7-4A2B-94B3-D8AB322FC24E}" srcOrd="3" destOrd="0" parTransId="{4730408E-C8A8-4F7F-8A88-81CC593B07C5}" sibTransId="{EE1D6B29-294D-4F71-8F7D-94DE81DC7791}"/>
    <dgm:cxn modelId="{BA16B32A-EA7B-4119-B488-6DE69810E9AC}" srcId="{DCB445C7-A15B-47DB-977A-F818ADA5E6FA}" destId="{BB25F2E9-1EE3-4752-A672-056DC8160164}" srcOrd="1" destOrd="0" parTransId="{327B4206-4FB9-4CA2-9EDC-D9D465EE08C0}" sibTransId="{6398F9D2-90FE-4D72-B4B7-A75661BF427E}"/>
    <dgm:cxn modelId="{2A6B7525-8C51-451D-B6FA-49FF7D3C77AB}" srcId="{DCB445C7-A15B-47DB-977A-F818ADA5E6FA}" destId="{C48D2E0F-3E26-4B21-A857-DEC65EC635C4}" srcOrd="0" destOrd="0" parTransId="{170F32B7-6170-4266-B7D7-404890156158}" sibTransId="{52FD6E79-2116-49B4-A199-11AB33E6A183}"/>
    <dgm:cxn modelId="{AFBCCDE2-6076-4F69-BD2B-8C0F9FD2A407}" type="presOf" srcId="{B4947874-E5F7-4A2B-94B3-D8AB322FC24E}" destId="{8A6E416F-6B89-4E51-B1B6-D5DDBCF65D36}" srcOrd="0" destOrd="0" presId="urn:microsoft.com/office/officeart/2008/layout/VerticalCurvedList"/>
    <dgm:cxn modelId="{9B73B4F0-595D-4BED-AC2C-B543D3207E58}" srcId="{DCB445C7-A15B-47DB-977A-F818ADA5E6FA}" destId="{B3C6ED04-AC3A-4FAE-8420-A48856F21C84}" srcOrd="4" destOrd="0" parTransId="{6C927E16-6A48-4F78-87BE-06BC1FFAB42D}" sibTransId="{D1DE31AA-9C22-4CB4-A328-6A4FC3973BCE}"/>
    <dgm:cxn modelId="{232B1FCA-B6F5-415E-8012-923C927A9383}" type="presOf" srcId="{A9904C0E-969B-4C68-8EE8-87504F61CDB6}" destId="{4733D1F5-5DC0-4A9F-81F0-362B72DBA39B}" srcOrd="0" destOrd="0" presId="urn:microsoft.com/office/officeart/2008/layout/VerticalCurvedList"/>
    <dgm:cxn modelId="{B26EA1BC-1F9A-458B-9440-A867BA0600E8}" type="presOf" srcId="{52FD6E79-2116-49B4-A199-11AB33E6A183}" destId="{466DF4F9-4550-43BA-845C-63ED807F27EA}" srcOrd="0" destOrd="0" presId="urn:microsoft.com/office/officeart/2008/layout/VerticalCurvedList"/>
    <dgm:cxn modelId="{11915BA0-ED37-4D1A-A13B-289ECB5BE76A}" type="presParOf" srcId="{25DC8590-36D6-4354-B47D-DC995BD2AE9E}" destId="{AB74B9C3-E018-4410-B0E8-98BCFEE93D87}" srcOrd="0" destOrd="0" presId="urn:microsoft.com/office/officeart/2008/layout/VerticalCurvedList"/>
    <dgm:cxn modelId="{0BA33A53-D93F-489F-B7E5-208426D39A6B}" type="presParOf" srcId="{AB74B9C3-E018-4410-B0E8-98BCFEE93D87}" destId="{380BEF64-8BEF-4C71-80A9-A0D6C9CFCF2E}" srcOrd="0" destOrd="0" presId="urn:microsoft.com/office/officeart/2008/layout/VerticalCurvedList"/>
    <dgm:cxn modelId="{AEF8FACE-C375-40CD-AA26-E5E63B7B047B}" type="presParOf" srcId="{380BEF64-8BEF-4C71-80A9-A0D6C9CFCF2E}" destId="{4BEEB0A5-723E-4E0F-8181-4F1A0471BD93}" srcOrd="0" destOrd="0" presId="urn:microsoft.com/office/officeart/2008/layout/VerticalCurvedList"/>
    <dgm:cxn modelId="{4716C622-4D81-4DA4-98AC-6FEEC487547F}" type="presParOf" srcId="{380BEF64-8BEF-4C71-80A9-A0D6C9CFCF2E}" destId="{466DF4F9-4550-43BA-845C-63ED807F27EA}" srcOrd="1" destOrd="0" presId="urn:microsoft.com/office/officeart/2008/layout/VerticalCurvedList"/>
    <dgm:cxn modelId="{E260045B-88CE-4DC1-83BB-2AAA45EA3B47}" type="presParOf" srcId="{380BEF64-8BEF-4C71-80A9-A0D6C9CFCF2E}" destId="{AC2EF923-6239-43BF-BFFB-ADD09A1F1092}" srcOrd="2" destOrd="0" presId="urn:microsoft.com/office/officeart/2008/layout/VerticalCurvedList"/>
    <dgm:cxn modelId="{C7B41D8E-60BC-4CA3-8313-70AA65FA7C35}" type="presParOf" srcId="{380BEF64-8BEF-4C71-80A9-A0D6C9CFCF2E}" destId="{2A247F0C-8AF8-4968-983C-4C80869E78D2}" srcOrd="3" destOrd="0" presId="urn:microsoft.com/office/officeart/2008/layout/VerticalCurvedList"/>
    <dgm:cxn modelId="{120888D9-89C9-4451-B43E-56A8D6D0874C}" type="presParOf" srcId="{AB74B9C3-E018-4410-B0E8-98BCFEE93D87}" destId="{EBAF0A81-6AC6-4754-A9D5-6AF48E56E1AA}" srcOrd="1" destOrd="0" presId="urn:microsoft.com/office/officeart/2008/layout/VerticalCurvedList"/>
    <dgm:cxn modelId="{CB60AFCA-FACE-4EF1-B566-EA5BBB1E853C}" type="presParOf" srcId="{AB74B9C3-E018-4410-B0E8-98BCFEE93D87}" destId="{9BB31DE8-2260-41DB-AC79-45D274C70749}" srcOrd="2" destOrd="0" presId="urn:microsoft.com/office/officeart/2008/layout/VerticalCurvedList"/>
    <dgm:cxn modelId="{3168D885-CA0E-4BEB-95C1-CF967003051C}" type="presParOf" srcId="{9BB31DE8-2260-41DB-AC79-45D274C70749}" destId="{8F7817B6-2D61-4C56-855B-3911CE622C63}" srcOrd="0" destOrd="0" presId="urn:microsoft.com/office/officeart/2008/layout/VerticalCurvedList"/>
    <dgm:cxn modelId="{BFE5F25F-135D-4B6B-914F-8DA69017D0D4}" type="presParOf" srcId="{AB74B9C3-E018-4410-B0E8-98BCFEE93D87}" destId="{E10513BA-B4C5-472B-B1A6-6D0591508D20}" srcOrd="3" destOrd="0" presId="urn:microsoft.com/office/officeart/2008/layout/VerticalCurvedList"/>
    <dgm:cxn modelId="{15EA13F3-D4CB-47E3-A5F8-F8DE5322C3A7}" type="presParOf" srcId="{AB74B9C3-E018-4410-B0E8-98BCFEE93D87}" destId="{926EA499-3A03-4D84-9E36-B7EECFF3F501}" srcOrd="4" destOrd="0" presId="urn:microsoft.com/office/officeart/2008/layout/VerticalCurvedList"/>
    <dgm:cxn modelId="{C3B30ECE-3D73-4ACA-B2E9-1274BCB94C6E}" type="presParOf" srcId="{926EA499-3A03-4D84-9E36-B7EECFF3F501}" destId="{B0F1CBF7-9B17-4FEC-AC2D-6B353280C187}" srcOrd="0" destOrd="0" presId="urn:microsoft.com/office/officeart/2008/layout/VerticalCurvedList"/>
    <dgm:cxn modelId="{7CF13835-70F2-40B6-999D-95E59315CEFB}" type="presParOf" srcId="{AB74B9C3-E018-4410-B0E8-98BCFEE93D87}" destId="{4733D1F5-5DC0-4A9F-81F0-362B72DBA39B}" srcOrd="5" destOrd="0" presId="urn:microsoft.com/office/officeart/2008/layout/VerticalCurvedList"/>
    <dgm:cxn modelId="{08535D48-B6DA-401B-9531-836C0D08DE8C}" type="presParOf" srcId="{AB74B9C3-E018-4410-B0E8-98BCFEE93D87}" destId="{EA3E140B-7A08-42B6-A15B-ECCC7556EA9D}" srcOrd="6" destOrd="0" presId="urn:microsoft.com/office/officeart/2008/layout/VerticalCurvedList"/>
    <dgm:cxn modelId="{2F543DDC-D9A6-4701-BE14-9D71EE3113D8}" type="presParOf" srcId="{EA3E140B-7A08-42B6-A15B-ECCC7556EA9D}" destId="{CA9BE957-A401-409F-8197-745F6B1733AD}" srcOrd="0" destOrd="0" presId="urn:microsoft.com/office/officeart/2008/layout/VerticalCurvedList"/>
    <dgm:cxn modelId="{024EEAEA-BB19-4F8E-A10F-75C6E5998D62}" type="presParOf" srcId="{AB74B9C3-E018-4410-B0E8-98BCFEE93D87}" destId="{8A6E416F-6B89-4E51-B1B6-D5DDBCF65D36}" srcOrd="7" destOrd="0" presId="urn:microsoft.com/office/officeart/2008/layout/VerticalCurvedList"/>
    <dgm:cxn modelId="{2C4D7ABA-8D04-440F-BC7D-F91D65F17C5C}" type="presParOf" srcId="{AB74B9C3-E018-4410-B0E8-98BCFEE93D87}" destId="{C3797E42-46E3-421B-BCC6-F04893119674}" srcOrd="8" destOrd="0" presId="urn:microsoft.com/office/officeart/2008/layout/VerticalCurvedList"/>
    <dgm:cxn modelId="{D2BCCD40-F258-45CA-8F3A-1294060EADAE}" type="presParOf" srcId="{C3797E42-46E3-421B-BCC6-F04893119674}" destId="{72859D11-38A8-4633-950A-BE592DCEAB2E}" srcOrd="0" destOrd="0" presId="urn:microsoft.com/office/officeart/2008/layout/VerticalCurvedList"/>
    <dgm:cxn modelId="{D48BCA34-9A57-4F5A-90E7-847F2BDCB36F}" type="presParOf" srcId="{AB74B9C3-E018-4410-B0E8-98BCFEE93D87}" destId="{DE5A8173-572E-496A-9873-E7EFCFBD0DD4}" srcOrd="9" destOrd="0" presId="urn:microsoft.com/office/officeart/2008/layout/VerticalCurvedList"/>
    <dgm:cxn modelId="{3489A0C1-5C0E-437C-A67E-B311D32EEF03}" type="presParOf" srcId="{AB74B9C3-E018-4410-B0E8-98BCFEE93D87}" destId="{FE93BFC1-CAE8-44D3-8B7A-7A8EDB3517BB}" srcOrd="10" destOrd="0" presId="urn:microsoft.com/office/officeart/2008/layout/VerticalCurvedList"/>
    <dgm:cxn modelId="{EA7945F9-509A-4032-8E70-850FD4942C3A}" type="presParOf" srcId="{FE93BFC1-CAE8-44D3-8B7A-7A8EDB3517BB}" destId="{CBC072D7-DBE2-44F3-854D-6D4942BA05F7}" srcOrd="0" destOrd="0" presId="urn:microsoft.com/office/officeart/2008/layout/VerticalCurvedList"/>
  </dgm:cxnLst>
  <dgm:bg>
    <a:noFill/>
    <a:effectLst>
      <a:outerShdw blurRad="50800" dist="50800" dir="5400000" algn="ctr" rotWithShape="0">
        <a:srgbClr val="000000">
          <a:alpha val="0"/>
        </a:srgb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DF4F9-4550-43BA-845C-63ED807F27EA}">
      <dsp:nvSpPr>
        <dsp:cNvPr id="0" name=""/>
        <dsp:cNvSpPr/>
      </dsp:nvSpPr>
      <dsp:spPr>
        <a:xfrm>
          <a:off x="-5047449" y="2"/>
          <a:ext cx="6011082" cy="4464491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F0A81-6AC6-4754-A9D5-6AF48E56E1AA}">
      <dsp:nvSpPr>
        <dsp:cNvPr id="0" name=""/>
        <dsp:cNvSpPr/>
      </dsp:nvSpPr>
      <dsp:spPr>
        <a:xfrm>
          <a:off x="421546" y="278941"/>
          <a:ext cx="5709629" cy="5582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10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1. Строевая подготовка</a:t>
          </a:r>
          <a:endParaRPr lang="ru-RU" sz="2500" kern="1200" dirty="0"/>
        </a:p>
      </dsp:txBody>
      <dsp:txXfrm>
        <a:off x="421546" y="278941"/>
        <a:ext cx="5709629" cy="558240"/>
      </dsp:txXfrm>
    </dsp:sp>
    <dsp:sp modelId="{8F7817B6-2D61-4C56-855B-3911CE622C63}">
      <dsp:nvSpPr>
        <dsp:cNvPr id="0" name=""/>
        <dsp:cNvSpPr/>
      </dsp:nvSpPr>
      <dsp:spPr>
        <a:xfrm>
          <a:off x="72646" y="209161"/>
          <a:ext cx="697800" cy="697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513BA-B4C5-472B-B1A6-6D0591508D20}">
      <dsp:nvSpPr>
        <dsp:cNvPr id="0" name=""/>
        <dsp:cNvSpPr/>
      </dsp:nvSpPr>
      <dsp:spPr>
        <a:xfrm>
          <a:off x="821565" y="1116034"/>
          <a:ext cx="5309610" cy="558240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10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2. Стрелковая подготовка</a:t>
          </a:r>
          <a:endParaRPr lang="ru-RU" sz="2500" kern="1200" dirty="0"/>
        </a:p>
      </dsp:txBody>
      <dsp:txXfrm>
        <a:off x="821565" y="1116034"/>
        <a:ext cx="5309610" cy="558240"/>
      </dsp:txXfrm>
    </dsp:sp>
    <dsp:sp modelId="{B0F1CBF7-9B17-4FEC-AC2D-6B353280C187}">
      <dsp:nvSpPr>
        <dsp:cNvPr id="0" name=""/>
        <dsp:cNvSpPr/>
      </dsp:nvSpPr>
      <dsp:spPr>
        <a:xfrm>
          <a:off x="472664" y="1046254"/>
          <a:ext cx="697800" cy="697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3D1F5-5DC0-4A9F-81F0-362B72DBA39B}">
      <dsp:nvSpPr>
        <dsp:cNvPr id="0" name=""/>
        <dsp:cNvSpPr/>
      </dsp:nvSpPr>
      <dsp:spPr>
        <a:xfrm>
          <a:off x="944338" y="1953127"/>
          <a:ext cx="5186837" cy="558240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10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3. РХБЗ</a:t>
          </a:r>
          <a:endParaRPr lang="ru-RU" sz="2500" kern="1200" dirty="0"/>
        </a:p>
      </dsp:txBody>
      <dsp:txXfrm>
        <a:off x="944338" y="1953127"/>
        <a:ext cx="5186837" cy="558240"/>
      </dsp:txXfrm>
    </dsp:sp>
    <dsp:sp modelId="{CA9BE957-A401-409F-8197-745F6B1733AD}">
      <dsp:nvSpPr>
        <dsp:cNvPr id="0" name=""/>
        <dsp:cNvSpPr/>
      </dsp:nvSpPr>
      <dsp:spPr>
        <a:xfrm>
          <a:off x="595438" y="1883347"/>
          <a:ext cx="697800" cy="697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E416F-6B89-4E51-B1B6-D5DDBCF65D36}">
      <dsp:nvSpPr>
        <dsp:cNvPr id="0" name=""/>
        <dsp:cNvSpPr/>
      </dsp:nvSpPr>
      <dsp:spPr>
        <a:xfrm>
          <a:off x="821565" y="2790220"/>
          <a:ext cx="5309610" cy="558240"/>
        </a:xfrm>
        <a:prstGeom prst="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10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4. Венно-медицинская подготовка</a:t>
          </a:r>
          <a:endParaRPr lang="ru-RU" sz="2500" kern="1200" dirty="0"/>
        </a:p>
      </dsp:txBody>
      <dsp:txXfrm>
        <a:off x="821565" y="2790220"/>
        <a:ext cx="5309610" cy="558240"/>
      </dsp:txXfrm>
    </dsp:sp>
    <dsp:sp modelId="{72859D11-38A8-4633-950A-BE592DCEAB2E}">
      <dsp:nvSpPr>
        <dsp:cNvPr id="0" name=""/>
        <dsp:cNvSpPr/>
      </dsp:nvSpPr>
      <dsp:spPr>
        <a:xfrm>
          <a:off x="472664" y="2720440"/>
          <a:ext cx="697800" cy="697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A8173-572E-496A-9873-E7EFCFBD0DD4}">
      <dsp:nvSpPr>
        <dsp:cNvPr id="0" name=""/>
        <dsp:cNvSpPr/>
      </dsp:nvSpPr>
      <dsp:spPr>
        <a:xfrm>
          <a:off x="421546" y="3627313"/>
          <a:ext cx="5709629" cy="55824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103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5. ОФП</a:t>
          </a:r>
          <a:endParaRPr lang="ru-RU" sz="2500" kern="1200" dirty="0"/>
        </a:p>
      </dsp:txBody>
      <dsp:txXfrm>
        <a:off x="421546" y="3627313"/>
        <a:ext cx="5709629" cy="558240"/>
      </dsp:txXfrm>
    </dsp:sp>
    <dsp:sp modelId="{CBC072D7-DBE2-44F3-854D-6D4942BA05F7}">
      <dsp:nvSpPr>
        <dsp:cNvPr id="0" name=""/>
        <dsp:cNvSpPr/>
      </dsp:nvSpPr>
      <dsp:spPr>
        <a:xfrm>
          <a:off x="72646" y="3557533"/>
          <a:ext cx="697800" cy="697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7406F-D08A-41FB-9E0F-73CE9FB0877C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401B0-47AD-4EAA-97BB-1BE4F6DEC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9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401B0-47AD-4EAA-97BB-1BE4F6DECB9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8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00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1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5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42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6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86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41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9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6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06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6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EC04-7C9F-46C5-85AD-73C0605165B6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DDF88-C9A2-44FE-8C60-F285EF10A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5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«Школа мужества»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—</a:t>
            </a:r>
            <a:r>
              <a:rPr lang="ru-RU" sz="3600" dirty="0" smtClean="0"/>
              <a:t> </a:t>
            </a:r>
            <a:r>
              <a:rPr lang="ru-RU" sz="3600" dirty="0"/>
              <a:t>н</a:t>
            </a:r>
            <a:r>
              <a:rPr lang="ru-RU" sz="3600" dirty="0" smtClean="0"/>
              <a:t>овая площадка для решения задач в области воспитания гражданина и патриота Отчества</a:t>
            </a:r>
            <a:endParaRPr lang="ru-RU" sz="3600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Волна 17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3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7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олна 3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Грамоты</a:t>
            </a:r>
            <a:endParaRPr lang="ru-RU" dirty="0"/>
          </a:p>
        </p:txBody>
      </p:sp>
      <p:pic>
        <p:nvPicPr>
          <p:cNvPr id="6146" name="Picture 2" descr="C:\Users\uchenik_10\Desktop\фото для презентации\2016_Дипл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96" y="1688275"/>
            <a:ext cx="2881219" cy="3960440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chenik_10\Downloads\IMG_13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1" t="17373" r="13402" b="9377"/>
          <a:stretch/>
        </p:blipFill>
        <p:spPr bwMode="auto">
          <a:xfrm>
            <a:off x="305930" y="1688275"/>
            <a:ext cx="2632625" cy="326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chenik_10\Downloads\IMG_131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t="10000" r="11794" b="11660"/>
          <a:stretch/>
        </p:blipFill>
        <p:spPr bwMode="auto">
          <a:xfrm>
            <a:off x="6345592" y="1688275"/>
            <a:ext cx="2576951" cy="351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376300" y="692696"/>
            <a:ext cx="842493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Организаторами проекта являются </a:t>
            </a:r>
            <a:br>
              <a:rPr lang="ru-RU" sz="3600" dirty="0" smtClean="0"/>
            </a:br>
            <a:r>
              <a:rPr lang="ru-RU" sz="3600" dirty="0" smtClean="0"/>
              <a:t>Комитет по образованию и молодежной политике и ресурсный центр </a:t>
            </a:r>
            <a:br>
              <a:rPr lang="ru-RU" sz="3600" dirty="0" smtClean="0"/>
            </a:br>
            <a:r>
              <a:rPr lang="ru-RU" sz="3600" dirty="0" smtClean="0"/>
              <a:t>гражданско-патриотического воспитания </a:t>
            </a:r>
            <a:br>
              <a:rPr lang="ru-RU" sz="3600" dirty="0" smtClean="0"/>
            </a:br>
            <a:r>
              <a:rPr lang="ru-RU" sz="3600" dirty="0" smtClean="0"/>
              <a:t>МБОУ «СОШ «Патриот» с кадетскими классами» ЭМР Саратовской области</a:t>
            </a:r>
            <a:endParaRPr lang="ru-RU" sz="3600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Волна 12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3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9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376300" y="260648"/>
            <a:ext cx="842493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Теоретические и практические занятия по основам военной и физической подготовки:</a:t>
            </a:r>
            <a:endParaRPr lang="ru-RU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Волна 12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4981399"/>
              </p:ext>
            </p:extLst>
          </p:nvPr>
        </p:nvGraphicFramePr>
        <p:xfrm>
          <a:off x="251520" y="1196752"/>
          <a:ext cx="61926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8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3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Строевая подготовка</a:t>
            </a:r>
            <a:endParaRPr lang="ru-RU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Волна 13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3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uchenik_10\Desktop\фото для презентации\приложение 5\IMG_59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268759"/>
            <a:ext cx="4026251" cy="2586867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chenik_10\Desktop\фото для презентации\приложение 5\IMG_6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882727" cy="2586867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chenik_10\Desktop\фото для презентации\приложение 5\P112018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843" y="4010363"/>
            <a:ext cx="4064000" cy="2708275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Стрелковая подготовка</a:t>
            </a:r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олна 10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uchenik_10\Desktop\фото для презентации\приложение 4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3646"/>
            <a:ext cx="4180903" cy="2346532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chenik_10\Desktop\фото для презентации\приложение 4\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9"/>
          <a:stretch/>
        </p:blipFill>
        <p:spPr bwMode="auto">
          <a:xfrm>
            <a:off x="2704105" y="4046751"/>
            <a:ext cx="3673475" cy="2671886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chenik_10\Desktop\фото для презентации\приложение 4\стрельбищ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105" y="1463646"/>
            <a:ext cx="4189066" cy="2346532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6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РХБЗ</a:t>
            </a:r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олна 10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4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uchenik_10\Desktop\фото для презентации\приложение 2\применение средст защиты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38"/>
          <a:stretch/>
        </p:blipFill>
        <p:spPr bwMode="auto">
          <a:xfrm>
            <a:off x="3313570" y="4084885"/>
            <a:ext cx="2496271" cy="2633752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chenik_10\Desktop\фото для презентации\приложение 2\учебно наглядные пособия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09" y="1196752"/>
            <a:ext cx="4094819" cy="2728814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chenik_10\Desktop\фото для презентации\DSC0004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641186" cy="2728814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Военно-медицинская подготовка</a:t>
            </a:r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олна 10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3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uchenik_10\Desktop\самбо\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681089" cy="2630486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роект Вечный огонь\вечный огонь доп + презентация\фото для презентации\приложение 2\учебно - наглядгые пособия 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35" y="1556792"/>
            <a:ext cx="3947272" cy="2630486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ОФП</a:t>
            </a:r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олна 10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chenik_10\Desktop\фото для презентации\приложение 6\силовая подготовка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223007" cy="4837534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chenik_10\Desktop\фото для презентации\приложение 6\спортивный городо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4064000" cy="2708275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chenik_10\Desktop\ВСЕРОССИЙСКИЙ_СМОТР_КОНКУРС_ОБР_ОРГАНИЗАЦИЙ2017\фото\P118087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03415"/>
            <a:ext cx="4064000" cy="2286000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Военно-полевые сборы</a:t>
            </a:r>
            <a:endParaRPr lang="ru-RU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" b="37394"/>
          <a:stretch/>
        </p:blipFill>
        <p:spPr bwMode="auto">
          <a:xfrm>
            <a:off x="-20588" y="5080942"/>
            <a:ext cx="9164588" cy="1777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олна 10"/>
          <p:cNvSpPr/>
          <p:nvPr/>
        </p:nvSpPr>
        <p:spPr>
          <a:xfrm>
            <a:off x="-62314" y="4673878"/>
            <a:ext cx="9206314" cy="974837"/>
          </a:xfrm>
          <a:prstGeom prst="wav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1139" y="4475310"/>
            <a:ext cx="1725636" cy="2243327"/>
          </a:xfrm>
          <a:prstGeom prst="rect">
            <a:avLst/>
          </a:prstGeom>
          <a:blipFill dpi="0" rotWithShape="1">
            <a:blip r:embed="rId3">
              <a:alphaModFix amt="7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19142" y1="20000" x2="64026" y2="2778"/>
                          <a14:foregroundMark x1="41584" y1="36944" x2="31683" y2="1111"/>
                          <a14:foregroundMark x1="3300" y1="12222" x2="94389" y2="17222"/>
                          <a14:foregroundMark x1="85809" y1="40278" x2="90759" y2="2778"/>
                          <a14:foregroundMark x1="81848" y1="4444" x2="81848" y2="4444"/>
                          <a14:foregroundMark x1="75908" y1="8056" x2="75908" y2="8056"/>
                          <a14:foregroundMark x1="71947" y1="6944" x2="71947" y2="6944"/>
                          <a14:foregroundMark x1="60396" y1="8889" x2="60396" y2="8889"/>
                          <a14:foregroundMark x1="59406" y1="8889" x2="59406" y2="8889"/>
                          <a14:foregroundMark x1="20132" y1="8889" x2="20132" y2="8889"/>
                          <a14:foregroundMark x1="10231" y1="8056" x2="10231" y2="8056"/>
                          <a14:foregroundMark x1="8251" y1="6944" x2="8251" y2="6944"/>
                          <a14:foregroundMark x1="7261" y1="6111" x2="7261" y2="6111"/>
                          <a14:foregroundMark x1="7261" y1="27500" x2="51485" y2="1944"/>
                          <a14:foregroundMark x1="68977" y1="31944" x2="13201" y2="278"/>
                          <a14:foregroundMark x1="28053" y1="37778" x2="69967" y2="51389"/>
                          <a14:foregroundMark x1="37624" y1="50556" x2="54455" y2="41944"/>
                          <a14:foregroundMark x1="35644" y1="48056" x2="67987" y2="48056"/>
                          <a14:foregroundMark x1="26073" y1="32778" x2="67987" y2="73611"/>
                          <a14:foregroundMark x1="26073" y1="38611" x2="65017" y2="57500"/>
                          <a14:foregroundMark x1="38614" y1="45556" x2="83828" y2="42778"/>
                          <a14:foregroundMark x1="40594" y1="51389" x2="98350" y2="33611"/>
                          <a14:foregroundMark x1="51485" y1="54722" x2="69967" y2="31944"/>
                          <a14:foregroundMark x1="65017" y1="38611" x2="96370" y2="13056"/>
                          <a14:foregroundMark x1="66007" y1="28333" x2="79868" y2="50556"/>
                          <a14:foregroundMark x1="63036" y1="25833" x2="50495" y2="65000"/>
                          <a14:foregroundMark x1="17492" y1="30000" x2="2970" y2="16944"/>
                          <a14:foregroundMark x1="13531" y1="34167" x2="53135" y2="1667"/>
                          <a14:foregroundMark x1="57096" y1="47222" x2="67657" y2="1667"/>
                          <a14:foregroundMark x1="43894" y1="49444" x2="28053" y2="3611"/>
                          <a14:foregroundMark x1="32013" y1="46389" x2="65017" y2="52500"/>
                          <a14:foregroundMark x1="32013" y1="25833" x2="10891" y2="56389"/>
                          <a14:foregroundMark x1="12211" y1="48333" x2="1650" y2="28889"/>
                          <a14:foregroundMark x1="29373" y1="43333" x2="13531" y2="3611"/>
                          <a14:foregroundMark x1="34653" y1="25833" x2="330" y2="4722"/>
                          <a14:foregroundMark x1="33333" y1="28889" x2="330" y2="14722"/>
                          <a14:foregroundMark x1="20132" y1="30000" x2="91419" y2="12778"/>
                          <a14:foregroundMark x1="51815" y1="37222" x2="74257" y2="5556"/>
                          <a14:foregroundMark x1="67987" y1="29444" x2="77228" y2="13056"/>
                          <a14:foregroundMark x1="66667" y1="31667" x2="92409" y2="14722"/>
                          <a14:foregroundMark x1="66667" y1="24167" x2="99670" y2="10833"/>
                          <a14:foregroundMark x1="1650" y1="1667" x2="71287" y2="556"/>
                          <a14:foregroundMark x1="12211" y1="5833" x2="35644" y2="18333"/>
                          <a14:foregroundMark x1="59076" y1="4722" x2="99340" y2="6667"/>
                          <a14:foregroundMark x1="93069" y1="29722" x2="99340" y2="11944"/>
                          <a14:foregroundMark x1="92079" y1="21667" x2="98350" y2="1389"/>
                          <a14:foregroundMark x1="64686" y1="13611" x2="85149" y2="278"/>
                          <a14:foregroundMark x1="18812" y1="30278" x2="1650" y2="20556"/>
                          <a14:foregroundMark x1="31683" y1="46944" x2="6931" y2="30000"/>
                          <a14:foregroundMark x1="72607" y1="50556" x2="74587" y2="22778"/>
                          <a14:foregroundMark x1="55116" y1="44167" x2="92409" y2="35833"/>
                          <a14:foregroundMark x1="34983" y1="61667" x2="60066" y2="42222"/>
                          <a14:foregroundMark x1="84818" y1="2500" x2="88779" y2="0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uchenik_10\Desktop\самбо\045394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296132"/>
            <a:ext cx="3903461" cy="2601291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chenik_10\Desktop\самбо\6488045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706" y="4043054"/>
            <a:ext cx="4064000" cy="2708275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chenik_10\Desktop\самбо\4023539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34" y="1296131"/>
            <a:ext cx="3903463" cy="2601292"/>
          </a:xfrm>
          <a:prstGeom prst="rect">
            <a:avLst/>
          </a:prstGeom>
          <a:noFill/>
          <a:ln>
            <a:solidFill>
              <a:srgbClr val="00582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61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«Школа мужества»</vt:lpstr>
      <vt:lpstr>Презентация PowerPoint</vt:lpstr>
      <vt:lpstr>Презентация PowerPoint</vt:lpstr>
      <vt:lpstr>Строевая подготовка</vt:lpstr>
      <vt:lpstr>Стрелковая подготовка</vt:lpstr>
      <vt:lpstr>РХБЗ</vt:lpstr>
      <vt:lpstr>Военно-медицинская подготовка</vt:lpstr>
      <vt:lpstr>ОФП</vt:lpstr>
      <vt:lpstr>Военно-полевые сборы</vt:lpstr>
      <vt:lpstr>Грамоты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«Школа мужества»</dc:title>
  <dc:creator>uchenik_10</dc:creator>
  <cp:lastModifiedBy>uchenik_10</cp:lastModifiedBy>
  <cp:revision>12</cp:revision>
  <dcterms:created xsi:type="dcterms:W3CDTF">2017-03-09T11:17:17Z</dcterms:created>
  <dcterms:modified xsi:type="dcterms:W3CDTF">2017-03-09T13:11:47Z</dcterms:modified>
</cp:coreProperties>
</file>