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57" r:id="rId4"/>
    <p:sldId id="262" r:id="rId5"/>
    <p:sldId id="259" r:id="rId6"/>
    <p:sldId id="263" r:id="rId7"/>
    <p:sldId id="260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500098" y="2285992"/>
            <a:ext cx="7851648" cy="1828800"/>
          </a:xfrm>
        </p:spPr>
        <p:txBody>
          <a:bodyPr>
            <a:noAutofit/>
          </a:bodyPr>
          <a:lstStyle/>
          <a:p>
            <a:r>
              <a:rPr lang="ru-RU" sz="9600" b="1" dirty="0" smtClean="0"/>
              <a:t>ЦИЛИНДР</a:t>
            </a:r>
            <a:endParaRPr lang="ru-RU" sz="9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57420" y="-214338"/>
            <a:ext cx="1301115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57420" y="-214338"/>
            <a:ext cx="1301115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642918"/>
            <a:ext cx="7772400" cy="747705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ЦИЛИНДР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1285860"/>
            <a:ext cx="8858312" cy="4429156"/>
          </a:xfrm>
        </p:spPr>
        <p:txBody>
          <a:bodyPr>
            <a:normAutofit lnSpcReduction="10000"/>
          </a:bodyPr>
          <a:lstStyle/>
          <a:p>
            <a:pPr algn="just"/>
            <a:endParaRPr lang="ru-RU" dirty="0" smtClean="0"/>
          </a:p>
          <a:p>
            <a:pPr algn="just"/>
            <a:r>
              <a:rPr lang="ru-RU" sz="3600" dirty="0" smtClean="0"/>
              <a:t>1.Геометрическое тело, образованное вращением прямоугольника вокруг одной из его сторон. </a:t>
            </a:r>
          </a:p>
          <a:p>
            <a:pPr algn="just"/>
            <a:r>
              <a:rPr lang="ru-RU" sz="3600" dirty="0" smtClean="0"/>
              <a:t>2. </a:t>
            </a:r>
            <a:r>
              <a:rPr lang="ru-RU" sz="3600" dirty="0" err="1" smtClean="0"/>
              <a:t>Колонно</a:t>
            </a:r>
            <a:r>
              <a:rPr lang="ru-RU" sz="3600" dirty="0" smtClean="0"/>
              <a:t> - видный предмет. </a:t>
            </a:r>
          </a:p>
          <a:p>
            <a:pPr algn="just"/>
            <a:r>
              <a:rPr lang="ru-RU" sz="3600" dirty="0" smtClean="0"/>
              <a:t>3. Высокая твердая шляпа такой формы с небольшими полями.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57354" y="-214338"/>
            <a:ext cx="1301115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ic.academic.ru/pictures/wiki/files/50/250px-topha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214290"/>
            <a:ext cx="3286148" cy="307583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31907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2357430"/>
            <a:ext cx="8029604" cy="3143271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3000" b="1" dirty="0" err="1" smtClean="0">
                <a:solidFill>
                  <a:schemeClr val="tx1"/>
                </a:solidFill>
              </a:rPr>
              <a:t>Цили́ндр</a:t>
            </a:r>
            <a:r>
              <a:rPr lang="ru-RU" sz="3000" dirty="0" smtClean="0">
                <a:solidFill>
                  <a:schemeClr val="tx1"/>
                </a:solidFill>
              </a:rPr>
              <a:t>  - европейский мужской головной убор, </a:t>
            </a:r>
          </a:p>
          <a:p>
            <a:pPr algn="just"/>
            <a:r>
              <a:rPr lang="ru-RU" sz="3000" dirty="0" smtClean="0">
                <a:solidFill>
                  <a:schemeClr val="tx1"/>
                </a:solidFill>
              </a:rPr>
              <a:t>представляющий из себя высокую шляпу</a:t>
            </a:r>
          </a:p>
          <a:p>
            <a:pPr algn="just"/>
            <a:r>
              <a:rPr lang="ru-RU" sz="3000" dirty="0" smtClean="0">
                <a:solidFill>
                  <a:schemeClr val="tx1"/>
                </a:solidFill>
              </a:rPr>
              <a:t> с плоским верхом. Цилиндры в качестве</a:t>
            </a:r>
          </a:p>
          <a:p>
            <a:pPr algn="just"/>
            <a:r>
              <a:rPr lang="ru-RU" sz="3000" dirty="0" smtClean="0">
                <a:solidFill>
                  <a:schemeClr val="tx1"/>
                </a:solidFill>
              </a:rPr>
              <a:t> повседневного головного убора были</a:t>
            </a:r>
          </a:p>
          <a:p>
            <a:pPr algn="just"/>
            <a:r>
              <a:rPr lang="ru-RU" sz="3000" dirty="0" smtClean="0">
                <a:solidFill>
                  <a:schemeClr val="tx1"/>
                </a:solidFill>
              </a:rPr>
              <a:t> распространены на протяжении XIX века.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4 cilindros y museo BMW, Múnich, Alemania 2012-04-28, DD 02 sRGB profi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714356"/>
            <a:ext cx="2762250" cy="4495800"/>
          </a:xfrm>
          <a:prstGeom prst="rect">
            <a:avLst/>
          </a:prstGeom>
          <a:noFill/>
        </p:spPr>
      </p:pic>
      <p:pic>
        <p:nvPicPr>
          <p:cNvPr id="2054" name="Picture 6" descr="Colosseum in Rome, Italy - April 20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1643050"/>
            <a:ext cx="4611810" cy="271464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14348" y="5572140"/>
            <a:ext cx="34290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Офис </a:t>
            </a:r>
            <a:r>
              <a:rPr lang="en-US" dirty="0" smtClean="0"/>
              <a:t>BMW</a:t>
            </a:r>
            <a:r>
              <a:rPr lang="ru-RU" dirty="0" smtClean="0"/>
              <a:t>. Мюнхен (Германия)</a:t>
            </a:r>
          </a:p>
          <a:p>
            <a:r>
              <a:rPr lang="ru-RU" dirty="0" smtClean="0"/>
              <a:t>1968—1972 гг.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214810" y="4786322"/>
            <a:ext cx="4286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Колизей. Рим (Италия)</a:t>
            </a:r>
          </a:p>
          <a:p>
            <a:r>
              <a:rPr lang="ru-RU" smtClean="0"/>
              <a:t>72—80 гг.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57166"/>
            <a:ext cx="7772400" cy="5286412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/>
              <a:t>Слово «цилиндр» пришло к нам из греческого языка. Слово «</a:t>
            </a:r>
            <a:r>
              <a:rPr lang="en-US" sz="3200" dirty="0" err="1" smtClean="0"/>
              <a:t>kylindros</a:t>
            </a:r>
            <a:r>
              <a:rPr lang="ru-RU" sz="3200" dirty="0" smtClean="0"/>
              <a:t>» означает «валик», «каток». Давным-давно, когда не было ещё современных машин и тракторов, люди использовали катки из дерева, чтобы перетащить тяжёлый груз с одного места на другое. Для этого подбирали прямое дерево и отрезали от него кусок.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141</TotalTime>
  <Words>110</Words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ЦИЛИНДР</vt:lpstr>
      <vt:lpstr>Слайд 2</vt:lpstr>
      <vt:lpstr>Слайд 3</vt:lpstr>
      <vt:lpstr>ЦИЛИНДР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User-PC</dc:creator>
  <cp:lastModifiedBy>User-PC</cp:lastModifiedBy>
  <cp:revision>13</cp:revision>
  <dcterms:created xsi:type="dcterms:W3CDTF">2020-02-29T21:04:47Z</dcterms:created>
  <dcterms:modified xsi:type="dcterms:W3CDTF">2020-03-01T17:49:16Z</dcterms:modified>
</cp:coreProperties>
</file>