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0" r:id="rId2"/>
    <p:sldId id="256" r:id="rId3"/>
    <p:sldId id="257" r:id="rId4"/>
    <p:sldId id="258" r:id="rId5"/>
    <p:sldId id="259" r:id="rId6"/>
    <p:sldId id="264" r:id="rId7"/>
    <p:sldId id="265" r:id="rId8"/>
    <p:sldId id="261" r:id="rId9"/>
    <p:sldId id="262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6E1DC4-342A-4BF1-98BD-53DD54C351C1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A799BAE-438B-43C6-8B42-D2AACD43D7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8;&#1072;&#1085;&#1103;\Desktop\&#1071;&#1050;&#1059;&#1064;&#1045;&#1053;&#1050;&#1054;%20&#1045;&#1042;&#1043;&#1045;&#1053;&#1048;&#1049;%20-%20&#1075;&#1080;&#1084;&#1085;%20&#1040;&#1085;&#1075;&#1072;&#1088;&#1089;&#1082;&#1072;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C:\Users\Данил\Desktop\angar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2276872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 образовательное учреждение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детский сад комбинированного вида №86 города Ангарска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Автор: Гречухина Татьяна Александровна учитель - логопед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988840"/>
            <a:ext cx="6480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Город</a:t>
            </a:r>
            <a:r>
              <a:rPr lang="ru-RU" sz="6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Ангарск</a:t>
            </a:r>
            <a:endParaRPr lang="ru-RU" sz="66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91947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://cbs-angarsk.ru/images/stories/Angarsk/afisha/DKneftehimi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29000"/>
            <a:ext cx="413995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505053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7" name="Picture 7" descr="http://nesiditsa.ru/wp-content/uploads/2012/11/image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1187" y="0"/>
            <a:ext cx="505281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980728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Gabriola" pitchFamily="82" charset="0"/>
              </a:rPr>
              <a:t>Игра с мячом «Два и пять»</a:t>
            </a:r>
            <a:endParaRPr lang="ru-RU" sz="5400" dirty="0">
              <a:latin typeface="Gabriola" pitchFamily="82" charset="0"/>
            </a:endParaRPr>
          </a:p>
        </p:txBody>
      </p:sp>
      <p:sp>
        <p:nvSpPr>
          <p:cNvPr id="35842" name="AutoShape 2" descr="http://pics.clipartpng.com/Fountain_PNG_Clipart-96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C:\Users\Таня\Desktop\Fountain_PNG_Clipart-96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36912"/>
            <a:ext cx="1152128" cy="149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Таня\Desktop\Fountain_PNG_Clipart-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356992"/>
            <a:ext cx="1181100" cy="149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Таня\Desktop\Fountain_PNG_Clipart-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420888"/>
            <a:ext cx="1181100" cy="149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Таня\Desktop\Fountain_PNG_Clipart-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276872"/>
            <a:ext cx="1181100" cy="149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Таня\Desktop\Fountain_PNG_Clipart-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916832"/>
            <a:ext cx="1181100" cy="149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Таня\Desktop\Fountain_PNG_Clipart-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717032"/>
            <a:ext cx="1181100" cy="149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Таня\Desktop\Fountain_PNG_Clipart-9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933056"/>
            <a:ext cx="1181100" cy="149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90872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Gabriola" pitchFamily="82" charset="0"/>
              </a:rPr>
              <a:t>Игра «Мяч по кругу»</a:t>
            </a:r>
            <a:endParaRPr lang="ru-RU" sz="5400" dirty="0">
              <a:latin typeface="Gabriola" pitchFamily="82" charset="0"/>
            </a:endParaRPr>
          </a:p>
        </p:txBody>
      </p:sp>
      <p:pic>
        <p:nvPicPr>
          <p:cNvPr id="62466" name="Picture 2" descr="http://www.angarsk-photos.ru/wp-content/uploads/2010/10/y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23928" cy="2534858"/>
          </a:xfrm>
          <a:prstGeom prst="rect">
            <a:avLst/>
          </a:prstGeom>
          <a:noFill/>
        </p:spPr>
      </p:pic>
      <p:pic>
        <p:nvPicPr>
          <p:cNvPr id="62468" name="Picture 4" descr="http://nature.baikal.ru/phs/norm/11/119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0"/>
            <a:ext cx="3910461" cy="2564904"/>
          </a:xfrm>
          <a:prstGeom prst="rect">
            <a:avLst/>
          </a:prstGeom>
          <a:noFill/>
        </p:spPr>
      </p:pic>
      <p:pic>
        <p:nvPicPr>
          <p:cNvPr id="62470" name="Picture 6" descr="http://irkipedia.ru/sites/default/files/post-11293079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64904"/>
            <a:ext cx="3816424" cy="2862318"/>
          </a:xfrm>
          <a:prstGeom prst="rect">
            <a:avLst/>
          </a:prstGeom>
          <a:noFill/>
        </p:spPr>
      </p:pic>
      <p:pic>
        <p:nvPicPr>
          <p:cNvPr id="62472" name="Picture 8" descr="http://mw2.google.com/mw-panoramio/photos/small/1059143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481736"/>
            <a:ext cx="3672408" cy="2376264"/>
          </a:xfrm>
          <a:prstGeom prst="rect">
            <a:avLst/>
          </a:prstGeom>
          <a:noFill/>
        </p:spPr>
      </p:pic>
      <p:pic>
        <p:nvPicPr>
          <p:cNvPr id="62474" name="Picture 10" descr="http://www.angarsk-photos.ru/wp-content/uploads/2010/01/80-kvart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1988840"/>
            <a:ext cx="4626722" cy="3096344"/>
          </a:xfrm>
          <a:prstGeom prst="rect">
            <a:avLst/>
          </a:prstGeom>
          <a:noFill/>
        </p:spPr>
      </p:pic>
      <p:pic>
        <p:nvPicPr>
          <p:cNvPr id="62476" name="Picture 12" descr="http://www.angarsk-photos.ru/wp-content/uploads/2010/06/mos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87616" y="0"/>
            <a:ext cx="3456384" cy="2592288"/>
          </a:xfrm>
          <a:prstGeom prst="rect">
            <a:avLst/>
          </a:prstGeom>
          <a:noFill/>
        </p:spPr>
      </p:pic>
      <p:pic>
        <p:nvPicPr>
          <p:cNvPr id="62478" name="Picture 14" descr="https://mw2.google.com/mw-panoramio/photos/medium/970402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4437112"/>
            <a:ext cx="4283968" cy="27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2060848"/>
            <a:ext cx="6480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3490" name="Picture 2" descr="http://xn----7sbbhemt7bgu.xn--p1ai/wp-content/uploads/2014/01/%D1%81%D0%BC%D0%B0%D0%B9%D0%B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221088"/>
            <a:ext cx="1800200" cy="1584176"/>
          </a:xfrm>
          <a:prstGeom prst="rect">
            <a:avLst/>
          </a:prstGeom>
          <a:noFill/>
        </p:spPr>
      </p:pic>
      <p:pic>
        <p:nvPicPr>
          <p:cNvPr id="63492" name="Picture 4" descr="http://s59.radikal.ru/i164/1006/06/54382883c5a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60648"/>
            <a:ext cx="2171700" cy="2495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://nesiditsa.ru/wp-content/uploads/2012/11/image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328776"/>
            <a:ext cx="5796136" cy="2529223"/>
          </a:xfrm>
          <a:prstGeom prst="rect">
            <a:avLst/>
          </a:prstGeom>
          <a:noFill/>
        </p:spPr>
      </p:pic>
      <p:pic>
        <p:nvPicPr>
          <p:cNvPr id="23556" name="Picture 4" descr="http://www.angarsk-photos.ru/wp-content/uploads/2014/05/pl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444208" cy="2815736"/>
          </a:xfrm>
          <a:prstGeom prst="rect">
            <a:avLst/>
          </a:prstGeom>
          <a:noFill/>
        </p:spPr>
      </p:pic>
      <p:pic>
        <p:nvPicPr>
          <p:cNvPr id="23558" name="Picture 6" descr="http://s.pikabu.ru/post_img/big/2013/05/10/9/1368196468_11301611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348880"/>
            <a:ext cx="3419872" cy="2520280"/>
          </a:xfrm>
          <a:prstGeom prst="rect">
            <a:avLst/>
          </a:prstGeom>
          <a:noFill/>
        </p:spPr>
      </p:pic>
      <p:pic>
        <p:nvPicPr>
          <p:cNvPr id="23560" name="Picture 8" descr="http://cs4371.vk.me/u54348300/100218816/x_5b3acab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62559" y="0"/>
            <a:ext cx="3681441" cy="2492896"/>
          </a:xfrm>
          <a:prstGeom prst="rect">
            <a:avLst/>
          </a:prstGeom>
          <a:noFill/>
        </p:spPr>
      </p:pic>
      <p:pic>
        <p:nvPicPr>
          <p:cNvPr id="23562" name="Picture 10" descr="http://www.nashermak.ru/wp-content/uploads/2012/09/vertik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780928"/>
            <a:ext cx="3779912" cy="4077072"/>
          </a:xfrm>
          <a:prstGeom prst="rect">
            <a:avLst/>
          </a:prstGeom>
          <a:noFill/>
        </p:spPr>
      </p:pic>
      <p:pic>
        <p:nvPicPr>
          <p:cNvPr id="23566" name="Picture 14" descr="https://upload.wikimedia.org/wikipedia/commons/thumb/f/f1/Coat_of_Arms_of_Angarsk.svg/200px-Coat_of_Arms_of_Angarsk.sv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6" y="2204864"/>
            <a:ext cx="2193032" cy="2850943"/>
          </a:xfrm>
          <a:prstGeom prst="rect">
            <a:avLst/>
          </a:prstGeom>
          <a:noFill/>
        </p:spPr>
      </p:pic>
      <p:sp>
        <p:nvSpPr>
          <p:cNvPr id="11" name="Блок-схема: знак завершения 10"/>
          <p:cNvSpPr/>
          <p:nvPr/>
        </p:nvSpPr>
        <p:spPr>
          <a:xfrm>
            <a:off x="999493" y="404664"/>
            <a:ext cx="7041411" cy="1861006"/>
          </a:xfrm>
          <a:prstGeom prst="flowChartTerminator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Город</a:t>
            </a:r>
            <a:r>
              <a:rPr lang="ru-RU" sz="8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Ангарск</a:t>
            </a:r>
            <a:endParaRPr lang="ru-RU" sz="80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ЯКУШЕНКО ЕВГЕНИЙ - гимн Ангарс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51520" y="404664"/>
            <a:ext cx="720080" cy="5760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2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osibiri.ru/wp-content/uploads/2015/06/%D0%93%D0%BE%D1%80%D0%BE%D0%B4-%D0%90%D0%BD%D0%B3%D0%B0%D1%80%D1%81%D0%BA-%D0%B2-%D0%98%D1%80%D0%BA%D1%83%D1%82%D1%81%D0%BA%D0%BE%D0%B9-%D0%BE%D0%B1%D0%BB%D0%B0%D1%81%D1%82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648072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Мой </a:t>
            </a:r>
            <a:r>
              <a:rPr lang="ru-RU" sz="1600" dirty="0" err="1">
                <a:solidFill>
                  <a:schemeClr val="bg1"/>
                </a:solidFill>
              </a:rPr>
              <a:t>Ангарск</a:t>
            </a:r>
            <a:r>
              <a:rPr lang="ru-RU" sz="1600" dirty="0">
                <a:solidFill>
                  <a:schemeClr val="bg1"/>
                </a:solidFill>
              </a:rPr>
              <a:t> – ты России частица.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Ты стоишь у слиянья двух рек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Не устанет тобою гордиться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Наш великий простой человек.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Ангара в тебя силу вдохнула,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Наградил беспокойством </a:t>
            </a:r>
            <a:r>
              <a:rPr lang="ru-RU" sz="1600" dirty="0" err="1">
                <a:solidFill>
                  <a:schemeClr val="bg1"/>
                </a:solidFill>
              </a:rPr>
              <a:t>Китой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Своей мощью тайга </a:t>
            </a:r>
            <a:r>
              <a:rPr lang="ru-RU" sz="1600" dirty="0" err="1">
                <a:solidFill>
                  <a:schemeClr val="bg1"/>
                </a:solidFill>
              </a:rPr>
              <a:t>встрепенула</a:t>
            </a:r>
            <a:r>
              <a:rPr lang="ru-RU" sz="1600" dirty="0">
                <a:solidFill>
                  <a:schemeClr val="bg1"/>
                </a:solidFill>
              </a:rPr>
              <a:t>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Ты расти, песни звонкие пой.</a:t>
            </a:r>
            <a:br>
              <a:rPr lang="ru-RU" sz="1600" dirty="0">
                <a:solidFill>
                  <a:schemeClr val="bg1"/>
                </a:solidFill>
              </a:rPr>
            </a:br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Мы с тобой все невзгоды осилим,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Верим в это и сделаем так,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Чтобы стал самым лучшим в России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Наш </a:t>
            </a:r>
            <a:r>
              <a:rPr lang="ru-RU" sz="1600" dirty="0" err="1">
                <a:solidFill>
                  <a:schemeClr val="bg1"/>
                </a:solidFill>
              </a:rPr>
              <a:t>Ангарск</a:t>
            </a:r>
            <a:r>
              <a:rPr lang="ru-RU" sz="1600" dirty="0">
                <a:solidFill>
                  <a:schemeClr val="bg1"/>
                </a:solidFill>
              </a:rPr>
              <a:t> - город наш сибиряк.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Пусть молва о тебе не смолкает,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Пусть везде будет слышен твой глас,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Твоя слава в краю расцветает,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Стал ты городом счастья для нас.</a:t>
            </a:r>
          </a:p>
          <a:p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85395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0"/>
            <a:ext cx="428396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4716016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17033"/>
            <a:ext cx="4283968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18154 L -0.00018 0.5145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71 -0.15795 L -0.01771 -0.4909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http://festival.1september.ru/articles/608544/presentation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8674" name="Picture 2" descr="C:\Users\Данил\Desktop\3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01008"/>
            <a:ext cx="2286000" cy="2600325"/>
          </a:xfrm>
          <a:prstGeom prst="rect">
            <a:avLst/>
          </a:prstGeom>
          <a:noFill/>
        </p:spPr>
      </p:pic>
      <p:pic>
        <p:nvPicPr>
          <p:cNvPr id="28676" name="Picture 4" descr="Анимационная картинка яхт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268760"/>
            <a:ext cx="2286000" cy="26003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79712" y="260648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«Регата на Ангаре»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rest.su/wp-content/uploads/2012/11/25237-694x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313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620688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Упражнение «Семейка слов»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91947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7" descr="http://nesiditsa.ru/wp-content/uploads/2012/11/image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1187" y="0"/>
            <a:ext cx="505281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505053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cbs-angarsk.ru/images/stories/Angarsk/afisha/DKneftehimiko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429000"/>
            <a:ext cx="413995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2996952"/>
            <a:ext cx="716530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Пазлы «Виды Ангарска»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tdata.ru/u17/group2529/334a2d511b16ba5cc6581c39c32cfaf5-0/__logo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1340768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Пальчиковая гимнастика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«Люблю по городу гулять»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0.liveinternet.ru/images/attach/c/4/122/967/122967382_RRRSSR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248" cy="6858000"/>
          </a:xfrm>
          <a:prstGeom prst="rect">
            <a:avLst/>
          </a:prstGeom>
          <a:noFill/>
        </p:spPr>
      </p:pic>
      <p:pic>
        <p:nvPicPr>
          <p:cNvPr id="19460" name="Picture 4" descr="http://www.tourprom.ru/site_media/images/poiphoto/angarsk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2" name="Picture 6" descr="http://www.angarsk-photos.ru/wp-content/uploads/2009/10/fant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noFill/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 descr="http://www.angarsk-photos.ru/wp-content/uploads/2010/05/mo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76266" cy="6858000"/>
          </a:xfrm>
          <a:prstGeom prst="rect">
            <a:avLst/>
          </a:prstGeom>
          <a:noFill/>
        </p:spPr>
      </p:pic>
      <p:pic>
        <p:nvPicPr>
          <p:cNvPr id="19469" name="Picture 13" descr="https://mw2.google.com/mw-panoramio/photos/medium/1058245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9475" name="Picture 19" descr="http://ic.pics.livejournal.com/rashinboy/53083353/350/350_9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0321"/>
            <a:ext cx="9144000" cy="6837680"/>
          </a:xfrm>
          <a:prstGeom prst="rect">
            <a:avLst/>
          </a:prstGeom>
          <a:noFill/>
        </p:spPr>
      </p:pic>
      <p:pic>
        <p:nvPicPr>
          <p:cNvPr id="19477" name="Picture 21" descr="http://www.nashermak.ru/wp-content/uploads/2012/08/IMG_871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" y="0"/>
            <a:ext cx="9165341" cy="6858000"/>
          </a:xfrm>
          <a:prstGeom prst="rect">
            <a:avLst/>
          </a:prstGeom>
          <a:noFill/>
        </p:spPr>
      </p:pic>
      <p:pic>
        <p:nvPicPr>
          <p:cNvPr id="19479" name="Picture 23" descr="http://www.esosedi.ru/fiber/216477/fit/900x600/hram_svyatoy_troitsyi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247956" cy="6858000"/>
          </a:xfrm>
          <a:prstGeom prst="rect">
            <a:avLst/>
          </a:prstGeom>
          <a:noFill/>
        </p:spPr>
      </p:pic>
      <p:pic>
        <p:nvPicPr>
          <p:cNvPr id="19481" name="Picture 25" descr="http://img-fotki.yandex.ru/get/5906/smert113.a/0_72fb4_6f35dda0_X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236410" cy="6858000"/>
          </a:xfrm>
          <a:prstGeom prst="rect">
            <a:avLst/>
          </a:prstGeom>
          <a:noFill/>
        </p:spPr>
      </p:pic>
      <p:pic>
        <p:nvPicPr>
          <p:cNvPr id="3076" name="Picture 4" descr="http://900igr.net/datai/izo/Graffiti/0011-017-Muzej-Pobedy-g.-Angarsk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1"/>
            <a:ext cx="925252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453</TotalTime>
  <Words>71</Words>
  <Application>Microsoft Office PowerPoint</Application>
  <PresentationFormat>Экран (4:3)</PresentationFormat>
  <Paragraphs>24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Данил</dc:creator>
  <cp:lastModifiedBy>Таня</cp:lastModifiedBy>
  <cp:revision>35</cp:revision>
  <dcterms:created xsi:type="dcterms:W3CDTF">2016-04-11T12:58:57Z</dcterms:created>
  <dcterms:modified xsi:type="dcterms:W3CDTF">2017-11-26T06:32:26Z</dcterms:modified>
</cp:coreProperties>
</file>