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10" r:id="rId2"/>
    <p:sldId id="308" r:id="rId3"/>
    <p:sldId id="309" r:id="rId4"/>
    <p:sldId id="311" r:id="rId5"/>
    <p:sldId id="312" r:id="rId6"/>
    <p:sldId id="313" r:id="rId7"/>
    <p:sldId id="315" r:id="rId8"/>
    <p:sldId id="328" r:id="rId9"/>
    <p:sldId id="331" r:id="rId10"/>
    <p:sldId id="316" r:id="rId11"/>
    <p:sldId id="317" r:id="rId12"/>
    <p:sldId id="318" r:id="rId13"/>
    <p:sldId id="320" r:id="rId14"/>
    <p:sldId id="322" r:id="rId15"/>
    <p:sldId id="259" r:id="rId16"/>
    <p:sldId id="329" r:id="rId17"/>
    <p:sldId id="327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7" autoAdjust="0"/>
    <p:restoredTop sz="90993" autoAdjust="0"/>
  </p:normalViewPr>
  <p:slideViewPr>
    <p:cSldViewPr>
      <p:cViewPr varScale="1">
        <p:scale>
          <a:sx n="74" d="100"/>
          <a:sy n="74" d="100"/>
        </p:scale>
        <p:origin x="-12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81D67-5E4F-4170-9783-9B0746ACDFC9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DB81A-55A8-4245-AA68-E568975DA3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072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3A894-AF96-4D94-90B1-ABD3B3AD659C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FFE14-7B60-46F4-A0DA-490F86AC8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2;&#1089;&#1077;%20&#1087;&#1088;&#1086;&#1095;&#1080;&#1077;\Desktop\&#1075;&#1077;&#1088;&#1086;&#1080;%20&#1088;&#1086;&#1089;&#1089;&#1080;&#1080;\&#1075;&#1077;&#1088;&#1086;&#1080;%20&#1088;&#1086;&#1089;&#1089;&#1080;&#1080;%20&#1084;&#1086;&#1077;&#1081;.wmv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Geroev D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576064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C:\Users\User\Desktop\тьжьжж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568952" cy="2463800"/>
          </a:xfrm>
          <a:prstGeom prst="rect">
            <a:avLst/>
          </a:prstGeom>
          <a:noFill/>
        </p:spPr>
      </p:pic>
      <p:pic>
        <p:nvPicPr>
          <p:cNvPr id="49156" name="Picture 4" descr="C:\Users\User\Desktop\georgievskaya-lent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996952"/>
            <a:ext cx="2448272" cy="2448272"/>
          </a:xfrm>
          <a:prstGeom prst="rect">
            <a:avLst/>
          </a:prstGeom>
          <a:noFill/>
        </p:spPr>
      </p:pic>
      <p:pic>
        <p:nvPicPr>
          <p:cNvPr id="49157" name="Picture 5" descr="C:\Users\User\Desktop\image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36912"/>
            <a:ext cx="3384376" cy="3962973"/>
          </a:xfrm>
          <a:prstGeom prst="rect">
            <a:avLst/>
          </a:prstGeom>
          <a:noFill/>
        </p:spPr>
      </p:pic>
      <p:pic>
        <p:nvPicPr>
          <p:cNvPr id="49158" name="Picture 6" descr="C:\Users\User\Desktop\илдрол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636912"/>
            <a:ext cx="3193994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User\Desktop\298849-a78a5e087edace4cbe4488f0b24f7f88.jpg"/>
          <p:cNvPicPr>
            <a:picLocks noChangeAspect="1" noChangeArrowheads="1"/>
          </p:cNvPicPr>
          <p:nvPr/>
        </p:nvPicPr>
        <p:blipFill>
          <a:blip r:embed="rId2" cstate="print"/>
          <a:srcRect l="3091" r="3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27984" y="4509120"/>
            <a:ext cx="4341006" cy="132343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77800" algn="ctr"/>
            <a:r>
              <a:rPr lang="ru-RU" sz="4000" dirty="0" smtClean="0"/>
              <a:t>Золотая Звезда Героя</a:t>
            </a:r>
            <a:endParaRPr lang="ru-RU" sz="40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1520" y="2714642"/>
            <a:ext cx="3240360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Орден Святого Георгия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00" y="260648"/>
            <a:ext cx="2573337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49459"/>
            <a:ext cx="22733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9320" y="3068998"/>
            <a:ext cx="4032000" cy="26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User\Desktop\ибр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4816" y="3212977"/>
            <a:ext cx="4849184" cy="364502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53251" name="Picture 3" descr="C:\Users\User\Desktop\13183340_280637558940757_1087527510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69160" cy="4869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53253" name="Picture 5" descr="C:\Users\User\Desktop\OLeeLYH8im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143285">
            <a:off x="1243482" y="4608630"/>
            <a:ext cx="1315378" cy="205976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53254" name="Picture 6" descr="C:\Users\User\Desktop\д бол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0"/>
            <a:ext cx="3312368" cy="31708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User\Desktop\title.jpg"/>
          <p:cNvPicPr>
            <a:picLocks noChangeAspect="1" noChangeArrowheads="1"/>
          </p:cNvPicPr>
          <p:nvPr/>
        </p:nvPicPr>
        <p:blipFill>
          <a:blip r:embed="rId2" cstate="print"/>
          <a:srcRect r="7058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756084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5733256"/>
            <a:ext cx="4824536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Гольцов Артем Сергеевич</a:t>
            </a:r>
          </a:p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31.03.1979-18.02.2000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88640"/>
            <a:ext cx="5184575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92087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Георгиевский зал Кремля.</a:t>
            </a:r>
            <a:br>
              <a:rPr lang="ru-RU" sz="3200" dirty="0" smtClean="0"/>
            </a:br>
            <a:r>
              <a:rPr lang="ru-RU" sz="3200" dirty="0" smtClean="0"/>
              <a:t> Чествование Героев Отечества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9036496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89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ерои россии моей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7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pravoedelo.ru/sites/default/files/ct_news/r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51520" y="548680"/>
            <a:ext cx="871296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Героями не рождаются, героями становятся в час испытаний.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3284984"/>
            <a:ext cx="69847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подвигах - стихи слагают.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 славе – песни создают.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“Герои никогда не умирают,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в нашей памяти живут!”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1234567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Desktop\ид дт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808820"/>
            <a:ext cx="2160240" cy="172819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980728"/>
            <a:ext cx="403244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0"/>
            <a:ext cx="7808913" cy="764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77072"/>
            <a:ext cx="6768752" cy="2376264"/>
          </a:xfrm>
        </p:spPr>
        <p:txBody>
          <a:bodyPr>
            <a:noAutofit/>
          </a:bodyPr>
          <a:lstStyle/>
          <a:p>
            <a:r>
              <a:rPr lang="ru-RU" sz="2800" dirty="0" smtClean="0"/>
              <a:t>Герой- человек, совершивший или совершающий благородные поступки, связанные с риском для его жизни.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User\Desktop\bbe9a29b0c7935e87e471b331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6877" y="1484784"/>
            <a:ext cx="7097123" cy="53732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188640"/>
            <a:ext cx="7992888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9 декабря – эта дата приурочена к выдающемуся событию эпохи правления императрицы Екатерины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– в 1769 году она учредила орден Святого Георгия Победоносца.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Users\User\Desktop\м тро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2066175" cy="3393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56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4104456" cy="58234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39552" y="188640"/>
            <a:ext cx="8049968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Георгий Победоносец – покровителем воинов.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 descr="C:\Users\User\Desktop\c5644feddd87013bb47649d68a4992e7.jpg"/>
          <p:cNvPicPr>
            <a:picLocks noChangeAspect="1" noChangeArrowheads="1"/>
          </p:cNvPicPr>
          <p:nvPr/>
        </p:nvPicPr>
        <p:blipFill>
          <a:blip r:embed="rId3" cstate="print"/>
          <a:srcRect l="2508" t="1219" r="2200" b="1295"/>
          <a:stretch>
            <a:fillRect/>
          </a:stretch>
        </p:blipFill>
        <p:spPr bwMode="auto">
          <a:xfrm>
            <a:off x="5580112" y="764704"/>
            <a:ext cx="2808312" cy="591223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User\Desktop\1312178552_1_kop.jpg"/>
          <p:cNvPicPr>
            <a:picLocks noChangeAspect="1" noChangeArrowheads="1"/>
          </p:cNvPicPr>
          <p:nvPr/>
        </p:nvPicPr>
        <p:blipFill>
          <a:blip r:embed="rId2" cstate="print"/>
          <a:srcRect l="7961" t="11436" r="6049" b="11370"/>
          <a:stretch>
            <a:fillRect/>
          </a:stretch>
        </p:blipFill>
        <p:spPr bwMode="auto">
          <a:xfrm>
            <a:off x="4734272" y="4653136"/>
            <a:ext cx="4409728" cy="2204864"/>
          </a:xfrm>
          <a:prstGeom prst="rect">
            <a:avLst/>
          </a:prstGeom>
          <a:noFill/>
        </p:spPr>
      </p:pic>
      <p:pic>
        <p:nvPicPr>
          <p:cNvPr id="46083" name="Picture 3" descr="C:\Users\User\Desktop\50-kopeek-2003.jpg"/>
          <p:cNvPicPr>
            <a:picLocks noChangeAspect="1" noChangeArrowheads="1"/>
          </p:cNvPicPr>
          <p:nvPr/>
        </p:nvPicPr>
        <p:blipFill>
          <a:blip r:embed="rId3" cstate="print"/>
          <a:srcRect r="6349"/>
          <a:stretch>
            <a:fillRect/>
          </a:stretch>
        </p:blipFill>
        <p:spPr bwMode="auto">
          <a:xfrm>
            <a:off x="0" y="0"/>
            <a:ext cx="4399490" cy="2348880"/>
          </a:xfrm>
          <a:prstGeom prst="rect">
            <a:avLst/>
          </a:prstGeom>
          <a:noFill/>
        </p:spPr>
      </p:pic>
      <p:pic>
        <p:nvPicPr>
          <p:cNvPr id="46084" name="Picture 4" descr="C:\Users\User\Desktop\5_kopeek_RF_1997_g.jpg"/>
          <p:cNvPicPr>
            <a:picLocks noChangeAspect="1" noChangeArrowheads="1"/>
          </p:cNvPicPr>
          <p:nvPr/>
        </p:nvPicPr>
        <p:blipFill>
          <a:blip r:embed="rId4" cstate="print"/>
          <a:srcRect l="3305" t="4123" r="2506" b="5426"/>
          <a:stretch>
            <a:fillRect/>
          </a:stretch>
        </p:blipFill>
        <p:spPr bwMode="auto">
          <a:xfrm>
            <a:off x="2411759" y="2348880"/>
            <a:ext cx="4864541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User\Desktop\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9144000" cy="381642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368660"/>
            <a:ext cx="9144000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Императорский Военный орден Святого Великомученика и Победоносца Георгия – высшая военная награда Российской империи. Орденом Святого Георгия награждали воинов, проявивших в бою неудержимую отвагу, смелость и находчивость.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987824" y="6021288"/>
            <a:ext cx="3384376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«За службу и храбрость»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70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114</Words>
  <Application>Microsoft Office PowerPoint</Application>
  <PresentationFormat>Экран (4:3)</PresentationFormat>
  <Paragraphs>12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Герой- человек, совершивший или совершающий благородные поступки, связанные с риском для его жизни.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Георгиевский зал Кремля.  Чествование Героев Отечества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Все прочие</dc:creator>
  <cp:lastModifiedBy>Пользователь Windows</cp:lastModifiedBy>
  <cp:revision>183</cp:revision>
  <dcterms:created xsi:type="dcterms:W3CDTF">2012-12-09T16:27:19Z</dcterms:created>
  <dcterms:modified xsi:type="dcterms:W3CDTF">2022-12-09T12:05:45Z</dcterms:modified>
</cp:coreProperties>
</file>