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265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714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52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44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9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6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58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994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649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21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992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27B15-A800-467E-B669-42B6B63BE5FF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1B72-C513-40AB-9E93-89927FE8DE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82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8039" y="592428"/>
            <a:ext cx="9929612" cy="5924282"/>
          </a:xfrm>
        </p:spPr>
        <p:txBody>
          <a:bodyPr>
            <a:normAutofit/>
          </a:bodyPr>
          <a:lstStyle/>
          <a:p>
            <a:pPr algn="l"/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l"/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</p:txBody>
      </p:sp>
      <p:sp>
        <p:nvSpPr>
          <p:cNvPr id="8" name="Овал 7"/>
          <p:cNvSpPr/>
          <p:nvPr/>
        </p:nvSpPr>
        <p:spPr>
          <a:xfrm>
            <a:off x="594859" y="493594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844252" y="1418116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47201" y="366212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83633" y="1418116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896776" y="868489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72821" y="3930554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096337" y="4722122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288534" y="4756243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41156" y="3650102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775628" y="4964165"/>
            <a:ext cx="1610436" cy="16513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2998" y="2984"/>
            <a:ext cx="1574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Презентация </a:t>
            </a:r>
          </a:p>
          <a:p>
            <a:pPr algn="r"/>
            <a:r>
              <a:rPr lang="ru-RU" dirty="0" smtClean="0"/>
              <a:t>Жданова М.А.</a:t>
            </a:r>
          </a:p>
          <a:p>
            <a:pPr algn="r"/>
            <a:r>
              <a:rPr lang="ru-RU" dirty="0" smtClean="0"/>
              <a:t>МБОУГ14</a:t>
            </a:r>
            <a:endParaRPr lang="ru-RU" dirty="0"/>
          </a:p>
        </p:txBody>
      </p:sp>
      <p:pic>
        <p:nvPicPr>
          <p:cNvPr id="18" name="Рисунок 1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657" y="78765"/>
            <a:ext cx="664326" cy="82965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94859" y="75887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2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74" y="540913"/>
            <a:ext cx="4765451" cy="5813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932998" y="2984"/>
            <a:ext cx="1574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Презентация </a:t>
            </a:r>
          </a:p>
          <a:p>
            <a:pPr algn="r"/>
            <a:r>
              <a:rPr lang="ru-RU" dirty="0" smtClean="0"/>
              <a:t>Жданова М.А.</a:t>
            </a:r>
          </a:p>
          <a:p>
            <a:pPr algn="r"/>
            <a:r>
              <a:rPr lang="ru-RU" dirty="0" smtClean="0"/>
              <a:t>МБОУГ14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657" y="78765"/>
            <a:ext cx="664326" cy="82965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865825" y="199186"/>
            <a:ext cx="958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54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217" y="270456"/>
            <a:ext cx="10632583" cy="60401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2000" dirty="0" smtClean="0"/>
              <a:t>Слайд 3                                                 </a:t>
            </a:r>
            <a:r>
              <a:rPr lang="ru-RU" dirty="0" smtClean="0"/>
              <a:t>Самопроверка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80043"/>
              </p:ext>
            </p:extLst>
          </p:nvPr>
        </p:nvGraphicFramePr>
        <p:xfrm>
          <a:off x="1807028" y="687979"/>
          <a:ext cx="9113520" cy="5471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56760"/>
                <a:gridCol w="4556760"/>
              </a:tblGrid>
              <a:tr h="9118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  <a:tr h="91186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РЯД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  <a:tr h="91186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ЛУК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ЛЮК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  <a:tr h="91186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ВЁЗ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  <a:tr h="91186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МЫЛ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МИЛ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  <a:tr h="91186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МЭР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МЕРА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Овал 6"/>
          <p:cNvSpPr/>
          <p:nvPr/>
        </p:nvSpPr>
        <p:spPr>
          <a:xfrm>
            <a:off x="3435532" y="69233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125098" y="705395"/>
            <a:ext cx="914400" cy="914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932998" y="2984"/>
            <a:ext cx="1574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Презентация </a:t>
            </a:r>
          </a:p>
          <a:p>
            <a:pPr algn="r"/>
            <a:r>
              <a:rPr lang="ru-RU" dirty="0" smtClean="0"/>
              <a:t>Жданова М.А.</a:t>
            </a:r>
          </a:p>
          <a:p>
            <a:pPr algn="r"/>
            <a:r>
              <a:rPr lang="ru-RU" dirty="0" smtClean="0"/>
              <a:t>МБОУГ14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657" y="78765"/>
            <a:ext cx="664326" cy="82965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9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obile-phone (2).png"/>
          <p:cNvPicPr>
            <a:picLocks noChangeAspect="1"/>
          </p:cNvPicPr>
          <p:nvPr/>
        </p:nvPicPr>
        <p:blipFill>
          <a:blip r:embed="rId2"/>
          <a:srcRect l="21059" r="20874"/>
          <a:stretch>
            <a:fillRect/>
          </a:stretch>
        </p:blipFill>
        <p:spPr>
          <a:xfrm>
            <a:off x="832757" y="-6829"/>
            <a:ext cx="4571790" cy="688382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</p:pic>
      <p:pic>
        <p:nvPicPr>
          <p:cNvPr id="10" name="Рисунок 9" descr="mobile-phone (2).png"/>
          <p:cNvPicPr>
            <a:picLocks noChangeAspect="1"/>
          </p:cNvPicPr>
          <p:nvPr/>
        </p:nvPicPr>
        <p:blipFill>
          <a:blip r:embed="rId2"/>
          <a:srcRect l="21059" r="20874"/>
          <a:stretch>
            <a:fillRect/>
          </a:stretch>
        </p:blipFill>
        <p:spPr>
          <a:xfrm>
            <a:off x="5454686" y="-16222"/>
            <a:ext cx="4628605" cy="688382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</p:pic>
      <p:grpSp>
        <p:nvGrpSpPr>
          <p:cNvPr id="43" name="Группа 42"/>
          <p:cNvGrpSpPr/>
          <p:nvPr/>
        </p:nvGrpSpPr>
        <p:grpSpPr>
          <a:xfrm>
            <a:off x="1156143" y="1429146"/>
            <a:ext cx="3938845" cy="3592287"/>
            <a:chOff x="627016" y="1097279"/>
            <a:chExt cx="4650378" cy="4634232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627016" y="1162595"/>
              <a:ext cx="2229030" cy="2108562"/>
              <a:chOff x="731520" y="4088674"/>
              <a:chExt cx="2357874" cy="2149373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31520" y="4088674"/>
                <a:ext cx="2357874" cy="2149373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СЫР</a:t>
                </a:r>
                <a:endParaRPr lang="ru-RU" dirty="0"/>
              </a:p>
            </p:txBody>
          </p:sp>
          <p:pic>
            <p:nvPicPr>
              <p:cNvPr id="29" name="Рисунок 28"/>
              <p:cNvPicPr>
                <a:picLocks noChangeAspect="1"/>
              </p:cNvPicPr>
              <p:nvPr/>
            </p:nvPicPr>
            <p:blipFill rotWithShape="1">
              <a:blip r:embed="rId3"/>
              <a:srcRect l="20558" t="27626" r="55240" b="37872"/>
              <a:stretch/>
            </p:blipFill>
            <p:spPr>
              <a:xfrm>
                <a:off x="888274" y="4232366"/>
                <a:ext cx="2076995" cy="1672045"/>
              </a:xfrm>
              <a:prstGeom prst="ellipse">
                <a:avLst/>
              </a:prstGeom>
            </p:spPr>
          </p:pic>
        </p:grpSp>
        <p:grpSp>
          <p:nvGrpSpPr>
            <p:cNvPr id="30" name="Группа 29"/>
            <p:cNvGrpSpPr/>
            <p:nvPr/>
          </p:nvGrpSpPr>
          <p:grpSpPr>
            <a:xfrm>
              <a:off x="3030584" y="1097279"/>
              <a:ext cx="2194559" cy="2181496"/>
              <a:chOff x="3304904" y="483325"/>
              <a:chExt cx="1946366" cy="2063931"/>
            </a:xfrm>
          </p:grpSpPr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3304904" y="483325"/>
                <a:ext cx="1946366" cy="2063931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Д</a:t>
                </a:r>
                <a:endParaRPr lang="ru-RU" dirty="0"/>
              </a:p>
            </p:txBody>
          </p:sp>
          <p:pic>
            <p:nvPicPr>
              <p:cNvPr id="32" name="Рисунок 31"/>
              <p:cNvPicPr>
                <a:picLocks noChangeAspect="1"/>
              </p:cNvPicPr>
              <p:nvPr/>
            </p:nvPicPr>
            <p:blipFill rotWithShape="1">
              <a:blip r:embed="rId4"/>
              <a:srcRect l="22428" t="26412" r="57544" b="34900"/>
              <a:stretch/>
            </p:blipFill>
            <p:spPr>
              <a:xfrm>
                <a:off x="3582724" y="606522"/>
                <a:ext cx="1461018" cy="1593669"/>
              </a:xfrm>
              <a:prstGeom prst="ellipse">
                <a:avLst/>
              </a:prstGeom>
            </p:spPr>
          </p:pic>
        </p:grpSp>
        <p:grpSp>
          <p:nvGrpSpPr>
            <p:cNvPr id="33" name="Группа 32"/>
            <p:cNvGrpSpPr/>
            <p:nvPr/>
          </p:nvGrpSpPr>
          <p:grpSpPr>
            <a:xfrm>
              <a:off x="650614" y="3508424"/>
              <a:ext cx="2129246" cy="2181497"/>
              <a:chOff x="585299" y="1980070"/>
              <a:chExt cx="2129246" cy="2181497"/>
            </a:xfrm>
          </p:grpSpPr>
          <p:sp>
            <p:nvSpPr>
              <p:cNvPr id="34" name="Скругленный прямоугольник 33"/>
              <p:cNvSpPr/>
              <p:nvPr/>
            </p:nvSpPr>
            <p:spPr>
              <a:xfrm>
                <a:off x="585299" y="1980070"/>
                <a:ext cx="2129246" cy="2181497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5" name="Рисунок 34"/>
              <p:cNvPicPr>
                <a:picLocks noChangeAspect="1"/>
              </p:cNvPicPr>
              <p:nvPr/>
            </p:nvPicPr>
            <p:blipFill rotWithShape="1">
              <a:blip r:embed="rId5"/>
              <a:srcRect l="21778" t="26016" r="57915" b="40830"/>
              <a:stretch/>
            </p:blipFill>
            <p:spPr>
              <a:xfrm>
                <a:off x="613954" y="2090057"/>
                <a:ext cx="1841863" cy="1698171"/>
              </a:xfrm>
              <a:prstGeom prst="ellipse">
                <a:avLst/>
              </a:prstGeom>
            </p:spPr>
          </p:pic>
        </p:grpSp>
        <p:grpSp>
          <p:nvGrpSpPr>
            <p:cNvPr id="36" name="Группа 35"/>
            <p:cNvGrpSpPr/>
            <p:nvPr/>
          </p:nvGrpSpPr>
          <p:grpSpPr>
            <a:xfrm>
              <a:off x="3102809" y="3383281"/>
              <a:ext cx="2174585" cy="2348230"/>
              <a:chOff x="3194249" y="2939144"/>
              <a:chExt cx="2174585" cy="2348230"/>
            </a:xfrm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3194249" y="2939144"/>
                <a:ext cx="2174585" cy="2348230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8" name="Рисунок 3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72789" y="3037209"/>
                <a:ext cx="1841349" cy="1861364"/>
              </a:xfrm>
              <a:prstGeom prst="ellipse">
                <a:avLst/>
              </a:prstGeom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1358537" y="2731834"/>
              <a:ext cx="8531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СЫР</a:t>
              </a:r>
              <a:endParaRPr lang="ru-RU" sz="28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01508" y="2716678"/>
              <a:ext cx="975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ДОМ</a:t>
              </a:r>
              <a:endParaRPr lang="ru-RU" sz="28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05839" y="5142580"/>
              <a:ext cx="1213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ЛАМПА</a:t>
              </a:r>
              <a:endParaRPr lang="ru-RU" sz="2400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574504" y="5174587"/>
              <a:ext cx="1189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ПАРТА</a:t>
              </a:r>
              <a:endParaRPr lang="ru-RU" sz="2800" b="1" dirty="0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935461" y="1358556"/>
            <a:ext cx="3762103" cy="3931919"/>
            <a:chOff x="6923314" y="940526"/>
            <a:chExt cx="4958530" cy="4959291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6962504" y="940526"/>
              <a:ext cx="2250687" cy="2257218"/>
              <a:chOff x="6283234" y="418011"/>
              <a:chExt cx="2317276" cy="2243284"/>
            </a:xfrm>
          </p:grpSpPr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6283234" y="418011"/>
                <a:ext cx="2317276" cy="2243284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6" name="Рисунок 45"/>
              <p:cNvPicPr>
                <a:picLocks noChangeAspect="1"/>
              </p:cNvPicPr>
              <p:nvPr/>
            </p:nvPicPr>
            <p:blipFill rotWithShape="1">
              <a:blip r:embed="rId7"/>
              <a:srcRect l="22878" t="28982" r="59145" b="40897"/>
              <a:stretch/>
            </p:blipFill>
            <p:spPr>
              <a:xfrm>
                <a:off x="6584068" y="577359"/>
                <a:ext cx="1737360" cy="1643811"/>
              </a:xfrm>
              <a:prstGeom prst="ellipse">
                <a:avLst/>
              </a:prstGeom>
            </p:spPr>
          </p:pic>
        </p:grpSp>
        <p:grpSp>
          <p:nvGrpSpPr>
            <p:cNvPr id="47" name="Группа 46"/>
            <p:cNvGrpSpPr/>
            <p:nvPr/>
          </p:nvGrpSpPr>
          <p:grpSpPr>
            <a:xfrm>
              <a:off x="9627326" y="966650"/>
              <a:ext cx="2168434" cy="2313474"/>
              <a:chOff x="9117874" y="522513"/>
              <a:chExt cx="2266363" cy="2505123"/>
            </a:xfrm>
          </p:grpSpPr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9117874" y="522513"/>
                <a:ext cx="2266363" cy="2505123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9" name="Рисунок 48"/>
              <p:cNvPicPr>
                <a:picLocks noChangeAspect="1"/>
              </p:cNvPicPr>
              <p:nvPr/>
            </p:nvPicPr>
            <p:blipFill rotWithShape="1">
              <a:blip r:embed="rId8"/>
              <a:srcRect l="23866" t="25832" r="59189" b="38579"/>
              <a:stretch/>
            </p:blipFill>
            <p:spPr>
              <a:xfrm>
                <a:off x="9339943" y="674940"/>
                <a:ext cx="1685108" cy="1998617"/>
              </a:xfrm>
              <a:prstGeom prst="ellipse">
                <a:avLst/>
              </a:prstGeom>
            </p:spPr>
          </p:pic>
        </p:grpSp>
        <p:grpSp>
          <p:nvGrpSpPr>
            <p:cNvPr id="50" name="Группа 49"/>
            <p:cNvGrpSpPr/>
            <p:nvPr/>
          </p:nvGrpSpPr>
          <p:grpSpPr>
            <a:xfrm>
              <a:off x="6923314" y="3448595"/>
              <a:ext cx="2410396" cy="2401794"/>
              <a:chOff x="6348548" y="2795452"/>
              <a:chExt cx="2410396" cy="2401794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6348548" y="2795452"/>
                <a:ext cx="2410396" cy="2401794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52" name="Рисунок 51"/>
              <p:cNvPicPr>
                <a:picLocks noChangeAspect="1"/>
              </p:cNvPicPr>
              <p:nvPr/>
            </p:nvPicPr>
            <p:blipFill rotWithShape="1">
              <a:blip r:embed="rId9"/>
              <a:srcRect l="34579" t="55598" r="56106" b="27802"/>
              <a:stretch/>
            </p:blipFill>
            <p:spPr>
              <a:xfrm>
                <a:off x="6635932" y="2926081"/>
                <a:ext cx="1802674" cy="1946365"/>
              </a:xfrm>
              <a:prstGeom prst="ellipse">
                <a:avLst/>
              </a:prstGeom>
            </p:spPr>
          </p:pic>
        </p:grpSp>
        <p:grpSp>
          <p:nvGrpSpPr>
            <p:cNvPr id="53" name="Группа 52"/>
            <p:cNvGrpSpPr/>
            <p:nvPr/>
          </p:nvGrpSpPr>
          <p:grpSpPr>
            <a:xfrm>
              <a:off x="9548950" y="3487784"/>
              <a:ext cx="2332894" cy="2412033"/>
              <a:chOff x="9183190" y="2730137"/>
              <a:chExt cx="2278643" cy="2526892"/>
            </a:xfrm>
          </p:grpSpPr>
          <p:sp>
            <p:nvSpPr>
              <p:cNvPr id="54" name="Скругленный прямоугольник 53"/>
              <p:cNvSpPr/>
              <p:nvPr/>
            </p:nvSpPr>
            <p:spPr>
              <a:xfrm>
                <a:off x="9183190" y="2730137"/>
                <a:ext cx="2278643" cy="2526892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55" name="Picture 2"/>
              <p:cNvPicPr>
                <a:picLocks noChangeAspect="1" noChangeArrowheads="1"/>
              </p:cNvPicPr>
              <p:nvPr/>
            </p:nvPicPr>
            <p:blipFill>
              <a:blip r:embed="rId10"/>
              <a:srcRect l="3662" t="32701" r="86310" b="47217"/>
              <a:stretch>
                <a:fillRect/>
              </a:stretch>
            </p:blipFill>
            <p:spPr bwMode="auto">
              <a:xfrm>
                <a:off x="9392801" y="2805403"/>
                <a:ext cx="1763486" cy="1985555"/>
              </a:xfrm>
              <a:prstGeom prst="ellipse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56" name="TextBox 55"/>
            <p:cNvSpPr txBox="1"/>
            <p:nvPr/>
          </p:nvSpPr>
          <p:spPr>
            <a:xfrm>
              <a:off x="7589520" y="2651759"/>
              <a:ext cx="10676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ОЧКИ</a:t>
              </a:r>
              <a:endParaRPr lang="ru-RU" sz="2800" b="1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0228218" y="2821577"/>
              <a:ext cx="8561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ГИРЯ</a:t>
              </a:r>
              <a:endParaRPr lang="ru-RU" sz="2400" b="1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680960" y="5355771"/>
              <a:ext cx="8937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ДЕТИ</a:t>
              </a:r>
              <a:endParaRPr lang="ru-RU" sz="2400" b="1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0202091" y="5329645"/>
              <a:ext cx="1005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МЯЧИ</a:t>
              </a:r>
              <a:endParaRPr lang="ru-RU" sz="2400" b="1" dirty="0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9932998" y="2984"/>
            <a:ext cx="1574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Презентация </a:t>
            </a:r>
          </a:p>
          <a:p>
            <a:pPr algn="r"/>
            <a:r>
              <a:rPr lang="ru-RU" dirty="0" smtClean="0"/>
              <a:t>Жданова М.А.</a:t>
            </a:r>
          </a:p>
          <a:p>
            <a:pPr algn="r"/>
            <a:r>
              <a:rPr lang="ru-RU" dirty="0" smtClean="0"/>
              <a:t>МБОУГ14</a:t>
            </a:r>
            <a:endParaRPr lang="ru-RU" dirty="0"/>
          </a:p>
        </p:txBody>
      </p:sp>
      <p:pic>
        <p:nvPicPr>
          <p:cNvPr id="62" name="Рисунок 61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657" y="78765"/>
            <a:ext cx="664326" cy="82965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08369" y="52098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538958"/>
              </p:ext>
            </p:extLst>
          </p:nvPr>
        </p:nvGraphicFramePr>
        <p:xfrm>
          <a:off x="1187517" y="78765"/>
          <a:ext cx="8839198" cy="65684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8159"/>
                <a:gridCol w="1597424"/>
                <a:gridCol w="1669237"/>
                <a:gridCol w="1644976"/>
                <a:gridCol w="1613920"/>
                <a:gridCol w="1595482"/>
              </a:tblGrid>
              <a:tr h="595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17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41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Б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17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В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41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Г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17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Д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Муха из мультфильма - картинка №11430 | Printonic.r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55" t="-3436"/>
          <a:stretch>
            <a:fillRect/>
          </a:stretch>
        </p:blipFill>
        <p:spPr bwMode="auto">
          <a:xfrm>
            <a:off x="3133614" y="1881235"/>
            <a:ext cx="1099457" cy="1245326"/>
          </a:xfrm>
          <a:prstGeom prst="ellipse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932998" y="2984"/>
            <a:ext cx="1574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Презентация </a:t>
            </a:r>
          </a:p>
          <a:p>
            <a:pPr algn="r"/>
            <a:r>
              <a:rPr lang="ru-RU" dirty="0" smtClean="0"/>
              <a:t>Жданова М.А.</a:t>
            </a:r>
          </a:p>
          <a:p>
            <a:pPr algn="r"/>
            <a:r>
              <a:rPr lang="ru-RU" dirty="0" smtClean="0"/>
              <a:t>МБОУГ14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657" y="78765"/>
            <a:ext cx="664326" cy="82965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95943" y="71683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39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78</Words>
  <Application>Microsoft Office PowerPoint</Application>
  <PresentationFormat>Произвольный</PresentationFormat>
  <Paragraphs>87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93</cp:revision>
  <dcterms:created xsi:type="dcterms:W3CDTF">2020-12-09T09:07:30Z</dcterms:created>
  <dcterms:modified xsi:type="dcterms:W3CDTF">2020-12-15T09:03:07Z</dcterms:modified>
</cp:coreProperties>
</file>