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39"/>
  </p:notesMasterIdLst>
  <p:sldIdLst>
    <p:sldId id="256" r:id="rId2"/>
    <p:sldId id="257" r:id="rId3"/>
    <p:sldId id="258" r:id="rId4"/>
    <p:sldId id="299" r:id="rId5"/>
    <p:sldId id="259" r:id="rId6"/>
    <p:sldId id="265" r:id="rId7"/>
    <p:sldId id="266" r:id="rId8"/>
    <p:sldId id="267" r:id="rId9"/>
    <p:sldId id="268" r:id="rId10"/>
    <p:sldId id="312" r:id="rId11"/>
    <p:sldId id="310" r:id="rId12"/>
    <p:sldId id="311" r:id="rId13"/>
    <p:sldId id="313" r:id="rId14"/>
    <p:sldId id="269" r:id="rId15"/>
    <p:sldId id="271" r:id="rId16"/>
    <p:sldId id="272" r:id="rId17"/>
    <p:sldId id="273" r:id="rId18"/>
    <p:sldId id="276" r:id="rId19"/>
    <p:sldId id="314" r:id="rId20"/>
    <p:sldId id="277" r:id="rId21"/>
    <p:sldId id="278" r:id="rId22"/>
    <p:sldId id="279" r:id="rId23"/>
    <p:sldId id="280" r:id="rId24"/>
    <p:sldId id="281" r:id="rId25"/>
    <p:sldId id="309" r:id="rId26"/>
    <p:sldId id="289" r:id="rId27"/>
    <p:sldId id="290" r:id="rId28"/>
    <p:sldId id="291" r:id="rId29"/>
    <p:sldId id="286" r:id="rId30"/>
    <p:sldId id="301" r:id="rId31"/>
    <p:sldId id="305" r:id="rId32"/>
    <p:sldId id="304" r:id="rId33"/>
    <p:sldId id="303" r:id="rId34"/>
    <p:sldId id="287" r:id="rId35"/>
    <p:sldId id="288" r:id="rId36"/>
    <p:sldId id="306" r:id="rId37"/>
    <p:sldId id="307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6" d="100"/>
          <a:sy n="106" d="100"/>
        </p:scale>
        <p:origin x="924" y="-33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5FA08-0636-4664-BBDF-34177C2C89CB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730E8E-82F5-47A1-9EAE-D376895B11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493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30E8E-82F5-47A1-9EAE-D376895B1150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47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326088-437A-4B99-BE24-DFFE94511D52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49CB05-4B42-4F9C-8A66-CF436D801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326088-437A-4B99-BE24-DFFE94511D52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49CB05-4B42-4F9C-8A66-CF436D801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326088-437A-4B99-BE24-DFFE94511D52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49CB05-4B42-4F9C-8A66-CF436D801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326088-437A-4B99-BE24-DFFE94511D52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49CB05-4B42-4F9C-8A66-CF436D801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326088-437A-4B99-BE24-DFFE94511D52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49CB05-4B42-4F9C-8A66-CF436D801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326088-437A-4B99-BE24-DFFE94511D52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49CB05-4B42-4F9C-8A66-CF436D801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326088-437A-4B99-BE24-DFFE94511D52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49CB05-4B42-4F9C-8A66-CF436D801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326088-437A-4B99-BE24-DFFE94511D52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49CB05-4B42-4F9C-8A66-CF436D801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326088-437A-4B99-BE24-DFFE94511D52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49CB05-4B42-4F9C-8A66-CF436D801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326088-437A-4B99-BE24-DFFE94511D52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49CB05-4B42-4F9C-8A66-CF436D801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326088-437A-4B99-BE24-DFFE94511D52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49CB05-4B42-4F9C-8A66-CF436D8014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D326088-437A-4B99-BE24-DFFE94511D52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849CB05-4B42-4F9C-8A66-CF436D8014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esktop\&#1042;&#1055;&#1047;\4715_top-rington.ru_.mp3" TargetMode="External"/><Relationship Id="rId1" Type="http://schemas.microsoft.com/office/2007/relationships/media" Target="file:///C:\Users\User\Desktop\&#1042;&#1055;&#1047;\4715_top-rington.ru_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esktop\&#1042;&#1055;&#1047;\4715_top-rington.ru_.mp3" TargetMode="External"/><Relationship Id="rId1" Type="http://schemas.microsoft.com/office/2007/relationships/media" Target="file:///C:\Users\User\Desktop\&#1042;&#1055;&#1047;\4715_top-rington.ru_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20.jpe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esktop\&#1042;&#1055;&#1047;\4715_top-rington.ru_.mp3" TargetMode="External"/><Relationship Id="rId1" Type="http://schemas.microsoft.com/office/2007/relationships/media" Target="file:///C:\Users\User\Desktop\&#1042;&#1055;&#1047;\4715_top-rington.ru_.mp3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4.png"/><Relationship Id="rId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4.jpeg"/><Relationship Id="rId7" Type="http://schemas.openxmlformats.org/officeDocument/2006/relationships/image" Target="../media/image47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10" Type="http://schemas.openxmlformats.org/officeDocument/2006/relationships/image" Target="../media/image49.jpeg"/><Relationship Id="rId4" Type="http://schemas.openxmlformats.org/officeDocument/2006/relationships/image" Target="../media/image27.jpeg"/><Relationship Id="rId9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esktop\&#1042;&#1055;&#1047;\4715_top-rington.ru_.mp3" TargetMode="External"/><Relationship Id="rId1" Type="http://schemas.microsoft.com/office/2007/relationships/media" Target="file:///C:\Users\User\Desktop\&#1042;&#1055;&#1047;\4715_top-rington.ru_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esktop\&#1042;&#1055;&#1047;\4715_top-rington.ru_.mp3" TargetMode="External"/><Relationship Id="rId1" Type="http://schemas.microsoft.com/office/2007/relationships/media" Target="file:///C:\Users\User\Desktop\&#1042;&#1055;&#1047;\4715_top-rington.ru_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5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4" Type="http://schemas.openxmlformats.org/officeDocument/2006/relationships/image" Target="../media/image6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esktop\&#1042;&#1055;&#1047;\4715_top-rington.ru_.mp3" TargetMode="External"/><Relationship Id="rId1" Type="http://schemas.microsoft.com/office/2007/relationships/media" Target="file:///C:\Users\User\Desktop\&#1042;&#1055;&#1047;\4715_top-rington.ru_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esktop\&#1042;&#1055;&#1047;\4715_top-rington.ru_.mp3" TargetMode="External"/><Relationship Id="rId1" Type="http://schemas.microsoft.com/office/2007/relationships/media" Target="file:///C:\Users\User\Desktop\&#1042;&#1055;&#1047;\4715_top-rington.ru_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фон мат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971800" y="357188"/>
            <a:ext cx="6172200" cy="33575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403648" y="908721"/>
            <a:ext cx="6524281" cy="72008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ПУТЕШЕСТВИЕ 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 СТРАНУ МАТЕМАТИКУ</a:t>
            </a:r>
            <a:endParaRPr lang="ru-RU" sz="3200" b="1" dirty="0"/>
          </a:p>
        </p:txBody>
      </p:sp>
      <p:pic>
        <p:nvPicPr>
          <p:cNvPr id="6" name="Рисунок 5" descr="сол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1844824"/>
            <a:ext cx="4069686" cy="4069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а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571480"/>
            <a:ext cx="7524771" cy="5643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нус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9" y="785793"/>
            <a:ext cx="5587914" cy="4875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илинд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598554"/>
            <a:ext cx="7674178" cy="5422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а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57166"/>
            <a:ext cx="4286280" cy="3214710"/>
          </a:xfrm>
          <a:prstGeom prst="rect">
            <a:avLst/>
          </a:prstGeom>
        </p:spPr>
      </p:pic>
      <p:pic>
        <p:nvPicPr>
          <p:cNvPr id="4" name="Рисунок 3" descr="цилинд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1604" y="3214686"/>
            <a:ext cx="4572032" cy="3230693"/>
          </a:xfrm>
          <a:prstGeom prst="rect">
            <a:avLst/>
          </a:prstGeom>
        </p:spPr>
      </p:pic>
      <p:pic>
        <p:nvPicPr>
          <p:cNvPr id="3" name="Рисунок 2" descr="конус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9" y="714356"/>
            <a:ext cx="3891878" cy="3395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 мат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6923" y="0"/>
            <a:ext cx="9170923" cy="6858000"/>
          </a:xfrm>
          <a:prstGeom prst="rect">
            <a:avLst/>
          </a:prstGeom>
        </p:spPr>
      </p:pic>
      <p:pic>
        <p:nvPicPr>
          <p:cNvPr id="2" name="Рисунок 1" descr="ш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488" y="857232"/>
            <a:ext cx="3373779" cy="4774214"/>
          </a:xfrm>
          <a:prstGeom prst="rect">
            <a:avLst/>
          </a:prstGeom>
        </p:spPr>
      </p:pic>
      <p:pic>
        <p:nvPicPr>
          <p:cNvPr id="3" name="4715_top-rington.ru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29586" y="5429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часы 4 лишн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857232"/>
            <a:ext cx="8429651" cy="5214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час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714356"/>
            <a:ext cx="5482612" cy="5482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 мат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3198"/>
            <a:ext cx="9122421" cy="6784801"/>
          </a:xfrm>
          <a:prstGeom prst="rect">
            <a:avLst/>
          </a:prstGeom>
        </p:spPr>
      </p:pic>
      <p:pic>
        <p:nvPicPr>
          <p:cNvPr id="2" name="Рисунок 1" descr="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776" y="965269"/>
            <a:ext cx="3750495" cy="5000660"/>
          </a:xfrm>
          <a:prstGeom prst="rect">
            <a:avLst/>
          </a:prstGeom>
        </p:spPr>
      </p:pic>
      <p:pic>
        <p:nvPicPr>
          <p:cNvPr id="3" name="4715_top-rington.ru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72462" y="52863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 мат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82421" cy="6829426"/>
          </a:xfrm>
          <a:prstGeom prst="rect">
            <a:avLst/>
          </a:prstGeom>
        </p:spPr>
      </p:pic>
      <p:pic>
        <p:nvPicPr>
          <p:cNvPr id="2" name="Рисунок 1" descr="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0298" y="380978"/>
            <a:ext cx="4429156" cy="5905541"/>
          </a:xfrm>
          <a:prstGeom prst="rect">
            <a:avLst/>
          </a:prstGeom>
        </p:spPr>
      </p:pic>
      <p:pic>
        <p:nvPicPr>
          <p:cNvPr id="3" name="Рисунок 2" descr="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8860" y="500042"/>
            <a:ext cx="4429156" cy="5905541"/>
          </a:xfrm>
          <a:prstGeom prst="rect">
            <a:avLst/>
          </a:prstGeom>
        </p:spPr>
      </p:pic>
      <p:pic>
        <p:nvPicPr>
          <p:cNvPr id="4" name="4715_top-rington.ru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58148" y="521495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675" y="447675"/>
            <a:ext cx="5962650" cy="5962650"/>
          </a:xfrm>
          <a:prstGeom prst="rect">
            <a:avLst/>
          </a:prstGeom>
        </p:spPr>
      </p:pic>
      <p:pic>
        <p:nvPicPr>
          <p:cNvPr id="4" name="1,2,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39952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11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страна мат-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389"/>
            <a:ext cx="9144000" cy="6842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андаш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2714620"/>
            <a:ext cx="1962234" cy="1342822"/>
          </a:xfrm>
          <a:prstGeom prst="rect">
            <a:avLst/>
          </a:prstGeom>
        </p:spPr>
      </p:pic>
      <p:pic>
        <p:nvPicPr>
          <p:cNvPr id="6" name="Рисунок 5" descr="альбо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4429132"/>
            <a:ext cx="2668442" cy="1785950"/>
          </a:xfrm>
          <a:prstGeom prst="rect">
            <a:avLst/>
          </a:prstGeom>
        </p:spPr>
      </p:pic>
      <p:pic>
        <p:nvPicPr>
          <p:cNvPr id="7" name="Рисунок 6" descr="линей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16" y="2428868"/>
            <a:ext cx="1833552" cy="1833552"/>
          </a:xfrm>
          <a:prstGeom prst="rect">
            <a:avLst/>
          </a:prstGeom>
        </p:spPr>
      </p:pic>
      <p:pic>
        <p:nvPicPr>
          <p:cNvPr id="8" name="Рисунок 7" descr="руч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388" y="785794"/>
            <a:ext cx="1714512" cy="1714512"/>
          </a:xfrm>
          <a:prstGeom prst="rect">
            <a:avLst/>
          </a:prstGeom>
        </p:spPr>
      </p:pic>
      <p:pic>
        <p:nvPicPr>
          <p:cNvPr id="9" name="Рисунок 8" descr="фломастеры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596" y="4429132"/>
            <a:ext cx="2000264" cy="1998264"/>
          </a:xfrm>
          <a:prstGeom prst="rect">
            <a:avLst/>
          </a:prstGeom>
        </p:spPr>
      </p:pic>
      <p:pic>
        <p:nvPicPr>
          <p:cNvPr id="10" name="Рисунок 9" descr="тетрадь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8596" y="2357430"/>
            <a:ext cx="2071702" cy="2071702"/>
          </a:xfrm>
          <a:prstGeom prst="rect">
            <a:avLst/>
          </a:prstGeom>
        </p:spPr>
      </p:pic>
      <p:pic>
        <p:nvPicPr>
          <p:cNvPr id="11" name="Рисунок 10" descr="портфель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85786" y="642918"/>
            <a:ext cx="1582305" cy="1785950"/>
          </a:xfrm>
          <a:prstGeom prst="rect">
            <a:avLst/>
          </a:prstGeom>
        </p:spPr>
      </p:pic>
      <p:pic>
        <p:nvPicPr>
          <p:cNvPr id="12" name="Рисунок 11" descr="букварь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357554" y="571480"/>
            <a:ext cx="2071702" cy="2071702"/>
          </a:xfrm>
          <a:prstGeom prst="rect">
            <a:avLst/>
          </a:prstGeom>
        </p:spPr>
      </p:pic>
      <p:pic>
        <p:nvPicPr>
          <p:cNvPr id="13" name="Рисунок 12" descr="краски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000364" y="4214818"/>
            <a:ext cx="2408956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уч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5074" y="428604"/>
            <a:ext cx="2000264" cy="2000264"/>
          </a:xfrm>
          <a:prstGeom prst="rect">
            <a:avLst/>
          </a:prstGeom>
        </p:spPr>
      </p:pic>
      <p:pic>
        <p:nvPicPr>
          <p:cNvPr id="5" name="Рисунок 4" descr="портфе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500042"/>
            <a:ext cx="1823558" cy="2058253"/>
          </a:xfrm>
          <a:prstGeom prst="rect">
            <a:avLst/>
          </a:prstGeom>
        </p:spPr>
      </p:pic>
      <p:pic>
        <p:nvPicPr>
          <p:cNvPr id="6" name="Рисунок 5" descr="буквар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44" y="428604"/>
            <a:ext cx="2000264" cy="2000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уч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40" y="571480"/>
            <a:ext cx="2143140" cy="2143140"/>
          </a:xfrm>
          <a:prstGeom prst="rect">
            <a:avLst/>
          </a:prstGeom>
        </p:spPr>
      </p:pic>
      <p:pic>
        <p:nvPicPr>
          <p:cNvPr id="6" name="Рисунок 5" descr="тетрадь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2428868"/>
            <a:ext cx="2214578" cy="2214578"/>
          </a:xfrm>
          <a:prstGeom prst="rect">
            <a:avLst/>
          </a:prstGeom>
        </p:spPr>
      </p:pic>
      <p:pic>
        <p:nvPicPr>
          <p:cNvPr id="7" name="Рисунок 6" descr="карандаш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8992" y="2857496"/>
            <a:ext cx="2296594" cy="1571636"/>
          </a:xfrm>
          <a:prstGeom prst="rect">
            <a:avLst/>
          </a:prstGeom>
        </p:spPr>
      </p:pic>
      <p:pic>
        <p:nvPicPr>
          <p:cNvPr id="8" name="Рисунок 7" descr="линей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3000372"/>
            <a:ext cx="1714512" cy="1714512"/>
          </a:xfrm>
          <a:prstGeom prst="rect">
            <a:avLst/>
          </a:prstGeom>
        </p:spPr>
      </p:pic>
      <p:pic>
        <p:nvPicPr>
          <p:cNvPr id="9" name="Рисунок 8" descr="портфель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1538" y="428604"/>
            <a:ext cx="1835453" cy="2071678"/>
          </a:xfrm>
          <a:prstGeom prst="rect">
            <a:avLst/>
          </a:prstGeom>
        </p:spPr>
      </p:pic>
      <p:pic>
        <p:nvPicPr>
          <p:cNvPr id="10" name="Рисунок 9" descr="букварь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86182" y="500042"/>
            <a:ext cx="2214578" cy="2214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альбо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5770" y="4786322"/>
            <a:ext cx="2241491" cy="1500198"/>
          </a:xfrm>
          <a:prstGeom prst="rect">
            <a:avLst/>
          </a:prstGeom>
        </p:spPr>
      </p:pic>
      <p:pic>
        <p:nvPicPr>
          <p:cNvPr id="5" name="Рисунок 4" descr="карандаш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786058"/>
            <a:ext cx="2379796" cy="1628574"/>
          </a:xfrm>
          <a:prstGeom prst="rect">
            <a:avLst/>
          </a:prstGeom>
        </p:spPr>
      </p:pic>
      <p:pic>
        <p:nvPicPr>
          <p:cNvPr id="6" name="Рисунок 5" descr="линей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388" y="2571744"/>
            <a:ext cx="2262180" cy="2262180"/>
          </a:xfrm>
          <a:prstGeom prst="rect">
            <a:avLst/>
          </a:prstGeom>
        </p:spPr>
      </p:pic>
      <p:pic>
        <p:nvPicPr>
          <p:cNvPr id="8" name="Рисунок 7" descr="фломастер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1538" y="4643446"/>
            <a:ext cx="1643074" cy="1641431"/>
          </a:xfrm>
          <a:prstGeom prst="rect">
            <a:avLst/>
          </a:prstGeom>
        </p:spPr>
      </p:pic>
      <p:pic>
        <p:nvPicPr>
          <p:cNvPr id="9" name="Рисунок 8" descr="ручк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3636" y="714356"/>
            <a:ext cx="1857364" cy="1857364"/>
          </a:xfrm>
          <a:prstGeom prst="rect">
            <a:avLst/>
          </a:prstGeom>
        </p:spPr>
      </p:pic>
      <p:pic>
        <p:nvPicPr>
          <p:cNvPr id="10" name="Рисунок 9" descr="тетрадь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4348" y="2428868"/>
            <a:ext cx="2214578" cy="2214578"/>
          </a:xfrm>
          <a:prstGeom prst="rect">
            <a:avLst/>
          </a:prstGeom>
        </p:spPr>
      </p:pic>
      <p:pic>
        <p:nvPicPr>
          <p:cNvPr id="11" name="Рисунок 10" descr="портфель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28662" y="428604"/>
            <a:ext cx="1894996" cy="2138885"/>
          </a:xfrm>
          <a:prstGeom prst="rect">
            <a:avLst/>
          </a:prstGeom>
        </p:spPr>
      </p:pic>
      <p:pic>
        <p:nvPicPr>
          <p:cNvPr id="12" name="Рисунок 11" descr="букварь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86116" y="428604"/>
            <a:ext cx="2214578" cy="2214578"/>
          </a:xfrm>
          <a:prstGeom prst="rect">
            <a:avLst/>
          </a:prstGeom>
        </p:spPr>
      </p:pic>
      <p:pic>
        <p:nvPicPr>
          <p:cNvPr id="13" name="Рисунок 12" descr="краски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00430" y="4357694"/>
            <a:ext cx="2357454" cy="2027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66814" y="1223946"/>
            <a:ext cx="6563893" cy="4649424"/>
          </a:xfrm>
          <a:prstGeom prst="rect">
            <a:avLst/>
          </a:prstGeom>
        </p:spPr>
      </p:pic>
      <p:pic>
        <p:nvPicPr>
          <p:cNvPr id="3" name="Рисунок 2" descr="фон мат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220840" cy="6858000"/>
          </a:xfrm>
          <a:prstGeom prst="rect">
            <a:avLst/>
          </a:prstGeom>
        </p:spPr>
      </p:pic>
      <p:pic>
        <p:nvPicPr>
          <p:cNvPr id="5" name="4715_top-rington.ru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72396" y="5000636"/>
            <a:ext cx="590552" cy="590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ифр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1214422"/>
            <a:ext cx="7366051" cy="4143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числовой ря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1928803"/>
            <a:ext cx="7586338" cy="321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yfra-shar-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928670"/>
            <a:ext cx="3643338" cy="51535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 мат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220840" cy="6858000"/>
          </a:xfrm>
          <a:prstGeom prst="rect">
            <a:avLst/>
          </a:prstGeom>
        </p:spPr>
      </p:pic>
      <p:pic>
        <p:nvPicPr>
          <p:cNvPr id="3" name="Рисунок 2" descr="буква а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4612" y="785794"/>
            <a:ext cx="3634765" cy="5143536"/>
          </a:xfrm>
          <a:prstGeom prst="rect">
            <a:avLst/>
          </a:prstGeom>
        </p:spPr>
      </p:pic>
      <p:pic>
        <p:nvPicPr>
          <p:cNvPr id="4" name="4715_top-rington.ru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29586" y="52863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main-cdn.sbermegamarket.ru/hlr-system/-59/750/268/598/348/600004527034b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12676"/>
            <a:ext cx="5715040" cy="5715040"/>
          </a:xfrm>
          <a:prstGeom prst="rect">
            <a:avLst/>
          </a:prstGeom>
          <a:noFill/>
        </p:spPr>
      </p:pic>
      <p:pic>
        <p:nvPicPr>
          <p:cNvPr id="3" name="Рисунок 2" descr="фон мат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2214554"/>
            <a:ext cx="1564969" cy="22145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2071678"/>
            <a:ext cx="1363037" cy="1928826"/>
          </a:xfrm>
          <a:prstGeom prst="rect">
            <a:avLst/>
          </a:prstGeom>
        </p:spPr>
      </p:pic>
      <p:pic>
        <p:nvPicPr>
          <p:cNvPr id="3" name="Рисунок 2" descr="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1857364"/>
            <a:ext cx="1714512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2143116"/>
            <a:ext cx="1464003" cy="2071702"/>
          </a:xfrm>
          <a:prstGeom prst="rect">
            <a:avLst/>
          </a:prstGeom>
        </p:spPr>
      </p:pic>
      <p:pic>
        <p:nvPicPr>
          <p:cNvPr id="3" name="Рисунок 2" descr="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7422" y="2000240"/>
            <a:ext cx="1821669" cy="2428892"/>
          </a:xfrm>
          <a:prstGeom prst="rect">
            <a:avLst/>
          </a:prstGeom>
        </p:spPr>
      </p:pic>
      <p:pic>
        <p:nvPicPr>
          <p:cNvPr id="6" name="Рисунок 5" descr="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1934" y="1928802"/>
            <a:ext cx="1982405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14348" y="2428868"/>
            <a:ext cx="1363038" cy="1928826"/>
          </a:xfrm>
          <a:prstGeom prst="rect">
            <a:avLst/>
          </a:prstGeom>
        </p:spPr>
      </p:pic>
      <p:pic>
        <p:nvPicPr>
          <p:cNvPr id="3" name="Рисунок 2" descr="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08" y="2214554"/>
            <a:ext cx="1732373" cy="2309830"/>
          </a:xfrm>
          <a:prstGeom prst="rect">
            <a:avLst/>
          </a:prstGeom>
        </p:spPr>
      </p:pic>
      <p:pic>
        <p:nvPicPr>
          <p:cNvPr id="5" name="Рисунок 4" descr="лл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2538979"/>
            <a:ext cx="2500330" cy="1771067"/>
          </a:xfrm>
          <a:prstGeom prst="rect">
            <a:avLst/>
          </a:prstGeom>
        </p:spPr>
      </p:pic>
      <p:pic>
        <p:nvPicPr>
          <p:cNvPr id="6" name="Рисунок 5" descr="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86182" y="2143116"/>
            <a:ext cx="1928826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2143116"/>
            <a:ext cx="1857388" cy="2476517"/>
          </a:xfrm>
          <a:prstGeom prst="rect">
            <a:avLst/>
          </a:prstGeom>
        </p:spPr>
      </p:pic>
      <p:pic>
        <p:nvPicPr>
          <p:cNvPr id="4" name="Рисунок 3" descr="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7356" y="2285992"/>
            <a:ext cx="1500198" cy="2000264"/>
          </a:xfrm>
          <a:prstGeom prst="rect">
            <a:avLst/>
          </a:prstGeom>
        </p:spPr>
      </p:pic>
      <p:pic>
        <p:nvPicPr>
          <p:cNvPr id="5" name="Рисунок 4" descr="ш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2428868"/>
            <a:ext cx="1214446" cy="1718557"/>
          </a:xfrm>
          <a:prstGeom prst="rect">
            <a:avLst/>
          </a:prstGeom>
        </p:spPr>
      </p:pic>
      <p:pic>
        <p:nvPicPr>
          <p:cNvPr id="6" name="Рисунок 5" descr="л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2473519"/>
            <a:ext cx="2357453" cy="1669861"/>
          </a:xfrm>
          <a:prstGeom prst="rect">
            <a:avLst/>
          </a:prstGeom>
        </p:spPr>
      </p:pic>
      <p:pic>
        <p:nvPicPr>
          <p:cNvPr id="7" name="Рисунок 6" descr="буква а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22812" y="2466607"/>
            <a:ext cx="1235402" cy="1748211"/>
          </a:xfrm>
          <a:prstGeom prst="rect">
            <a:avLst/>
          </a:prstGeom>
        </p:spPr>
      </p:pic>
      <p:pic>
        <p:nvPicPr>
          <p:cNvPr id="8" name="Рисунок 7" descr="о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86116" y="2214554"/>
            <a:ext cx="1660934" cy="2214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 мат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8419" y="0"/>
            <a:ext cx="9220840" cy="6858000"/>
          </a:xfrm>
          <a:prstGeom prst="rect">
            <a:avLst/>
          </a:prstGeom>
        </p:spPr>
      </p:pic>
      <p:pic>
        <p:nvPicPr>
          <p:cNvPr id="4" name="Рисунок 3" descr="письм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7225" y="1285861"/>
            <a:ext cx="7236648" cy="4071965"/>
          </a:xfrm>
          <a:prstGeom prst="rect">
            <a:avLst/>
          </a:prstGeom>
        </p:spPr>
      </p:pic>
      <p:pic>
        <p:nvPicPr>
          <p:cNvPr id="3" name="4715_top-rington.ru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43900" y="500063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928670"/>
            <a:ext cx="72866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«Дорогие ребята!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Вы справились со всеми моими заданиями и разгадали  волшебное слово. Теперь вы знаете, что ждет вас в ближайшем будущем.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желаю вам дальнейших успехов.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память о нашем путешествии я награждаю вас медалями».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Царица Математики.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3244334"/>
            <a:ext cx="6000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Спасибо за внимание!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фон мат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419" y="0"/>
            <a:ext cx="922084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 мат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письм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03441" y="1558178"/>
            <a:ext cx="6649607" cy="3741644"/>
          </a:xfrm>
          <a:prstGeom prst="rect">
            <a:avLst/>
          </a:prstGeom>
        </p:spPr>
      </p:pic>
      <p:pic>
        <p:nvPicPr>
          <p:cNvPr id="5" name="4715_top-rington.ru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flipH="1" flipV="1">
            <a:off x="7929586" y="5143512"/>
            <a:ext cx="357190" cy="35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472" y="500042"/>
            <a:ext cx="7858180" cy="5143536"/>
          </a:xfrm>
        </p:spPr>
        <p:txBody>
          <a:bodyPr>
            <a:noAutofit/>
          </a:bodyPr>
          <a:lstStyle/>
          <a:p>
            <a:pPr fontAlgn="base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Здравствуйте, ребята!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очень рада видеть вас у себя в гостях. 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Всех, кто попадает ко мне в гости, ждет  много интересных заданий. 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После каждого правильно выполненного задания я буду присылать вам БУКВУ, из которого вы сможете сложить слово и узнать, что вас ждет в ближайшем будущем. 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желаю вам удачи.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Царица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Математики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рямоуг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412776"/>
            <a:ext cx="6409331" cy="4248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7" y="764704"/>
            <a:ext cx="3596800" cy="518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ва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908720"/>
            <a:ext cx="4896544" cy="489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ом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6446" y="928670"/>
            <a:ext cx="2527566" cy="3643338"/>
          </a:xfrm>
          <a:prstGeom prst="rect">
            <a:avLst/>
          </a:prstGeom>
        </p:spPr>
      </p:pic>
      <p:pic>
        <p:nvPicPr>
          <p:cNvPr id="7" name="Рисунок 6" descr="ова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3214686"/>
            <a:ext cx="3214710" cy="3214710"/>
          </a:xfrm>
          <a:prstGeom prst="rect">
            <a:avLst/>
          </a:prstGeom>
        </p:spPr>
      </p:pic>
      <p:pic>
        <p:nvPicPr>
          <p:cNvPr id="9" name="Рисунок 8" descr="прямоуг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428604"/>
            <a:ext cx="4310914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622</TotalTime>
  <Words>19</Words>
  <Application>Microsoft Office PowerPoint</Application>
  <PresentationFormat>Экран (4:3)</PresentationFormat>
  <Paragraphs>11</Paragraphs>
  <Slides>37</Slides>
  <Notes>1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2" baseType="lpstr">
      <vt:lpstr>Calibri</vt:lpstr>
      <vt:lpstr>Times New Roman</vt:lpstr>
      <vt:lpstr>Verdana</vt:lpstr>
      <vt:lpstr>Wingdings 2</vt:lpstr>
      <vt:lpstr>Аспект</vt:lpstr>
      <vt:lpstr>            </vt:lpstr>
      <vt:lpstr>Презентация PowerPoint</vt:lpstr>
      <vt:lpstr>Презентация PowerPoint</vt:lpstr>
      <vt:lpstr>Презентация PowerPoint</vt:lpstr>
      <vt:lpstr>                Здравствуйте, ребята! Я очень рада видеть вас у себя в гостях.  Всех, кто попадает ко мне в гости, ждет  много интересных заданий.  После каждого правильно выполненного задания я буду присылать вам БУКВУ, из которого вы сможете сложить слово и узнать, что вас ждет в ближайшем будущем.  Я желаю вам удачи.                                                                                                Царица Математики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</dc:title>
  <dc:creator>Андрей</dc:creator>
  <cp:lastModifiedBy>User</cp:lastModifiedBy>
  <cp:revision>65</cp:revision>
  <dcterms:created xsi:type="dcterms:W3CDTF">2022-02-05T15:26:51Z</dcterms:created>
  <dcterms:modified xsi:type="dcterms:W3CDTF">2022-11-30T13:00:32Z</dcterms:modified>
</cp:coreProperties>
</file>