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Конкурс экология дело каждого\картотека игр природа 2 младшая г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77634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Конкурс экология дело каждого\картотека игр природа 2 младшая гр\Слайд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37979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Конкурс экология дело каждого\картотека игр природа 2 младшая гр\Слайд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82100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Конкурс экология дело каждого\картотека игр природа 2 младшая гр\Слайд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40585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Конкурс экология дело каждого\картотека игр природа 2 младшая гр\Слайд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73731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Конкурс экология дело каждого\картотека игр природа 2 младшая гр\Слайд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396142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Экран (4:3)</PresentationFormat>
  <Paragraphs>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</dc:creator>
  <cp:lastModifiedBy>RePack by Diakov</cp:lastModifiedBy>
  <cp:revision>2</cp:revision>
  <dcterms:created xsi:type="dcterms:W3CDTF">2022-04-03T08:54:51Z</dcterms:created>
  <dcterms:modified xsi:type="dcterms:W3CDTF">2022-04-06T08:12:27Z</dcterms:modified>
</cp:coreProperties>
</file>