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8"/>
  </p:notesMasterIdLst>
  <p:sldIdLst>
    <p:sldId id="256" r:id="rId2"/>
    <p:sldId id="257" r:id="rId3"/>
    <p:sldId id="258" r:id="rId4"/>
    <p:sldId id="260" r:id="rId5"/>
    <p:sldId id="261" r:id="rId6"/>
    <p:sldId id="269" r:id="rId7"/>
    <p:sldId id="270" r:id="rId8"/>
    <p:sldId id="271" r:id="rId9"/>
    <p:sldId id="276" r:id="rId10"/>
    <p:sldId id="262" r:id="rId11"/>
    <p:sldId id="265" r:id="rId12"/>
    <p:sldId id="268" r:id="rId13"/>
    <p:sldId id="263" r:id="rId14"/>
    <p:sldId id="275" r:id="rId15"/>
    <p:sldId id="277" r:id="rId16"/>
    <p:sldId id="26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7726188296230413"/>
          <c:y val="4.0488175848688933E-2"/>
          <c:w val="0.76958197085829383"/>
          <c:h val="0.7940520469826601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0.92</c:v>
                </c:pt>
                <c:pt idx="1">
                  <c:v>0.08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0620032"/>
        <c:axId val="86530240"/>
      </c:barChart>
      <c:catAx>
        <c:axId val="40620032"/>
        <c:scaling>
          <c:orientation val="minMax"/>
        </c:scaling>
        <c:delete val="0"/>
        <c:axPos val="b"/>
        <c:majorTickMark val="out"/>
        <c:minorTickMark val="none"/>
        <c:tickLblPos val="nextTo"/>
        <c:crossAx val="86530240"/>
        <c:crosses val="autoZero"/>
        <c:auto val="1"/>
        <c:lblAlgn val="ctr"/>
        <c:lblOffset val="100"/>
        <c:noMultiLvlLbl val="0"/>
      </c:catAx>
      <c:valAx>
        <c:axId val="8653024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406200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FCD917-C336-4832-8667-5A99F6B97ADF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3BE0FC-CF1C-4FB5-AACE-9AB88C39AD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1644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3BE0FC-CF1C-4FB5-AACE-9AB88C39ADF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9903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20.03.2024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95536" y="2420888"/>
            <a:ext cx="7772400" cy="1780108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Arial Black" pitchFamily="34" charset="0"/>
              </a:rPr>
              <a:t>Информационный краткосрочный проект</a:t>
            </a:r>
            <a:r>
              <a:rPr lang="ru-RU" sz="3200" dirty="0" smtClean="0">
                <a:solidFill>
                  <a:srgbClr val="C00000"/>
                </a:solidFill>
                <a:latin typeface="Arial Black" pitchFamily="34" charset="0"/>
              </a:rPr>
              <a:t>  </a:t>
            </a:r>
            <a:r>
              <a:rPr lang="ru-RU" sz="3200" dirty="0" smtClean="0">
                <a:solidFill>
                  <a:srgbClr val="C00000"/>
                </a:solidFill>
                <a:latin typeface="Arial Black" pitchFamily="34" charset="0"/>
              </a:rPr>
              <a:t>«КУРИТЬ-</a:t>
            </a:r>
            <a:br>
              <a:rPr lang="ru-RU" sz="3200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ru-RU" sz="3200" dirty="0" smtClean="0">
                <a:solidFill>
                  <a:srgbClr val="C00000"/>
                </a:solidFill>
                <a:latin typeface="Arial Black" pitchFamily="34" charset="0"/>
              </a:rPr>
              <a:t>ЗДОРОВЬЮ ВРЕДИТЬ!» </a:t>
            </a:r>
            <a:br>
              <a:rPr lang="ru-RU" sz="3200" dirty="0" smtClean="0">
                <a:solidFill>
                  <a:srgbClr val="C00000"/>
                </a:solidFill>
                <a:latin typeface="Arial Black" pitchFamily="34" charset="0"/>
              </a:rPr>
            </a:br>
            <a:endParaRPr lang="ru-RU" sz="32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99992" y="4880132"/>
            <a:ext cx="4248472" cy="1473200"/>
          </a:xfrm>
        </p:spPr>
        <p:txBody>
          <a:bodyPr>
            <a:noAutofit/>
          </a:bodyPr>
          <a:lstStyle/>
          <a:p>
            <a:pPr algn="l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Подготовили:</a:t>
            </a:r>
          </a:p>
          <a:p>
            <a:pPr algn="l"/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старший </a:t>
            </a:r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воспитатель </a:t>
            </a:r>
            <a:r>
              <a:rPr lang="ru-RU" sz="1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И.Н.Гущина</a:t>
            </a: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l"/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Педагог-психолог </a:t>
            </a:r>
            <a:r>
              <a:rPr lang="ru-RU" sz="1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С.И.Шкарлий</a:t>
            </a: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3072" y="476672"/>
            <a:ext cx="86498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rgbClr val="31B6FD"/>
              </a:buClr>
              <a:buSzPct val="100000"/>
            </a:pPr>
            <a:r>
              <a:rPr lang="ru-RU" b="1" dirty="0">
                <a:latin typeface="Times New Roman"/>
                <a:ea typeface="Times New Roman"/>
              </a:rPr>
              <a:t>Муниципальное  бюджетное дошкольное образовательное учреждение </a:t>
            </a:r>
            <a:endParaRPr lang="ru-RU" b="1" dirty="0" smtClean="0">
              <a:latin typeface="Times New Roman"/>
              <a:ea typeface="Times New Roman"/>
            </a:endParaRPr>
          </a:p>
          <a:p>
            <a:pPr lvl="0" algn="ctr">
              <a:buClr>
                <a:srgbClr val="31B6FD"/>
              </a:buClr>
              <a:buSzPct val="100000"/>
            </a:pPr>
            <a:r>
              <a:rPr lang="ru-RU" b="1" dirty="0" smtClean="0">
                <a:latin typeface="Times New Roman"/>
                <a:ea typeface="Times New Roman"/>
              </a:rPr>
              <a:t>ЗАТО </a:t>
            </a:r>
            <a:r>
              <a:rPr lang="ru-RU" b="1" dirty="0">
                <a:latin typeface="Times New Roman"/>
                <a:ea typeface="Times New Roman"/>
              </a:rPr>
              <a:t>г. Североморск «Детский сад № 47» </a:t>
            </a:r>
            <a:endParaRPr lang="ru-RU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22004" y="173831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spcBef>
                <a:spcPct val="20000"/>
              </a:spcBef>
              <a:buClr>
                <a:srgbClr val="31B6FD"/>
              </a:buClr>
              <a:buSzPct val="100000"/>
            </a:pPr>
            <a:r>
              <a:rPr lang="ru-RU" sz="2400" b="1" dirty="0" smtClean="0">
                <a:latin typeface="Times New Roman"/>
                <a:ea typeface="Times New Roman"/>
              </a:rPr>
              <a:t>Мурманская область</a:t>
            </a:r>
            <a:endParaRPr lang="ru-RU" sz="24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7518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547664" y="1844824"/>
            <a:ext cx="7416824" cy="5013176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Анкетирование родителей «Вред курения. Способы борьбы с курением»,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Создание «копилки» «Вред курения» (тематические альбомы),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Создание плакатов, призывающих отказаться от курения,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Создание памяток для родителей.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           </a:t>
            </a:r>
            <a:r>
              <a:rPr lang="ru-RU" b="1" dirty="0" smtClean="0">
                <a:solidFill>
                  <a:schemeClr val="bg1"/>
                </a:solidFill>
              </a:rPr>
              <a:t>Основной этап.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         Работа с родителями.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7" y="88435"/>
            <a:ext cx="1800200" cy="2673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41527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8" t="5143" r="5258" b="5165"/>
          <a:stretch/>
        </p:blipFill>
        <p:spPr bwMode="auto">
          <a:xfrm>
            <a:off x="4168465" y="3093126"/>
            <a:ext cx="4926319" cy="3764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C:\Users\ОСИПОВА\Desktop\Гущина И.Н\КУРЕНИЕ\phuppimaget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246" y="1628800"/>
            <a:ext cx="4140968" cy="2631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Содержание вредных веществ.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4006269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Совместное творчество детей и родителей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10" r="9763"/>
          <a:stretch/>
        </p:blipFill>
        <p:spPr bwMode="auto">
          <a:xfrm>
            <a:off x="1187624" y="2564904"/>
            <a:ext cx="3096344" cy="3034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276872"/>
            <a:ext cx="2699295" cy="4055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03949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491880" y="1556792"/>
            <a:ext cx="5652120" cy="530120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Презентация проекта перед родителями, воспитанниками старшей и подготовительной групп «Курить – здоровью вредить»,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Выставка плакатов о вреде курения.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3 этап - заключительный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2050" name="Picture 2" descr="C:\Users\ОСИПОВА\Desktop\Гущина И.Н\КУРЕНИЕ\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068960"/>
            <a:ext cx="3125142" cy="3171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97607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363272" cy="157850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Круглый стол для родителей с участием детей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027" name="Picture 3" descr="C:\Users\ОСИПОВА\Desktop\Гущина И.Н\DSC_0719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564904"/>
            <a:ext cx="5090103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75589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363272" cy="1578504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Результаты анкетирования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691680" y="1988840"/>
            <a:ext cx="5472608" cy="648072"/>
          </a:xfrm>
        </p:spPr>
        <p:txBody>
          <a:bodyPr/>
          <a:lstStyle/>
          <a:p>
            <a:r>
              <a:rPr lang="ru-RU" b="1" dirty="0" smtClean="0"/>
              <a:t>Вопрос</a:t>
            </a:r>
            <a:r>
              <a:rPr lang="ru-RU" b="1" dirty="0"/>
              <a:t>: Хотите ли вы вести ЗОЖ? 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3852917018"/>
              </p:ext>
            </p:extLst>
          </p:nvPr>
        </p:nvGraphicFramePr>
        <p:xfrm>
          <a:off x="2339752" y="2636912"/>
          <a:ext cx="3822700" cy="34464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171231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6785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332656"/>
            <a:ext cx="9143999" cy="633670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Тема проекта: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опасность курения для здоровья курящего и его окружения.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Вид проекта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информационный 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Срок реализации: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краткосрочный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Участники проекта: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дети подготовительной группы, их родители и педагоги ДОУ.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Предполагаемые результаты проекта: </a:t>
            </a:r>
            <a:r>
              <a:rPr lang="ru-RU" sz="3200" dirty="0">
                <a:latin typeface="Times New Roman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получение детьми представлений о вреде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курения, в том числе и электронных сигарет;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привлечение внимания к данной проблеме родителей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воспитанников, 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сотрудников ДОУ.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26971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2204864"/>
            <a:ext cx="8784975" cy="4464496"/>
          </a:xfrm>
        </p:spPr>
        <p:txBody>
          <a:bodyPr>
            <a:normAutofit lnSpcReduction="10000"/>
          </a:bodyPr>
          <a:lstStyle/>
          <a:p>
            <a:r>
              <a:rPr lang="ru-RU" sz="3000" b="1" dirty="0" smtClean="0">
                <a:solidFill>
                  <a:schemeClr val="bg2">
                    <a:lumMod val="10000"/>
                  </a:schemeClr>
                </a:solidFill>
                <a:latin typeface="+mj-lt"/>
              </a:rPr>
              <a:t>Задачи: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у детей представлений о ЗОЖ и вреде курения.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Приобретение детьми знаний о пагубном воздействии курения на здоровый организм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Пропаганда среди родителей здорового образа жизни путем отказа от курения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умения распознавать опасные ситуации, обучение навыкам сопротивления (умению говорить «нет»)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chemeClr val="tx1"/>
                </a:solidFill>
              </a:rPr>
              <a:t/>
            </a:r>
            <a:br>
              <a:rPr lang="ru-RU" sz="3100" b="1" dirty="0" smtClean="0">
                <a:solidFill>
                  <a:schemeClr val="tx1"/>
                </a:solidFill>
              </a:rPr>
            </a:br>
            <a:r>
              <a:rPr lang="ru-RU" sz="3100" b="1" dirty="0" smtClean="0">
                <a:solidFill>
                  <a:schemeClr val="bg1"/>
                </a:solidFill>
              </a:rPr>
              <a:t>Цель проекта: 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формирование здоровых установок и навыков ответственного поведения, снижающих вероятность приобщения детей к курению.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08161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1916832"/>
            <a:ext cx="7560839" cy="4104456"/>
          </a:xfrm>
        </p:spPr>
        <p:txBody>
          <a:bodyPr>
            <a:normAutofit lnSpcReduction="1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Создание проблемной ситуации «Курение наносит вред здоровью»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Постановка исследовательской задачи «Почему вредно курить»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Чтение художественной литературы  </a:t>
            </a:r>
          </a:p>
          <a:p>
            <a:pPr marL="0" indent="0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С. Михалков  «Как медведь трубку </a:t>
            </a:r>
          </a:p>
          <a:p>
            <a:pPr marL="0" indent="0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нашел»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Информирование родителей </a:t>
            </a:r>
          </a:p>
          <a:p>
            <a:pPr marL="0" indent="0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 разработке проекта.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0244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1 этап - подготовительный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7" y="3241591"/>
            <a:ext cx="2627784" cy="3605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38366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1844824"/>
            <a:ext cx="8892479" cy="501317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Чтение художественной и познавательной литературы,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Беседа о вреде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курения,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Просмотр иллюстраций (детские энциклопедии, журналы),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Просмотр плакатов,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Игровое моделирование «Мозговой штурм»,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Мини-тренинг «Как сказать «нет». </a:t>
            </a: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2 этап – основной.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Работа с детьми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4081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252728"/>
          </a:xfrm>
        </p:spPr>
        <p:txBody>
          <a:bodyPr/>
          <a:lstStyle/>
          <a:p>
            <a:r>
              <a:rPr lang="ru-RU" b="1" dirty="0" smtClean="0"/>
              <a:t>Просмотр плакатов.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E:\ФОТО\DSC_069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05" y="2645928"/>
            <a:ext cx="2955159" cy="4253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E:\ФОТО\DSC_0699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369742"/>
            <a:ext cx="4461448" cy="2966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ФОТО\DSC_07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717032"/>
            <a:ext cx="2872887" cy="3006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62753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5397"/>
            <a:ext cx="6408712" cy="1252728"/>
          </a:xfrm>
        </p:spPr>
        <p:txBody>
          <a:bodyPr/>
          <a:lstStyle/>
          <a:p>
            <a:r>
              <a:rPr lang="ru-RU" b="1" dirty="0"/>
              <a:t>Просмотр иллюстраций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E:\ФОТО\DSC_07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0688"/>
            <a:ext cx="2764006" cy="4157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ФОТО\DSC_0702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052736"/>
            <a:ext cx="4283384" cy="2847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501008"/>
            <a:ext cx="4875191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10888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6347048" cy="1252728"/>
          </a:xfrm>
        </p:spPr>
        <p:txBody>
          <a:bodyPr/>
          <a:lstStyle/>
          <a:p>
            <a:r>
              <a:rPr lang="ru-RU" dirty="0" smtClean="0"/>
              <a:t>«Мозговой штурм»</a:t>
            </a:r>
            <a:endParaRPr lang="ru-RU" dirty="0"/>
          </a:p>
        </p:txBody>
      </p:sp>
      <p:pic>
        <p:nvPicPr>
          <p:cNvPr id="4099" name="Picture 3" descr="E:\ФОТО\DSC_0704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56992"/>
            <a:ext cx="4302125" cy="2859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E:\ФОТО\DSC_070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27984" y="1412776"/>
            <a:ext cx="4438140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373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8328"/>
            <a:ext cx="8291264" cy="125272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Рецепты здоровья для доктора Айболита.</a:t>
            </a:r>
            <a:endParaRPr lang="ru-RU" b="1" dirty="0"/>
          </a:p>
        </p:txBody>
      </p:sp>
      <p:pic>
        <p:nvPicPr>
          <p:cNvPr id="1026" name="Picture 2" descr="C:\Users\ОСИПОВА\Desktop\Гущина И.Н\ФОТО\DSC_07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3384376" cy="2540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628800"/>
            <a:ext cx="3836258" cy="2548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34" t="7161" r="12459" b="16214"/>
          <a:stretch/>
        </p:blipFill>
        <p:spPr bwMode="auto">
          <a:xfrm>
            <a:off x="2411760" y="3789040"/>
            <a:ext cx="3724976" cy="2933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6014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565</TotalTime>
  <Words>330</Words>
  <Application>Microsoft Office PowerPoint</Application>
  <PresentationFormat>Экран (4:3)</PresentationFormat>
  <Paragraphs>52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Волна</vt:lpstr>
      <vt:lpstr>Информационный краткосрочный проект  «КУРИТЬ- ЗДОРОВЬЮ ВРЕДИТЬ!»  </vt:lpstr>
      <vt:lpstr>Презентация PowerPoint</vt:lpstr>
      <vt:lpstr> Цель проекта: формирование здоровых установок и навыков ответственного поведения, снижающих вероятность приобщения детей к курению.  </vt:lpstr>
      <vt:lpstr>1 этап - подготовительный</vt:lpstr>
      <vt:lpstr>2 этап – основной. Работа с детьми</vt:lpstr>
      <vt:lpstr>Просмотр плакатов.</vt:lpstr>
      <vt:lpstr>Просмотр иллюстраций </vt:lpstr>
      <vt:lpstr>«Мозговой штурм»</vt:lpstr>
      <vt:lpstr>Рецепты здоровья для доктора Айболита.</vt:lpstr>
      <vt:lpstr>               Основной этап.          Работа с родителями.</vt:lpstr>
      <vt:lpstr>Содержание вредных веществ.</vt:lpstr>
      <vt:lpstr>Совместное творчество детей и родителей</vt:lpstr>
      <vt:lpstr>3 этап - заключительный</vt:lpstr>
      <vt:lpstr>Круглый стол для родителей с участием детей</vt:lpstr>
      <vt:lpstr>Результаты анкетирования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«КУРИТЬ-ЗДОРОВЬЮ ВРЕДИТЬ»  Подготовительная к школе группа</dc:title>
  <dc:creator>ОЛЬГА</dc:creator>
  <cp:lastModifiedBy>Методист</cp:lastModifiedBy>
  <cp:revision>32</cp:revision>
  <dcterms:created xsi:type="dcterms:W3CDTF">2013-04-16T10:19:34Z</dcterms:created>
  <dcterms:modified xsi:type="dcterms:W3CDTF">2024-03-20T05:11:31Z</dcterms:modified>
</cp:coreProperties>
</file>