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346" r:id="rId2"/>
    <p:sldId id="359" r:id="rId3"/>
    <p:sldId id="360" r:id="rId4"/>
    <p:sldId id="357" r:id="rId5"/>
    <p:sldId id="361" r:id="rId6"/>
    <p:sldId id="363" r:id="rId7"/>
    <p:sldId id="365" r:id="rId8"/>
    <p:sldId id="362" r:id="rId9"/>
    <p:sldId id="3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91EA"/>
    <a:srgbClr val="FF0000"/>
    <a:srgbClr val="00B415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49" autoAdjust="0"/>
    <p:restoredTop sz="94660"/>
  </p:normalViewPr>
  <p:slideViewPr>
    <p:cSldViewPr>
      <p:cViewPr>
        <p:scale>
          <a:sx n="100" d="100"/>
          <a:sy n="100" d="100"/>
        </p:scale>
        <p:origin x="-618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A6E38-82B1-47BB-A812-313B295FEFF2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89E94-532B-494D-AD7A-712B16D9F5A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0983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146133-C2C6-42E5-9F03-188AA2A4A162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B7A0F-5B99-4F35-9BDD-321CD3C098FF}" type="datetimeFigureOut">
              <a:rPr lang="en-US" smtClean="0"/>
              <a:pPr/>
              <a:t>9/13/2023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B3369-7666-44EB-AEA9-5FA9440DB40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1447800" y="609600"/>
            <a:ext cx="6324600" cy="704850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ТЕХНОЛОГИЯ </a:t>
            </a:r>
            <a:endParaRPr 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1219200"/>
            <a:ext cx="6324600" cy="685800"/>
          </a:xfrm>
          <a:effectLst>
            <a:outerShdw dist="17961" dir="2700000" sx="1000" sy="1000" algn="ctr" rotWithShape="0">
              <a:schemeClr val="bg2"/>
            </a:outerShdw>
          </a:effectLst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один из основных предметов, направленный на профориентацию учащихся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3"/>
          <p:cNvSpPr txBox="1">
            <a:spLocks noChangeArrowheads="1"/>
          </p:cNvSpPr>
          <p:nvPr/>
        </p:nvSpPr>
        <p:spPr>
          <a:xfrm>
            <a:off x="1085850" y="1368425"/>
            <a:ext cx="6400800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60000"/>
              </a:lnSpc>
            </a:pPr>
            <a:endParaRPr lang="en-US" sz="1400" dirty="0" smtClean="0">
              <a:solidFill>
                <a:schemeClr val="bg1"/>
              </a:solidFill>
              <a:latin typeface="Arial" charset="0"/>
              <a:ea typeface="굴림" pitchFamily="34" charset="-127"/>
            </a:endParaRPr>
          </a:p>
        </p:txBody>
      </p:sp>
      <p:sp>
        <p:nvSpPr>
          <p:cNvPr id="23" name="AutoShape 68"/>
          <p:cNvSpPr>
            <a:spLocks noChangeArrowheads="1"/>
          </p:cNvSpPr>
          <p:nvPr/>
        </p:nvSpPr>
        <p:spPr bwMode="gray">
          <a:xfrm>
            <a:off x="762000" y="1041400"/>
            <a:ext cx="6696075" cy="474980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bg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27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latinLnBrk="1">
              <a:defRPr/>
            </a:pPr>
            <a:r>
              <a:rPr kumimoji="1" lang="ru-RU" altLang="ko-KR" sz="3500" dirty="0" smtClean="0">
                <a:solidFill>
                  <a:schemeClr val="bg1"/>
                </a:solidFill>
                <a:ea typeface="굴림" pitchFamily="34" charset="-127"/>
              </a:rPr>
              <a:t> </a:t>
            </a:r>
            <a:endParaRPr kumimoji="1" lang="en-US" altLang="ko-KR" sz="3500" dirty="0">
              <a:solidFill>
                <a:schemeClr val="bg1"/>
              </a:solidFill>
              <a:ea typeface="굴림" pitchFamily="34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3" r="30986" b="3101"/>
          <a:stretch/>
        </p:blipFill>
        <p:spPr bwMode="auto">
          <a:xfrm>
            <a:off x="304800" y="1447800"/>
            <a:ext cx="2295526" cy="330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540000"/>
            <a:ext cx="470535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062" y="1349374"/>
            <a:ext cx="3197388" cy="4213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Ирина\Downloads\2023-08-23_16-00-18.p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219200"/>
            <a:ext cx="5891284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600200"/>
            <a:ext cx="3352800" cy="3567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39265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1752600"/>
            <a:ext cx="6096000" cy="3462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-беседа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профессиях, связанных с изучаемым материалом;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-решение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различного рода задач с практическим содержанием;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-участие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олимпиадах, конкурсах;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-очные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экскурсии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видео-экскурсии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на предприятия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-участие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школьников в проектной деятельности;</a:t>
            </a:r>
          </a:p>
          <a:p>
            <a:pPr lvl="0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-оформление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рефератов , презентаций и других пропагандирующих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трудовые достижения людей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успехи достижений науки и техники</a:t>
            </a:r>
            <a:r>
              <a:rPr lang="ru-RU" sz="2000" dirty="0"/>
              <a:t>.</a:t>
            </a:r>
          </a:p>
          <a:p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формы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работы на уроке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4737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90600" y="1676400"/>
            <a:ext cx="7391400" cy="3840163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«Портрет </a:t>
            </a: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выпускника основной школы» -</a:t>
            </a:r>
            <a:b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выдержки из ФГОС ООО):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активно и заинтересованно познающий мир, осознающий ценность труда, науки и творчества;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ориентирующийся в мире профессий, понимающий значение профессиональной деятельности для человека в интересах устойчивого развития общества и природы.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19777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57200"/>
            <a:ext cx="6781800" cy="4922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28645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Швейные изделия, выполненные ученицами при подготовке к олимпиаде </a:t>
            </a:r>
            <a:endParaRPr lang="ru-RU" sz="24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0"/>
          <a:stretch/>
        </p:blipFill>
        <p:spPr bwMode="auto">
          <a:xfrm>
            <a:off x="5105400" y="1600200"/>
            <a:ext cx="2544202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978"/>
          <a:stretch/>
        </p:blipFill>
        <p:spPr bwMode="auto">
          <a:xfrm>
            <a:off x="838200" y="1371600"/>
            <a:ext cx="2914650" cy="399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63468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675" y="152400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Мастер класс  по выпечке в кондитерском цехе на производстве и кабинете кулинарии в школе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C:\Users\Ирина\Desktop\IMG-939abd474fa7a6a0ef570025426bfa2b-V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47800"/>
            <a:ext cx="4257273" cy="2391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рина\Desktop\IMG-8799262cba949712035f866f3c022a1d-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1456266"/>
            <a:ext cx="3081338" cy="5477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844142"/>
            <a:ext cx="4343400" cy="2436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5945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ru-RU" dirty="0" smtClean="0"/>
              <a:t>Экскурсии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" y="457200"/>
            <a:ext cx="4593620" cy="4068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362200"/>
            <a:ext cx="5562600" cy="3128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51144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33">
      <a:dk1>
        <a:srgbClr val="262626"/>
      </a:dk1>
      <a:lt1>
        <a:srgbClr val="FFFFFF"/>
      </a:lt1>
      <a:dk2>
        <a:srgbClr val="1F497D"/>
      </a:dk2>
      <a:lt2>
        <a:srgbClr val="EEECE1"/>
      </a:lt2>
      <a:accent1>
        <a:srgbClr val="29C7FF"/>
      </a:accent1>
      <a:accent2>
        <a:srgbClr val="FF0000"/>
      </a:accent2>
      <a:accent3>
        <a:srgbClr val="FEA900"/>
      </a:accent3>
      <a:accent4>
        <a:srgbClr val="0155D1"/>
      </a:accent4>
      <a:accent5>
        <a:srgbClr val="29C7FF"/>
      </a:accent5>
      <a:accent6>
        <a:srgbClr val="0155D1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1816</TotalTime>
  <Words>109</Words>
  <Application>Microsoft Office PowerPoint</Application>
  <PresentationFormat>Экран (4:3)</PresentationFormat>
  <Paragraphs>17</Paragraphs>
  <Slides>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1_Office Theme</vt:lpstr>
      <vt:lpstr> ТЕХНОЛОГИЯ </vt:lpstr>
      <vt:lpstr>Презентация PowerPoint</vt:lpstr>
      <vt:lpstr>Презентация PowerPoint</vt:lpstr>
      <vt:lpstr>Основные формы профориентационной работы на уроке</vt:lpstr>
      <vt:lpstr>Презентация PowerPoint</vt:lpstr>
      <vt:lpstr>Презентация PowerPoint</vt:lpstr>
      <vt:lpstr>Швейные изделия, выполненные ученицами при подготовке к олимпиаде </vt:lpstr>
      <vt:lpstr>Мастер класс  по выпечке в кондитерском цехе на производстве и кабинете кулинарии в школе</vt:lpstr>
      <vt:lpstr>Экскурсии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Ирина</cp:lastModifiedBy>
  <cp:revision>248</cp:revision>
  <dcterms:created xsi:type="dcterms:W3CDTF">2012-04-26T17:06:14Z</dcterms:created>
  <dcterms:modified xsi:type="dcterms:W3CDTF">2023-09-13T15:19:23Z</dcterms:modified>
</cp:coreProperties>
</file>