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3" r:id="rId15"/>
    <p:sldId id="269" r:id="rId16"/>
    <p:sldId id="271" r:id="rId17"/>
    <p:sldId id="274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138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085232-7BFB-4675-8DE7-028287FB06CB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98B2DE-6EDF-4660-97C5-34BA939578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5340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29C98B-108A-44BC-8E34-FA57783A674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6C7339-B0F4-4404-8A38-2303A5B85C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226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6C7339-B0F4-4404-8A38-2303A5B85C3E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588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6C7339-B0F4-4404-8A38-2303A5B85C3E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5426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6C7339-B0F4-4404-8A38-2303A5B85C3E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921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9.wav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0.wav"/><Relationship Id="rId5" Type="http://schemas.openxmlformats.org/officeDocument/2006/relationships/image" Target="../media/image6.pn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8.xml"/><Relationship Id="rId1" Type="http://schemas.openxmlformats.org/officeDocument/2006/relationships/audio" Target="../media/audio11.wav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3.wav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4.wav"/><Relationship Id="rId6" Type="http://schemas.openxmlformats.org/officeDocument/2006/relationships/image" Target="../media/image25.jpeg"/><Relationship Id="rId5" Type="http://schemas.openxmlformats.org/officeDocument/2006/relationships/hyperlink" Target="https://ok.ru/video/2515374117120" TargetMode="Externa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5.wav"/><Relationship Id="rId5" Type="http://schemas.openxmlformats.org/officeDocument/2006/relationships/image" Target="../media/image4.pn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puzzlecup.com/?guess=42170468399C5EAU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2.wav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3.wav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4.wav"/><Relationship Id="rId5" Type="http://schemas.openxmlformats.org/officeDocument/2006/relationships/image" Target="../media/image9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5.wav"/><Relationship Id="rId5" Type="http://schemas.openxmlformats.org/officeDocument/2006/relationships/image" Target="../media/image6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Relationship Id="rId5" Type="http://schemas.openxmlformats.org/officeDocument/2006/relationships/image" Target="../media/image6.pn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5" Type="http://schemas.openxmlformats.org/officeDocument/2006/relationships/image" Target="../media/image6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4941168"/>
            <a:ext cx="6717130" cy="1353536"/>
          </a:xfrm>
        </p:spPr>
        <p:txBody>
          <a:bodyPr>
            <a:noAutofit/>
          </a:bodyPr>
          <a:lstStyle/>
          <a:p>
            <a:pPr algn="r"/>
            <a:endParaRPr lang="ru-RU" sz="1400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476672"/>
            <a:ext cx="7175351" cy="3456384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400" i="1" dirty="0" smtClean="0">
                <a:solidFill>
                  <a:srgbClr val="7030A0"/>
                </a:solidFill>
              </a:rPr>
              <a:t>Тема: Светлый праздник – Пасха!</a:t>
            </a:r>
            <a:br>
              <a:rPr lang="ru-RU" sz="4400" i="1" dirty="0" smtClean="0">
                <a:solidFill>
                  <a:srgbClr val="7030A0"/>
                </a:solidFill>
              </a:rPr>
            </a:br>
            <a:r>
              <a:rPr lang="ru-RU" sz="2000" dirty="0" smtClean="0">
                <a:solidFill>
                  <a:srgbClr val="7030A0"/>
                </a:solidFill>
              </a:rPr>
              <a:t>(Коррекционное занятие для детей 2 класса)</a:t>
            </a:r>
            <a:endParaRPr lang="ru-RU" sz="2000" dirty="0">
              <a:solidFill>
                <a:srgbClr val="7030A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924943"/>
            <a:ext cx="3960440" cy="2640293"/>
          </a:xfrm>
          <a:prstGeom prst="rect">
            <a:avLst/>
          </a:prstGeom>
        </p:spPr>
      </p:pic>
      <p:pic>
        <p:nvPicPr>
          <p:cNvPr id="1026" name="Picture 2" descr="https://avatars.mds.yandex.net/get-zen_doc/40274/pub_5ba18bf5c071d300ab5189cb_5ba18c219202e100a9d6ffb2/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580733"/>
            <a:ext cx="2972026" cy="3280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4123207"/>
      </p:ext>
    </p:extLst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5013176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Пасхи, куличи, красят яйца…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 cstate="print"/>
          <a:stretch>
            <a:fillRect/>
          </a:stretch>
        </p:blipFill>
        <p:spPr>
          <a:xfrm>
            <a:off x="467544" y="548680"/>
            <a:ext cx="304800" cy="304800"/>
          </a:xfrm>
          <a:prstGeom prst="rect">
            <a:avLst/>
          </a:prstGeom>
        </p:spPr>
      </p:pic>
      <p:pic>
        <p:nvPicPr>
          <p:cNvPr id="10242" name="Picture 2" descr="http://innoginsk.ru/upload/page/486/73986_picture_1443a3563ca464d398604e98787a1c3d727df088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088" y="1190493"/>
            <a:ext cx="3346450" cy="2713302"/>
          </a:xfrm>
          <a:prstGeom prst="rect">
            <a:avLst/>
          </a:prstGeom>
          <a:noFill/>
        </p:spPr>
      </p:pic>
      <p:pic>
        <p:nvPicPr>
          <p:cNvPr id="10244" name="Picture 4" descr="https://tatmitropolia.ru/www/news/2018/4/8154942-31_b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9338" y="1284754"/>
            <a:ext cx="3851275" cy="25692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84043715"/>
      </p:ext>
    </p:extLst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7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5013176"/>
            <a:ext cx="6512511" cy="713016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Играют в пасхальные игры…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692696"/>
            <a:ext cx="2808312" cy="347503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836711"/>
            <a:ext cx="3490466" cy="3350847"/>
          </a:xfrm>
        </p:spPr>
      </p:pic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467544" y="54868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011883"/>
      </p:ext>
    </p:extLst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552" y="3789040"/>
            <a:ext cx="5904656" cy="1656184"/>
          </a:xfrm>
        </p:spPr>
        <p:txBody>
          <a:bodyPr>
            <a:normAutofit fontScale="70000" lnSpcReduction="20000"/>
          </a:bodyPr>
          <a:lstStyle/>
          <a:p>
            <a:r>
              <a:rPr lang="ru-RU" altLang="ru-RU" sz="2800" b="1" dirty="0">
                <a:solidFill>
                  <a:schemeClr val="tx1"/>
                </a:solidFill>
                <a:latin typeface="Trebuchet MS" panose="020B0603020202020204" pitchFamily="34" charset="0"/>
              </a:rPr>
              <a:t>Обычай в </a:t>
            </a:r>
            <a:r>
              <a:rPr lang="ru-RU" altLang="ru-RU" sz="28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Пасху </a:t>
            </a:r>
            <a:r>
              <a:rPr lang="ru-RU" altLang="ru-RU" sz="2800" b="1" dirty="0">
                <a:solidFill>
                  <a:schemeClr val="tx1"/>
                </a:solidFill>
                <a:latin typeface="Trebuchet MS" panose="020B0603020202020204" pitchFamily="34" charset="0"/>
              </a:rPr>
              <a:t>дарить друг другу красные яйца символизирует возрождение </a:t>
            </a:r>
            <a:r>
              <a:rPr lang="ru-RU" altLang="ru-RU" sz="28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жизни. Яйцо символизирует и появление цыплят, поэтому иногда наравне с яйцами дарят и цыплят.</a:t>
            </a:r>
            <a:endParaRPr lang="ru-RU" altLang="ru-RU" sz="2800" b="1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endParaRPr lang="ru-RU" dirty="0"/>
          </a:p>
        </p:txBody>
      </p:sp>
      <p:pic>
        <p:nvPicPr>
          <p:cNvPr id="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 cstate="print"/>
          <a:stretch>
            <a:fillRect/>
          </a:stretch>
        </p:blipFill>
        <p:spPr>
          <a:xfrm>
            <a:off x="683568" y="836712"/>
            <a:ext cx="304800" cy="304800"/>
          </a:xfrm>
          <a:prstGeom prst="rect">
            <a:avLst/>
          </a:prstGeom>
        </p:spPr>
      </p:pic>
      <p:pic>
        <p:nvPicPr>
          <p:cNvPr id="8194" name="Picture 2" descr="https://avatars.mds.yandex.net/get-zen_doc/96780/pub_5c7a4e32c01dc600b28171b6_5c7a50efa71ea800b38e6981/scale_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4725144"/>
            <a:ext cx="2736304" cy="1862916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78571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6" name="Picture 4" descr="https://avatars.mds.yandex.net/get-pdb/1946598/b9605799-bc03-4b01-9b9c-c1e63f6dad78/s1200?webp=fals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672" y="836712"/>
            <a:ext cx="4700013" cy="26437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12797859"/>
      </p:ext>
    </p:extLst>
  </p:cSld>
  <p:clrMapOvr>
    <a:masterClrMapping/>
  </p:clrMapOvr>
  <p:transition advClick="0" advTm="27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7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149080"/>
            <a:ext cx="7262192" cy="2232248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Вот что такое светлый праздник - Пасха!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altLang="ru-RU" sz="2400" dirty="0">
                <a:solidFill>
                  <a:schemeClr val="tx1"/>
                </a:solidFill>
              </a:rPr>
              <a:t>«…Малиновый звон над рекою плывет.</a:t>
            </a:r>
            <a:br>
              <a:rPr lang="ru-RU" altLang="ru-RU" sz="2400" dirty="0">
                <a:solidFill>
                  <a:schemeClr val="tx1"/>
                </a:solidFill>
              </a:rPr>
            </a:br>
            <a:r>
              <a:rPr lang="ru-RU" altLang="ru-RU" sz="2400" dirty="0">
                <a:solidFill>
                  <a:schemeClr val="tx1"/>
                </a:solidFill>
              </a:rPr>
              <a:t>Служба пасхальная в храмах идет.</a:t>
            </a:r>
            <a:br>
              <a:rPr lang="ru-RU" altLang="ru-RU" sz="2400" dirty="0">
                <a:solidFill>
                  <a:schemeClr val="tx1"/>
                </a:solidFill>
              </a:rPr>
            </a:br>
            <a:r>
              <a:rPr lang="ru-RU" altLang="ru-RU" sz="2400" dirty="0">
                <a:solidFill>
                  <a:schemeClr val="tx1"/>
                </a:solidFill>
              </a:rPr>
              <a:t>Слышно везде, раздается окрест:</a:t>
            </a:r>
            <a:br>
              <a:rPr lang="ru-RU" altLang="ru-RU" sz="2400" dirty="0">
                <a:solidFill>
                  <a:schemeClr val="tx1"/>
                </a:solidFill>
              </a:rPr>
            </a:br>
            <a:r>
              <a:rPr lang="ru-RU" altLang="ru-RU" sz="2400" dirty="0">
                <a:solidFill>
                  <a:srgbClr val="C00000"/>
                </a:solidFill>
              </a:rPr>
              <a:t>«Христос воскрес!»</a:t>
            </a:r>
            <a:br>
              <a:rPr lang="ru-RU" altLang="ru-RU" sz="2400" dirty="0">
                <a:solidFill>
                  <a:srgbClr val="C00000"/>
                </a:solidFill>
              </a:rPr>
            </a:b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044" y="332657"/>
            <a:ext cx="6243584" cy="3312367"/>
          </a:xfrm>
        </p:spPr>
      </p:pic>
      <p:pic>
        <p:nvPicPr>
          <p:cNvPr id="5" name="Праздничный колокольный звон - Пасхальный перезвон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547664" y="3068960"/>
            <a:ext cx="609600" cy="6096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3" name="Записанный звук"/>
          </p:nvPr>
        </p:nvPicPr>
        <p:blipFill>
          <a:blip r:embed="rId7" cstate="print"/>
          <a:stretch>
            <a:fillRect/>
          </a:stretch>
        </p:blipFill>
        <p:spPr>
          <a:xfrm>
            <a:off x="827584" y="54868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246941"/>
      </p:ext>
    </p:extLst>
  </p:cSld>
  <p:clrMapOvr>
    <a:masterClrMapping/>
  </p:clrMapOvr>
  <p:transition advClick="0" advTm="26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97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6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6512511" cy="1143000"/>
          </a:xfrm>
        </p:spPr>
        <p:txBody>
          <a:bodyPr/>
          <a:lstStyle/>
          <a:p>
            <a:r>
              <a:rPr lang="ru-RU" dirty="0" smtClean="0"/>
              <a:t>Задания для вас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371600" y="2043178"/>
            <a:ext cx="6400800" cy="347472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вопрос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:</a:t>
            </a:r>
          </a:p>
          <a:p>
            <a:pPr>
              <a:buNone/>
            </a:pPr>
            <a:r>
              <a:rPr lang="ru-RU" dirty="0" smtClean="0"/>
              <a:t>а) Пасха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Расскажи родителям, друзьям о пасхе.</a:t>
            </a:r>
          </a:p>
          <a:p>
            <a:pPr>
              <a:buNone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Ответь на </a:t>
            </a:r>
            <a:r>
              <a:rPr lang="ru-RU" dirty="0" smtClean="0"/>
              <a:t>– </a:t>
            </a:r>
            <a:r>
              <a:rPr lang="ru-RU" dirty="0" smtClean="0"/>
              <a:t>что это за праздник?</a:t>
            </a:r>
          </a:p>
          <a:p>
            <a:r>
              <a:rPr lang="ru-RU" dirty="0" smtClean="0"/>
              <a:t>б) Какому событию посвящен этот праздник?</a:t>
            </a:r>
          </a:p>
          <a:p>
            <a:r>
              <a:rPr lang="ru-RU" dirty="0" smtClean="0"/>
              <a:t>в) Какие ты знаешь традиции празднования Пасхи.</a:t>
            </a:r>
          </a:p>
          <a:p>
            <a:pPr>
              <a:buNone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23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3569" y="764704"/>
            <a:ext cx="7200799" cy="1584176"/>
          </a:xfrm>
        </p:spPr>
        <p:txBody>
          <a:bodyPr/>
          <a:lstStyle/>
          <a:p>
            <a:pPr marL="182880" indent="0">
              <a:lnSpc>
                <a:spcPct val="90000"/>
              </a:lnSpc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А теперь ребята выполните поделку к пасхе, пусть каждый из вас выберет что он будет делать: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b="0" dirty="0" smtClean="0"/>
              <a:t/>
            </a:r>
            <a:br>
              <a:rPr lang="ru-RU" sz="2000" b="0" dirty="0" smtClean="0"/>
            </a:br>
            <a:r>
              <a:rPr lang="ru-RU" sz="2000" b="0" dirty="0" smtClean="0"/>
              <a:t/>
            </a:r>
            <a:br>
              <a:rPr lang="ru-RU" sz="2000" b="0" dirty="0" smtClean="0"/>
            </a:b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4098" name="Picture 2" descr="https://avatars.mds.yandex.net/get-pdb/2380086/dcc1b33e-5760-4199-9d3e-b9617dd6a281/s1200?webp=fals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9249" y="3045151"/>
            <a:ext cx="3456385" cy="194421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203848" y="4989367"/>
            <a:ext cx="56166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так же вы можете воспользоваться данной ссылкой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 </a:t>
            </a:r>
            <a:r>
              <a:rPr lang="en-US" dirty="0" smtClean="0">
                <a:hlinkClick r:id="rId5"/>
              </a:rPr>
              <a:t>https://ok.ru/video/2515374117120</a:t>
            </a:r>
            <a:endParaRPr lang="ru-RU" dirty="0"/>
          </a:p>
        </p:txBody>
      </p:sp>
      <p:pic>
        <p:nvPicPr>
          <p:cNvPr id="4100" name="Picture 4" descr="https://avatars.mds.yandex.net/get-pdb/1532603/9442f0e2-82f8-40de-991f-fbc7c82a3551/s1200?webp=fals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35166" y="2573408"/>
            <a:ext cx="2285306" cy="2451175"/>
          </a:xfrm>
          <a:prstGeom prst="rect">
            <a:avLst/>
          </a:prstGeom>
          <a:noFill/>
        </p:spPr>
      </p:pic>
      <p:pic>
        <p:nvPicPr>
          <p:cNvPr id="4102" name="Picture 6" descr="https://avatars.mds.yandex.net/get-pdb/1900201/8c599d99-4481-441c-a908-d48fb16d3fe3/s120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63830" y="2481732"/>
            <a:ext cx="1365393" cy="1553135"/>
          </a:xfrm>
          <a:prstGeom prst="rect">
            <a:avLst/>
          </a:prstGeom>
          <a:noFill/>
        </p:spPr>
      </p:pic>
      <p:pic>
        <p:nvPicPr>
          <p:cNvPr id="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8" cstate="print"/>
          <a:stretch>
            <a:fillRect/>
          </a:stretch>
        </p:blipFill>
        <p:spPr>
          <a:xfrm>
            <a:off x="378769" y="48905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064997"/>
      </p:ext>
    </p:extLst>
  </p:cSld>
  <p:clrMapOvr>
    <a:masterClrMapping/>
  </p:clrMapOvr>
  <p:transition advClick="0" advTm="18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5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avatars.mds.yandex.net/get-pdb/216365/dfaf306e-28f7-4879-bc0b-7383ea0a7e90/s1200?webp=fals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700808"/>
            <a:ext cx="4542677" cy="331236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625845" y="548680"/>
            <a:ext cx="7056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Если вы дома одни и некому вам помочь, вырежьте из цветного картона большое яйцо и украсьте его сами. </a:t>
            </a:r>
            <a:endParaRPr lang="ru-RU" sz="2000" dirty="0"/>
          </a:p>
        </p:txBody>
      </p:sp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971600" y="54868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34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71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0" y="4581128"/>
            <a:ext cx="4446240" cy="1530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Фотографии ваших готовых работ и присылайте мне. </a:t>
            </a:r>
          </a:p>
          <a:p>
            <a:r>
              <a:rPr lang="ru-RU" dirty="0"/>
              <a:t>Напишите, что вам понравилось больше всего?</a:t>
            </a:r>
          </a:p>
          <a:p>
            <a:r>
              <a:rPr lang="ru-RU" dirty="0"/>
              <a:t>Было ли вам сложно? Почему?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4" t="10989" r="48067" b="10747"/>
          <a:stretch>
            <a:fillRect/>
          </a:stretch>
        </p:blipFill>
        <p:spPr bwMode="auto">
          <a:xfrm>
            <a:off x="827584" y="2132856"/>
            <a:ext cx="2592288" cy="244827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683568" y="620688"/>
            <a:ext cx="662473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 </a:t>
            </a:r>
            <a:endParaRPr lang="ru-RU" sz="2000" dirty="0"/>
          </a:p>
          <a:p>
            <a:r>
              <a:rPr lang="ru-RU" sz="2000" dirty="0" smtClean="0"/>
              <a:t>Разгадай </a:t>
            </a:r>
            <a:r>
              <a:rPr lang="ru-RU" sz="2000" dirty="0"/>
              <a:t>кроссворд перейдя по ссылке: </a:t>
            </a:r>
            <a:endParaRPr lang="ru-RU" sz="2000" dirty="0" smtClean="0"/>
          </a:p>
          <a:p>
            <a:endParaRPr lang="ru-RU" dirty="0" smtClean="0"/>
          </a:p>
          <a:p>
            <a:r>
              <a:rPr lang="ru-RU" u="sng" dirty="0" smtClean="0">
                <a:hlinkClick r:id="rId3"/>
              </a:rPr>
              <a:t>http</a:t>
            </a:r>
            <a:r>
              <a:rPr lang="ru-RU" u="sng" dirty="0">
                <a:hlinkClick r:id="rId3"/>
              </a:rPr>
              <a:t>://puzzlecup.com/?guess=42170468399C5EAU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698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drasler.ru/wp-content/uploads/2019/03/C%D0%BF%D0%B0%D1%81%D0%B8%D0%B1%D0%BE-%D0%B7%D0%B0-%D0%B2%D0%BD%D0%B8%D0%BC%D0%B0%D0%BD%D0%B8%D0%B5-%D0%BA%D0%B0%D1%80%D1%82%D0%B8%D0%BD%D0%BA%D0%B8-%D0%B4%D0%BB%D1%8F-%D0%BF%D1%80%D0%B5%D0%B7%D0%B5%D0%BD%D1%82%D0%B0%D1%86%D0%B8%D0%B8-%D0%BF%D0%BE%D0%B4%D0%B1%D0%BE%D1%80%D0%BA%D0%B0-36-%D1%88%D1%82%D1%83%D0%BA-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4400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17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4941168"/>
            <a:ext cx="6686128" cy="1505104"/>
          </a:xfrm>
        </p:spPr>
        <p:txBody>
          <a:bodyPr/>
          <a:lstStyle/>
          <a:p>
            <a:pPr marL="0" indent="0">
              <a:buNone/>
            </a:pPr>
            <a:r>
              <a:rPr lang="ru-RU" sz="4400" dirty="0" smtClean="0">
                <a:solidFill>
                  <a:schemeClr val="tx1"/>
                </a:solidFill>
              </a:rPr>
              <a:t>Однажды утром проснулось яичко…</a:t>
            </a:r>
            <a:endParaRPr lang="ru-RU" sz="4400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404664"/>
            <a:ext cx="3960440" cy="3901125"/>
          </a:xfrm>
        </p:spPr>
      </p:pic>
      <p:pic>
        <p:nvPicPr>
          <p:cNvPr id="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539552" y="33265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320930"/>
      </p:ext>
    </p:extLst>
  </p:cSld>
  <p:clrMapOvr>
    <a:masterClrMapping/>
  </p:clrMapOvr>
  <p:transition advClick="0" advTm="17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3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372168"/>
            <a:ext cx="7550224" cy="2225184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Яичко огляделось вокруг и сказало: «Как же хорошо кругом! Вот ручей веселый льется, в небе солнышко смеется… Что за день сегодня? Я не знаю. Надо разыскать мне папу с мамой».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268760"/>
            <a:ext cx="4368193" cy="2160240"/>
          </a:xfrm>
        </p:spPr>
      </p:pic>
      <p:pic>
        <p:nvPicPr>
          <p:cNvPr id="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611560" y="548680"/>
            <a:ext cx="304800" cy="304800"/>
          </a:xfrm>
          <a:prstGeom prst="rect">
            <a:avLst/>
          </a:prstGeom>
        </p:spPr>
      </p:pic>
      <p:pic>
        <p:nvPicPr>
          <p:cNvPr id="18434" name="Picture 2" descr="https://banner2.cleanpng.com/20180212/jkw/kisspng-smile-sunlight-clip-art-the-sun-5a82059a7e20f5.3689461015184705545166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70550" y="841428"/>
            <a:ext cx="2862263" cy="27986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41799230"/>
      </p:ext>
    </p:extLst>
  </p:cSld>
  <p:clrMapOvr>
    <a:masterClrMapping/>
  </p:clrMapOvr>
  <p:transition advClick="0" advTm="27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4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25144"/>
            <a:ext cx="7478216" cy="157711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И пошло яичко к папе петушку. «Папа, а что сегодня за день такой?» - спросило яичко.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«Жизнь прекрасна у яйца. Родом ты своим гордись, и на праздник торопись. Пасха светлая идет, в храм торопится народ. Слышишь пение с небес? Иисус Христос воскрес!»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04664"/>
            <a:ext cx="5904656" cy="4238029"/>
          </a:xfrm>
        </p:spPr>
      </p:pic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755576" y="76470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38937"/>
      </p:ext>
    </p:extLst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4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25144"/>
            <a:ext cx="7694241" cy="1296144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И пошло яичко к маме курочке узнать про светлый праздник Пасхи. Что же это за праздник такой? «Мама, а расскажи мне про праздник Пасхи…» И начала курочка свой рассказ…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340768"/>
            <a:ext cx="3200400" cy="3429000"/>
          </a:xfrm>
        </p:spPr>
      </p:pic>
      <p:pic>
        <p:nvPicPr>
          <p:cNvPr id="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539552" y="620688"/>
            <a:ext cx="304800" cy="304800"/>
          </a:xfrm>
          <a:prstGeom prst="rect">
            <a:avLst/>
          </a:prstGeom>
        </p:spPr>
      </p:pic>
      <p:pic>
        <p:nvPicPr>
          <p:cNvPr id="16386" name="Picture 2" descr="https://img2.freepng.ru/20180506/usw/kisspng-rooster-chicken-hen-sticker-child-5aeeed41287246.4352863515256077451657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836712"/>
            <a:ext cx="3363913" cy="3363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06412091"/>
      </p:ext>
    </p:extLst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97152"/>
            <a:ext cx="7550224" cy="1143000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Пасха – это праздник праздников. Светлое Христово Воскресение. Наши предки говорили о нем «Пасха красна»!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34492"/>
            <a:ext cx="3816424" cy="4313345"/>
          </a:xfrm>
        </p:spPr>
      </p:pic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971600" y="62068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059170"/>
      </p:ext>
    </p:extLst>
  </p:cSld>
  <p:clrMapOvr>
    <a:masterClrMapping/>
  </p:clrMapOvr>
  <p:transition advClick="0" advTm="19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7516" y="4653136"/>
            <a:ext cx="7488832" cy="1512168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Во всех храмах проходят праздничные службы. Звонят колокола, красивым, красным, радостным звоном, который называется – </a:t>
            </a:r>
            <a:r>
              <a:rPr lang="ru-RU" sz="2400" i="1" dirty="0" smtClean="0">
                <a:solidFill>
                  <a:srgbClr val="FF0000"/>
                </a:solidFill>
              </a:rPr>
              <a:t>трезвон.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76672"/>
            <a:ext cx="6336704" cy="4001648"/>
          </a:xfrm>
        </p:spPr>
      </p:pic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827584" y="76470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705834"/>
      </p:ext>
    </p:extLst>
  </p:cSld>
  <p:clrMapOvr>
    <a:masterClrMapping/>
  </p:clrMapOvr>
  <p:transition advClick="0"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581128"/>
            <a:ext cx="7550224" cy="1440160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После службы верующие приветствуют друг друга целованием и словами: «Христос воскрес!»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09"/>
          <a:stretch/>
        </p:blipFill>
        <p:spPr>
          <a:xfrm>
            <a:off x="683568" y="476673"/>
            <a:ext cx="2427009" cy="3384376"/>
          </a:xfrm>
        </p:spPr>
      </p:pic>
      <p:pic>
        <p:nvPicPr>
          <p:cNvPr id="2050" name="Picture 2" descr="C:\Users\Ольга\Desktop\Презентация про пасху\pasxa-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5504" y="476672"/>
            <a:ext cx="500887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251520" y="40466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275381"/>
      </p:ext>
    </p:extLst>
  </p:cSld>
  <p:clrMapOvr>
    <a:masterClrMapping/>
  </p:clrMapOvr>
  <p:transition advClick="0" advTm="16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941168"/>
            <a:ext cx="7560840" cy="1152128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Люди стараются помочь слабым, больным. Радуют своих близких и готовят праздничное угощение…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92696"/>
            <a:ext cx="2551005" cy="3475037"/>
          </a:xfrm>
        </p:spPr>
      </p:pic>
      <p:pic>
        <p:nvPicPr>
          <p:cNvPr id="3074" name="Picture 2" descr="C:\Users\Ольга\Desktop\Презентация про пасху\img326(1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548680"/>
            <a:ext cx="523875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251520" y="54868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879866"/>
      </p:ext>
    </p:extLst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431</TotalTime>
  <Words>334</Words>
  <Application>Microsoft Office PowerPoint</Application>
  <PresentationFormat>Экран (4:3)</PresentationFormat>
  <Paragraphs>32</Paragraphs>
  <Slides>18</Slides>
  <Notes>3</Notes>
  <HiddenSlides>0</HiddenSlides>
  <MMClips>16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Georgia</vt:lpstr>
      <vt:lpstr>Trebuchet MS</vt:lpstr>
      <vt:lpstr>Воздушный поток</vt:lpstr>
      <vt:lpstr>Тема: Светлый праздник – Пасха! (Коррекционное занятие для детей 2 класса)</vt:lpstr>
      <vt:lpstr>Однажды утром проснулось яичко…</vt:lpstr>
      <vt:lpstr>Яичко огляделось вокруг и сказало: «Как же хорошо кругом! Вот ручей веселый льется, в небе солнышко смеется… Что за день сегодня? Я не знаю. Надо разыскать мне папу с мамой».</vt:lpstr>
      <vt:lpstr>И пошло яичко к папе петушку. «Папа, а что сегодня за день такой?» - спросило яичко.  «Жизнь прекрасна у яйца. Родом ты своим гордись, и на праздник торопись. Пасха светлая идет, в храм торопится народ. Слышишь пение с небес? Иисус Христос воскрес!»</vt:lpstr>
      <vt:lpstr>И пошло яичко к маме курочке узнать про светлый праздник Пасхи. Что же это за праздник такой? «Мама, а расскажи мне про праздник Пасхи…» И начала курочка свой рассказ…</vt:lpstr>
      <vt:lpstr>Пасха – это праздник праздников. Светлое Христово Воскресение. Наши предки говорили о нем «Пасха красна»!</vt:lpstr>
      <vt:lpstr>Во всех храмах проходят праздничные службы. Звонят колокола, красивым, красным, радостным звоном, который называется – трезвон. </vt:lpstr>
      <vt:lpstr>После службы верующие приветствуют друг друга целованием и словами: «Христос воскрес!»</vt:lpstr>
      <vt:lpstr>Люди стараются помочь слабым, больным. Радуют своих близких и готовят праздничное угощение…</vt:lpstr>
      <vt:lpstr>Пасхи, куличи, красят яйца…</vt:lpstr>
      <vt:lpstr>Играют в пасхальные игры…</vt:lpstr>
      <vt:lpstr>Презентация PowerPoint</vt:lpstr>
      <vt:lpstr>Вот что такое светлый праздник - Пасха! «…Малиновый звон над рекою плывет. Служба пасхальная в храмах идет. Слышно везде, раздается окрест: «Христос воскрес!» </vt:lpstr>
      <vt:lpstr>Задания для вас </vt:lpstr>
      <vt:lpstr>А теперь ребята выполните поделку к пасхе, пусть каждый из вас выберет что он будет делать:     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Пасхальное яичко  (сказка для детей младшего дошкольного возраста).</dc:title>
  <dc:creator>Ольга</dc:creator>
  <cp:lastModifiedBy>1</cp:lastModifiedBy>
  <cp:revision>37</cp:revision>
  <dcterms:created xsi:type="dcterms:W3CDTF">2016-04-22T10:28:26Z</dcterms:created>
  <dcterms:modified xsi:type="dcterms:W3CDTF">2021-03-25T09:18:09Z</dcterms:modified>
</cp:coreProperties>
</file>