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42"/>
    <a:srgbClr val="DDF6FF"/>
    <a:srgbClr val="A3E7FF"/>
    <a:srgbClr val="BCCFE6"/>
    <a:srgbClr val="4C216D"/>
    <a:srgbClr val="612A8A"/>
    <a:srgbClr val="0083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54" autoAdjust="0"/>
    <p:restoredTop sz="94660"/>
  </p:normalViewPr>
  <p:slideViewPr>
    <p:cSldViewPr>
      <p:cViewPr varScale="1">
        <p:scale>
          <a:sx n="58" d="100"/>
          <a:sy n="58" d="100"/>
        </p:scale>
        <p:origin x="15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95D4-173D-4552-B2BF-CE3B61D1771D}" type="datetimeFigureOut">
              <a:rPr lang="ru-RU" smtClean="0"/>
              <a:pPr/>
              <a:t>10.04.2019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A315C-240D-4E67-B7D4-CB21985B45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17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95D4-173D-4552-B2BF-CE3B61D1771D}" type="datetimeFigureOut">
              <a:rPr lang="ru-RU" smtClean="0"/>
              <a:pPr/>
              <a:t>10.04.2019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A315C-240D-4E67-B7D4-CB21985B45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4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95D4-173D-4552-B2BF-CE3B61D1771D}" type="datetimeFigureOut">
              <a:rPr lang="ru-RU" smtClean="0"/>
              <a:pPr/>
              <a:t>10.04.2019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A315C-240D-4E67-B7D4-CB21985B45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420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95D4-173D-4552-B2BF-CE3B61D1771D}" type="datetimeFigureOut">
              <a:rPr lang="ru-RU" smtClean="0"/>
              <a:pPr/>
              <a:t>10.04.2019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A315C-240D-4E67-B7D4-CB21985B45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34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95D4-173D-4552-B2BF-CE3B61D1771D}" type="datetimeFigureOut">
              <a:rPr lang="ru-RU" smtClean="0"/>
              <a:pPr/>
              <a:t>10.04.2019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A315C-240D-4E67-B7D4-CB21985B45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49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95D4-173D-4552-B2BF-CE3B61D1771D}" type="datetimeFigureOut">
              <a:rPr lang="ru-RU" smtClean="0"/>
              <a:pPr/>
              <a:t>10.04.2019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A315C-240D-4E67-B7D4-CB21985B45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66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95D4-173D-4552-B2BF-CE3B61D1771D}" type="datetimeFigureOut">
              <a:rPr lang="ru-RU" smtClean="0"/>
              <a:pPr/>
              <a:t>10.04.2019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A315C-240D-4E67-B7D4-CB21985B45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71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95D4-173D-4552-B2BF-CE3B61D1771D}" type="datetimeFigureOut">
              <a:rPr lang="ru-RU" smtClean="0"/>
              <a:pPr/>
              <a:t>10.04.2019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A315C-240D-4E67-B7D4-CB21985B45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95D4-173D-4552-B2BF-CE3B61D1771D}" type="datetimeFigureOut">
              <a:rPr lang="ru-RU" smtClean="0"/>
              <a:pPr/>
              <a:t>10.04.2019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A315C-240D-4E67-B7D4-CB21985B45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71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95D4-173D-4552-B2BF-CE3B61D1771D}" type="datetimeFigureOut">
              <a:rPr lang="ru-RU" smtClean="0"/>
              <a:pPr/>
              <a:t>10.04.2019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A315C-240D-4E67-B7D4-CB21985B45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98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595D4-173D-4552-B2BF-CE3B61D1771D}" type="datetimeFigureOut">
              <a:rPr lang="ru-RU" smtClean="0"/>
              <a:pPr/>
              <a:t>10.04.2019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A315C-240D-4E67-B7D4-CB21985B45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7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C21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595D4-173D-4552-B2BF-CE3B61D1771D}" type="datetimeFigureOut">
              <a:rPr lang="ru-RU" smtClean="0"/>
              <a:pPr/>
              <a:t>10.04.2019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A315C-240D-4E67-B7D4-CB21985B45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686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12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4.wdp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C216D">
            <a:alpha val="9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93843" y="232386"/>
            <a:ext cx="8812088" cy="650898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Объект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796" y="1788957"/>
            <a:ext cx="4644641" cy="452596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343796" y="1788957"/>
            <a:ext cx="4644641" cy="452596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5093193" y="1786217"/>
            <a:ext cx="3168352" cy="5459207"/>
            <a:chOff x="5580112" y="1484784"/>
            <a:chExt cx="3168352" cy="626469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5580112" y="1484784"/>
              <a:ext cx="3168352" cy="4968552"/>
            </a:xfrm>
            <a:prstGeom prst="rect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604061" y="4902133"/>
              <a:ext cx="3144403" cy="284734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prstTxWarp prst="textArchUp">
                <a:avLst>
                  <a:gd name="adj" fmla="val 9923434"/>
                </a:avLst>
              </a:prstTxWarp>
              <a:spAutoFit/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 algn="ctr"/>
              <a:r>
                <a:rPr lang="ru-RU" sz="5000" dirty="0" smtClean="0">
                  <a:solidFill>
                    <a:srgbClr val="00B050"/>
                  </a:solidFill>
                  <a:latin typeface="Arial Black" pitchFamily="34" charset="0"/>
                </a:rPr>
                <a:t>Дерево</a:t>
              </a:r>
            </a:p>
            <a:p>
              <a:pPr algn="ctr"/>
              <a:r>
                <a:rPr lang="ru-RU" sz="5000" dirty="0" smtClean="0">
                  <a:solidFill>
                    <a:srgbClr val="FFFF00"/>
                  </a:solidFill>
                  <a:latin typeface="Arial Black" pitchFamily="34" charset="0"/>
                </a:rPr>
                <a:t>–</a:t>
              </a:r>
            </a:p>
            <a:p>
              <a:pPr algn="ctr"/>
              <a:r>
                <a:rPr lang="ru-RU" sz="5000" dirty="0">
                  <a:solidFill>
                    <a:srgbClr val="FF0000"/>
                  </a:solidFill>
                  <a:latin typeface="Arial Black" pitchFamily="34" charset="0"/>
                </a:rPr>
                <a:t>с</a:t>
              </a:r>
              <a:r>
                <a:rPr lang="ru-RU" sz="5000" dirty="0" smtClean="0">
                  <a:solidFill>
                    <a:srgbClr val="FF0000"/>
                  </a:solidFill>
                  <a:latin typeface="Arial Black" pitchFamily="34" charset="0"/>
                </a:rPr>
                <a:t>имвол</a:t>
              </a:r>
            </a:p>
            <a:p>
              <a:pPr algn="ctr"/>
              <a:r>
                <a:rPr lang="ru-RU" sz="5000" dirty="0" smtClean="0">
                  <a:solidFill>
                    <a:srgbClr val="FF0000"/>
                  </a:solidFill>
                  <a:latin typeface="Arial Black" pitchFamily="34" charset="0"/>
                </a:rPr>
                <a:t>России!</a:t>
              </a:r>
              <a:endParaRPr lang="ru-RU" sz="5000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  <p:pic>
        <p:nvPicPr>
          <p:cNvPr id="8" name="Picture 4" descr="F:\0 - ЗАНЯТИЕ!!!!- АНЯ\123971439______________________________________________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09659">
            <a:off x="-106449" y="-31189"/>
            <a:ext cx="3175589" cy="3075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Рамка 18"/>
          <p:cNvSpPr/>
          <p:nvPr/>
        </p:nvSpPr>
        <p:spPr>
          <a:xfrm>
            <a:off x="4343796" y="1784239"/>
            <a:ext cx="4619987" cy="4530681"/>
          </a:xfrm>
          <a:prstGeom prst="frame">
            <a:avLst>
              <a:gd name="adj1" fmla="val 2603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075" name="Picture 3" descr="C:\Users\1\Pictures\берёза\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3614853" cy="512966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90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19675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5829" y="4256406"/>
            <a:ext cx="3459378" cy="2529785"/>
          </a:xfrm>
          <a:prstGeom prst="roundRect">
            <a:avLst>
              <a:gd name="adj" fmla="val 16667"/>
            </a:avLst>
          </a:prstGeom>
          <a:ln w="762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459703"/>
            <a:ext cx="3444530" cy="24616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179512" y="4184310"/>
            <a:ext cx="936104" cy="923330"/>
            <a:chOff x="4211960" y="2001614"/>
            <a:chExt cx="936104" cy="923330"/>
          </a:xfrm>
        </p:grpSpPr>
        <p:sp>
          <p:nvSpPr>
            <p:cNvPr id="14" name="Овал 13"/>
            <p:cNvSpPr/>
            <p:nvPr/>
          </p:nvSpPr>
          <p:spPr>
            <a:xfrm>
              <a:off x="4211960" y="2060848"/>
              <a:ext cx="936104" cy="864096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391783" y="2001614"/>
              <a:ext cx="54213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72696" y="1353542"/>
            <a:ext cx="936104" cy="923330"/>
            <a:chOff x="4211960" y="2001614"/>
            <a:chExt cx="936104" cy="923330"/>
          </a:xfrm>
        </p:grpSpPr>
        <p:sp>
          <p:nvSpPr>
            <p:cNvPr id="17" name="Овал 16"/>
            <p:cNvSpPr/>
            <p:nvPr/>
          </p:nvSpPr>
          <p:spPr>
            <a:xfrm>
              <a:off x="4211960" y="2060848"/>
              <a:ext cx="936104" cy="864096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391783" y="2001614"/>
              <a:ext cx="54213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1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0" name="Picture 4" descr="F:\0 - ЗАНЯТИЕ!!!!- АНЯ\123971439______________________________________________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96336" y="-236387"/>
            <a:ext cx="1798043" cy="1741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901470" y="316687"/>
            <a:ext cx="6838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Столица нашей  Родины</a:t>
            </a:r>
            <a:endParaRPr lang="ru-RU" sz="2800" dirty="0">
              <a:latin typeface="Arial Black" pitchFamily="34" charset="0"/>
            </a:endParaRPr>
          </a:p>
        </p:txBody>
      </p:sp>
      <p:pic>
        <p:nvPicPr>
          <p:cNvPr id="26" name="Объект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158" y="1805394"/>
            <a:ext cx="4644641" cy="4525963"/>
          </a:xfrm>
          <a:prstGeom prst="rect">
            <a:avLst/>
          </a:prstGeom>
        </p:spPr>
      </p:pic>
      <p:sp>
        <p:nvSpPr>
          <p:cNvPr id="29" name="Рамка 28"/>
          <p:cNvSpPr/>
          <p:nvPr/>
        </p:nvSpPr>
        <p:spPr>
          <a:xfrm>
            <a:off x="4355976" y="1784239"/>
            <a:ext cx="4619987" cy="4530681"/>
          </a:xfrm>
          <a:prstGeom prst="frame">
            <a:avLst>
              <a:gd name="adj1" fmla="val 2603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171548" y="4184310"/>
            <a:ext cx="3452494" cy="25682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>
            <a:hlinkClick r:id="" action="ppaction://noaction">
              <a:snd r:embed="rId6" name="chimes.wav"/>
            </a:hlinkClick>
          </p:cNvPr>
          <p:cNvSpPr/>
          <p:nvPr/>
        </p:nvSpPr>
        <p:spPr>
          <a:xfrm>
            <a:off x="163676" y="1433139"/>
            <a:ext cx="3444530" cy="255551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32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119675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179512" y="1556791"/>
            <a:ext cx="3744416" cy="2415299"/>
            <a:chOff x="179512" y="1556792"/>
            <a:chExt cx="2505080" cy="1728192"/>
          </a:xfrm>
          <a:scene3d>
            <a:camera prst="orthographicFront"/>
            <a:lightRig rig="contrasting" dir="t">
              <a:rot lat="0" lon="0" rev="7800000"/>
            </a:lightRig>
          </a:scene3d>
        </p:grpSpPr>
        <p:sp>
          <p:nvSpPr>
            <p:cNvPr id="2" name="Прямоугольник 1"/>
            <p:cNvSpPr/>
            <p:nvPr/>
          </p:nvSpPr>
          <p:spPr>
            <a:xfrm>
              <a:off x="179512" y="1556792"/>
              <a:ext cx="2505080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79512" y="2132856"/>
              <a:ext cx="2505080" cy="576064"/>
            </a:xfrm>
            <a:prstGeom prst="rect">
              <a:avLst/>
            </a:prstGeom>
            <a:solidFill>
              <a:srgbClr val="0083E6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79512" y="2708920"/>
              <a:ext cx="2505080" cy="57606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31831" y="4325908"/>
            <a:ext cx="3692097" cy="2415299"/>
            <a:chOff x="179512" y="1556792"/>
            <a:chExt cx="2505080" cy="1728192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5" name="Прямоугольник 14"/>
            <p:cNvSpPr/>
            <p:nvPr/>
          </p:nvSpPr>
          <p:spPr>
            <a:xfrm>
              <a:off x="179512" y="1556792"/>
              <a:ext cx="2505080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79512" y="2132856"/>
              <a:ext cx="2505080" cy="576064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79512" y="2708920"/>
              <a:ext cx="2505080" cy="57606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995473" y="3095711"/>
            <a:ext cx="936104" cy="923330"/>
            <a:chOff x="4211960" y="2001614"/>
            <a:chExt cx="936104" cy="923330"/>
          </a:xfrm>
        </p:grpSpPr>
        <p:sp>
          <p:nvSpPr>
            <p:cNvPr id="19" name="Овал 18"/>
            <p:cNvSpPr/>
            <p:nvPr/>
          </p:nvSpPr>
          <p:spPr>
            <a:xfrm>
              <a:off x="4211960" y="2060848"/>
              <a:ext cx="936104" cy="864096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391783" y="2001614"/>
              <a:ext cx="54213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1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934072" y="5854445"/>
            <a:ext cx="936104" cy="923330"/>
            <a:chOff x="4211960" y="2001614"/>
            <a:chExt cx="936104" cy="923330"/>
          </a:xfrm>
        </p:grpSpPr>
        <p:sp>
          <p:nvSpPr>
            <p:cNvPr id="22" name="Овал 21"/>
            <p:cNvSpPr/>
            <p:nvPr/>
          </p:nvSpPr>
          <p:spPr>
            <a:xfrm>
              <a:off x="4211960" y="2060848"/>
              <a:ext cx="936104" cy="864096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391782" y="2001614"/>
              <a:ext cx="54213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6" name="Picture 4" descr="F:\0 - ЗАНЯТИЕ!!!!- АНЯ\123971439______________________________________________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96336" y="-236387"/>
            <a:ext cx="1798043" cy="1741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0" y="316687"/>
            <a:ext cx="7740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Флаг России</a:t>
            </a:r>
            <a:endParaRPr lang="ru-RU" sz="2800" dirty="0">
              <a:latin typeface="Arial Black" pitchFamily="34" charset="0"/>
            </a:endParaRPr>
          </a:p>
        </p:txBody>
      </p:sp>
      <p:pic>
        <p:nvPicPr>
          <p:cNvPr id="33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523" y="1822450"/>
            <a:ext cx="4610429" cy="4492625"/>
          </a:xfrm>
          <a:prstGeom prst="rect">
            <a:avLst/>
          </a:prstGeom>
        </p:spPr>
      </p:pic>
      <p:sp>
        <p:nvSpPr>
          <p:cNvPr id="34" name="Рамка 33"/>
          <p:cNvSpPr/>
          <p:nvPr/>
        </p:nvSpPr>
        <p:spPr>
          <a:xfrm>
            <a:off x="4343796" y="1784239"/>
            <a:ext cx="4619987" cy="4530681"/>
          </a:xfrm>
          <a:prstGeom prst="frame">
            <a:avLst>
              <a:gd name="adj1" fmla="val 2603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>
            <a:hlinkClick r:id="" action="ppaction://noaction">
              <a:snd r:embed="rId4" name="chimes.wav"/>
            </a:hlinkClick>
          </p:cNvPr>
          <p:cNvSpPr/>
          <p:nvPr/>
        </p:nvSpPr>
        <p:spPr>
          <a:xfrm>
            <a:off x="152654" y="4298959"/>
            <a:ext cx="3778923" cy="241529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101102" y="1606733"/>
            <a:ext cx="3830476" cy="241529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04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8" descr="C:\Users\1\Desktop\картинки для тренажёра\0000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0" r="20743"/>
          <a:stretch/>
        </p:blipFill>
        <p:spPr bwMode="auto">
          <a:xfrm>
            <a:off x="1861267" y="1971452"/>
            <a:ext cx="2512692" cy="3050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1\Desktop\картинки для тренажёра\бб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4" t="4726" r="22188" b="1837"/>
          <a:stretch/>
        </p:blipFill>
        <p:spPr bwMode="auto">
          <a:xfrm>
            <a:off x="1862086" y="2095148"/>
            <a:ext cx="2384205" cy="2876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1\Desktop\картинки для тренажёра\1--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8" t="6265" r="11294"/>
          <a:stretch/>
        </p:blipFill>
        <p:spPr bwMode="auto">
          <a:xfrm>
            <a:off x="76559" y="4086632"/>
            <a:ext cx="2225261" cy="274641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16390" y="0"/>
            <a:ext cx="6827610" cy="119675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 descr="C:\Users\1\Desktop\картинки для тренажёра\2-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733" y="-85718"/>
            <a:ext cx="2406857" cy="299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C:\Users\1\Desktop\картинки для тренажёра\0000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0" r="20743"/>
          <a:stretch/>
        </p:blipFill>
        <p:spPr bwMode="auto">
          <a:xfrm>
            <a:off x="-37766" y="-85718"/>
            <a:ext cx="2406890" cy="3050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1\Desktop\картинки для тренажёра\2-  герб Тонга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338" y="2214919"/>
            <a:ext cx="2088231" cy="2361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C:\Users\1\Desktop\картинки для тренажёра\0000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0" r="20743"/>
          <a:stretch/>
        </p:blipFill>
        <p:spPr bwMode="auto">
          <a:xfrm>
            <a:off x="34361" y="3940779"/>
            <a:ext cx="2441264" cy="3050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F:\0 - ЗАНЯТИЕ!!!!- АНЯ\123971439______________________________________________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96336" y="-236387"/>
            <a:ext cx="1798043" cy="1741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460511" y="316687"/>
            <a:ext cx="5279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Герб  России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3" name="Скругленный прямоугольник 2">
            <a:hlinkClick r:id="" action="ppaction://hlinkshowjump?jump=nextslide"/>
          </p:cNvPr>
          <p:cNvSpPr/>
          <p:nvPr/>
        </p:nvSpPr>
        <p:spPr>
          <a:xfrm>
            <a:off x="34510" y="4068761"/>
            <a:ext cx="2263141" cy="24812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>
            <a:hlinkClick r:id="" action="ppaction://noaction">
              <a:snd r:embed="rId9" name="chimes.wav"/>
            </a:hlinkClick>
          </p:cNvPr>
          <p:cNvSpPr/>
          <p:nvPr/>
        </p:nvSpPr>
        <p:spPr>
          <a:xfrm>
            <a:off x="76559" y="-49911"/>
            <a:ext cx="2125539" cy="24741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>
            <a:hlinkClick r:id="" action="ppaction://noaction">
              <a:snd r:embed="rId9" name="chimes.wav"/>
            </a:hlinkClick>
          </p:cNvPr>
          <p:cNvSpPr/>
          <p:nvPr/>
        </p:nvSpPr>
        <p:spPr>
          <a:xfrm>
            <a:off x="2301820" y="2083000"/>
            <a:ext cx="1966304" cy="249347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Объект 12"/>
          <p:cNvPicPr>
            <a:picLocks noGrp="1" noChangeAspect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523" y="1822450"/>
            <a:ext cx="4610429" cy="4492625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051" y="1822449"/>
            <a:ext cx="4610430" cy="4492625"/>
          </a:xfrm>
          <a:prstGeom prst="rect">
            <a:avLst/>
          </a:prstGeom>
        </p:spPr>
      </p:pic>
      <p:sp>
        <p:nvSpPr>
          <p:cNvPr id="29" name="Рамка 28"/>
          <p:cNvSpPr/>
          <p:nvPr/>
        </p:nvSpPr>
        <p:spPr>
          <a:xfrm>
            <a:off x="4343796" y="1784239"/>
            <a:ext cx="4619987" cy="4530681"/>
          </a:xfrm>
          <a:prstGeom prst="frame">
            <a:avLst>
              <a:gd name="adj1" fmla="val 2603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27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092688" cy="480634"/>
          </a:xfrm>
          <a:prstGeom prst="rect">
            <a:avLst/>
          </a:prstGeom>
          <a:solidFill>
            <a:srgbClr val="612A8A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964272"/>
            <a:ext cx="8856629" cy="5728570"/>
          </a:xfrm>
          <a:prstGeom prst="rect">
            <a:avLst/>
          </a:prstGeom>
          <a:solidFill>
            <a:srgbClr val="DDF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46357" y="5967875"/>
            <a:ext cx="8778921" cy="724966"/>
          </a:xfrm>
          <a:prstGeom prst="rect">
            <a:avLst/>
          </a:prstGeom>
          <a:solidFill>
            <a:srgbClr val="00924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77" y="964272"/>
            <a:ext cx="5878783" cy="572856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26" name="Picture 2" descr="C:\Users\1\Pictures\берёза\img4 (1)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956" t="5091" r="26273" b="10939"/>
          <a:stretch/>
        </p:blipFill>
        <p:spPr bwMode="auto">
          <a:xfrm>
            <a:off x="6641676" y="2617387"/>
            <a:ext cx="2386048" cy="377837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Рамка 13"/>
          <p:cNvSpPr/>
          <p:nvPr/>
        </p:nvSpPr>
        <p:spPr>
          <a:xfrm>
            <a:off x="1" y="836712"/>
            <a:ext cx="9092688" cy="6021288"/>
          </a:xfrm>
          <a:prstGeom prst="frame">
            <a:avLst>
              <a:gd name="adj1" fmla="val 2603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152" y="-691330"/>
            <a:ext cx="4687237" cy="46963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63865" y="-51392"/>
            <a:ext cx="4713047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СПАСИБО</a:t>
            </a: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!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78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18</Words>
  <Application>Microsoft Office PowerPoint</Application>
  <PresentationFormat>Экран (4:3)</PresentationFormat>
  <Paragraphs>12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Arial Black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12133</cp:lastModifiedBy>
  <cp:revision>53</cp:revision>
  <dcterms:created xsi:type="dcterms:W3CDTF">2016-10-16T18:36:41Z</dcterms:created>
  <dcterms:modified xsi:type="dcterms:W3CDTF">2019-04-10T17:46:38Z</dcterms:modified>
</cp:coreProperties>
</file>