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7" r:id="rId2"/>
    <p:sldId id="258" r:id="rId3"/>
    <p:sldId id="259" r:id="rId4"/>
    <p:sldId id="260" r:id="rId5"/>
    <p:sldId id="265" r:id="rId6"/>
    <p:sldId id="263" r:id="rId7"/>
    <p:sldId id="264" r:id="rId8"/>
    <p:sldId id="266" r:id="rId9"/>
    <p:sldId id="267" r:id="rId10"/>
    <p:sldId id="269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6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13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73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2948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02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961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86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79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1403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76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076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51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114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08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40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41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82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571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D6B88D-E1D9-45B4-8D67-75AC48924932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CE85B6-42EE-4421-A0FC-9582B9A4D7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5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25" y="315882"/>
            <a:ext cx="3424151" cy="28346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961" y="3765664"/>
            <a:ext cx="3815542" cy="25187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85" y="3466407"/>
            <a:ext cx="4015047" cy="2818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961" y="465512"/>
            <a:ext cx="3750425" cy="33999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976" y="498763"/>
            <a:ext cx="4039985" cy="27681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44" y="3150523"/>
            <a:ext cx="3093871" cy="323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5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43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9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0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273" y="748146"/>
            <a:ext cx="7439891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en-US" sz="4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Whenever the wea</a:t>
            </a:r>
            <a:r>
              <a:rPr lang="en-US" sz="4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 is cold. </a:t>
            </a:r>
            <a:endParaRPr lang="ru-RU" sz="44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Whenever the wea</a:t>
            </a:r>
            <a:r>
              <a:rPr lang="en-US" sz="4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 is hot. </a:t>
            </a:r>
            <a:endParaRPr lang="ru-RU" sz="44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We'll wea</a:t>
            </a:r>
            <a:r>
              <a:rPr lang="en-US" sz="4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 the wea</a:t>
            </a:r>
            <a:r>
              <a:rPr lang="en-US" sz="4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er, </a:t>
            </a:r>
            <a:endParaRPr lang="ru-RU" sz="44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whatever the wea</a:t>
            </a:r>
            <a:r>
              <a:rPr lang="en-US" sz="4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er, </a:t>
            </a:r>
            <a:endParaRPr lang="ru-RU" sz="44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</a:t>
            </a:r>
            <a:r>
              <a:rPr lang="en-US" sz="4400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44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 we like it or not.</a:t>
            </a:r>
            <a:endParaRPr lang="ru-RU" sz="440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400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400" baseline="30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4400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17</a:t>
            </a:r>
            <a:r>
              <a:rPr lang="en-US" sz="4400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4400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4400" baseline="30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4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en-US" sz="44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44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ursday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wrea</a:t>
            </a:r>
            <a:r>
              <a:rPr lang="en-US" sz="44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44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s.</a:t>
            </a:r>
            <a:endParaRPr lang="ru-RU" sz="4400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605" y="952727"/>
            <a:ext cx="3289068" cy="285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249643"/>
              </p:ext>
            </p:extLst>
          </p:nvPr>
        </p:nvGraphicFramePr>
        <p:xfrm>
          <a:off x="2133419" y="973667"/>
          <a:ext cx="7925162" cy="5184992"/>
        </p:xfrm>
        <a:graphic>
          <a:graphicData uri="http://schemas.openxmlformats.org/drawingml/2006/table">
            <a:tbl>
              <a:tblPr firstRow="1" firstCol="1" bandRow="1"/>
              <a:tblGrid>
                <a:gridCol w="3962581">
                  <a:extLst>
                    <a:ext uri="{9D8B030D-6E8A-4147-A177-3AD203B41FA5}">
                      <a16:colId xmlns:a16="http://schemas.microsoft.com/office/drawing/2014/main" val="3525563799"/>
                    </a:ext>
                  </a:extLst>
                </a:gridCol>
                <a:gridCol w="3962581">
                  <a:extLst>
                    <a:ext uri="{9D8B030D-6E8A-4147-A177-3AD203B41FA5}">
                      <a16:colId xmlns:a16="http://schemas.microsoft.com/office/drawing/2014/main" val="3775677450"/>
                    </a:ext>
                  </a:extLst>
                </a:gridCol>
              </a:tblGrid>
              <a:tr h="50630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Highland games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The Festival of Lights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Christmas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New Year s Day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Saint Valentine s Day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Halloween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Guy Fawkes Day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St. Patrick’s Day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Thanksgiving Day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36" marR="55036" marT="55036" marB="550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14th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February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25th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December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c) the first Saturday of September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d) In late autumn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e) The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31st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October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f) The </a:t>
                      </a:r>
                      <a:r>
                        <a:rPr lang="en-US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31st 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December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g) 4</a:t>
                      </a:r>
                      <a:r>
                        <a:rPr lang="en-US" sz="1800" b="1" baseline="30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Thursday of November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h) 5</a:t>
                      </a:r>
                      <a:r>
                        <a:rPr lang="en-US" sz="1800" b="1" baseline="30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November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17 March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36" marR="55036" marT="55036" marB="5503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427917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0" y="3251199"/>
            <a:ext cx="2167466" cy="29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1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yourself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199" y="1171575"/>
            <a:ext cx="3344333" cy="35443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36133" y="3244334"/>
            <a:ext cx="645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c, 2- d, 3- b, 4- f, 5- a, 6- e, 7- h, 8- I, 9- g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0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6947" y="-321734"/>
            <a:ext cx="13001625" cy="773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4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8095"/>
            <a:ext cx="12543905" cy="709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2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32" y="0"/>
            <a:ext cx="12259732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2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yourself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87280" y="2841173"/>
            <a:ext cx="3759832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1- fancy-dress party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2-Friday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3-7.30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4-Market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199" y="1171575"/>
            <a:ext cx="3344333" cy="354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843" y="623455"/>
            <a:ext cx="4846321" cy="571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2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188</TotalTime>
  <Words>155</Words>
  <Application>Microsoft Office PowerPoint</Application>
  <PresentationFormat>Широкоэкранный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Check yourself </vt:lpstr>
      <vt:lpstr>Презентация PowerPoint</vt:lpstr>
      <vt:lpstr>Презентация PowerPoint</vt:lpstr>
      <vt:lpstr>Презентация PowerPoint</vt:lpstr>
      <vt:lpstr>Check yourself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2020-01-20T13:42:49Z</dcterms:created>
  <dcterms:modified xsi:type="dcterms:W3CDTF">2020-01-21T16:09:38Z</dcterms:modified>
</cp:coreProperties>
</file>