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7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121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5/28/2024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Проектно – исследовательская работа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245936"/>
          </a:xfrm>
        </p:spPr>
        <p:txBody>
          <a:bodyPr>
            <a:normAutofit/>
          </a:bodyPr>
          <a:lstStyle/>
          <a:p>
            <a:pPr algn="ctr"/>
            <a:endParaRPr lang="ru-RU" sz="4800" dirty="0" smtClean="0"/>
          </a:p>
          <a:p>
            <a:pPr algn="ctr"/>
            <a:r>
              <a:rPr lang="ru-RU" sz="4800" dirty="0" smtClean="0"/>
              <a:t>«Музыкальная </a:t>
            </a:r>
            <a:r>
              <a:rPr lang="ru-RU" sz="4800" smtClean="0"/>
              <a:t>культура </a:t>
            </a:r>
            <a:r>
              <a:rPr lang="ru-RU" sz="4800" smtClean="0"/>
              <a:t>Белгородск</a:t>
            </a:r>
            <a:r>
              <a:rPr lang="ru-RU" sz="4800" smtClean="0"/>
              <a:t>ого </a:t>
            </a:r>
            <a:r>
              <a:rPr lang="ru-RU" sz="4800" dirty="0" smtClean="0"/>
              <a:t>края</a:t>
            </a:r>
            <a:r>
              <a:rPr lang="ru-RU" sz="4800" dirty="0" smtClean="0"/>
              <a:t>»</a:t>
            </a:r>
            <a:endParaRPr lang="ru-RU" sz="4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Ансамбль «Млада»                   «Раздолье»</a:t>
            </a:r>
            <a:endParaRPr lang="ru-RU" sz="3200" dirty="0"/>
          </a:p>
        </p:txBody>
      </p:sp>
      <p:pic>
        <p:nvPicPr>
          <p:cNvPr id="4" name="Picture 3" descr="H:\окушко\раздоль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43400" y="2590800"/>
            <a:ext cx="4800600" cy="4267200"/>
          </a:xfrm>
          <a:prstGeom prst="rect">
            <a:avLst/>
          </a:prstGeom>
          <a:noFill/>
        </p:spPr>
      </p:pic>
      <p:pic>
        <p:nvPicPr>
          <p:cNvPr id="8194" name="Picture 2" descr="H:\окушко\млад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71600"/>
            <a:ext cx="52578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:\окушко\заключ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8153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261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Цель проекта:</a:t>
            </a:r>
            <a:br>
              <a:rPr lang="ru-RU" dirty="0" smtClean="0"/>
            </a:br>
            <a:r>
              <a:rPr lang="ru-RU" dirty="0" smtClean="0"/>
              <a:t>Изучение музыкальной культуры родного края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286000"/>
            <a:ext cx="7406640" cy="3810000"/>
          </a:xfrm>
        </p:spPr>
        <p:txBody>
          <a:bodyPr/>
          <a:lstStyle/>
          <a:p>
            <a:r>
              <a:rPr lang="ru-RU" dirty="0" smtClean="0">
                <a:latin typeface="Cambria" pitchFamily="18" charset="0"/>
              </a:rPr>
              <a:t>Задачи:</a:t>
            </a:r>
          </a:p>
          <a:p>
            <a:r>
              <a:rPr lang="ru-RU" dirty="0" smtClean="0">
                <a:latin typeface="Cambria" pitchFamily="18" charset="0"/>
              </a:rPr>
              <a:t>1. Изучить теоретический материал по теме;</a:t>
            </a:r>
          </a:p>
          <a:p>
            <a:r>
              <a:rPr lang="ru-RU" dirty="0" smtClean="0">
                <a:latin typeface="Cambria" pitchFamily="18" charset="0"/>
              </a:rPr>
              <a:t>2.Установить имена каких представителей музыкальной культуры </a:t>
            </a:r>
            <a:r>
              <a:rPr lang="ru-RU" dirty="0" err="1" smtClean="0">
                <a:latin typeface="Cambria" pitchFamily="18" charset="0"/>
              </a:rPr>
              <a:t>Белгородчины</a:t>
            </a:r>
            <a:r>
              <a:rPr lang="ru-RU" dirty="0" smtClean="0">
                <a:latin typeface="Cambria" pitchFamily="18" charset="0"/>
              </a:rPr>
              <a:t> оставили неизгладимый след  в истории русской культуры</a:t>
            </a:r>
          </a:p>
          <a:p>
            <a:r>
              <a:rPr lang="ru-RU" dirty="0" smtClean="0">
                <a:latin typeface="Cambria" pitchFamily="18" charset="0"/>
              </a:rPr>
              <a:t>3. Проанализировать полученные данные, сделать выводы.</a:t>
            </a:r>
            <a:endParaRPr lang="ru-RU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окушко\хоров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H:\окушко\кугик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0"/>
            <a:ext cx="4800600" cy="3581400"/>
          </a:xfrm>
          <a:prstGeom prst="rect">
            <a:avLst/>
          </a:prstGeom>
          <a:noFill/>
        </p:spPr>
      </p:pic>
      <p:pic>
        <p:nvPicPr>
          <p:cNvPr id="2052" name="Picture 4" descr="H:\окушко\дуд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0"/>
            <a:ext cx="4648200" cy="3505200"/>
          </a:xfrm>
          <a:prstGeom prst="rect">
            <a:avLst/>
          </a:prstGeom>
          <a:noFill/>
        </p:spPr>
      </p:pic>
      <p:pic>
        <p:nvPicPr>
          <p:cNvPr id="2053" name="Picture 5" descr="H:\окушко\пен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50" y="3200400"/>
            <a:ext cx="66675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:\окушко\дегтяре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505200"/>
            <a:ext cx="4064000" cy="3352800"/>
          </a:xfrm>
          <a:prstGeom prst="rect">
            <a:avLst/>
          </a:prstGeom>
          <a:noFill/>
        </p:spPr>
      </p:pic>
      <p:pic>
        <p:nvPicPr>
          <p:cNvPr id="4099" name="Picture 3" descr="H:\окушко\ломак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819400"/>
            <a:ext cx="4724400" cy="4343400"/>
          </a:xfrm>
          <a:prstGeom prst="rect">
            <a:avLst/>
          </a:prstGeom>
          <a:noFill/>
        </p:spPr>
      </p:pic>
      <p:pic>
        <p:nvPicPr>
          <p:cNvPr id="4100" name="Picture 4" descr="H:\окушко\трутовски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0"/>
            <a:ext cx="3505200" cy="3429000"/>
          </a:xfrm>
          <a:prstGeom prst="rect">
            <a:avLst/>
          </a:prstGeom>
          <a:noFill/>
        </p:spPr>
      </p:pic>
      <p:pic>
        <p:nvPicPr>
          <p:cNvPr id="4101" name="Picture 5" descr="H:\окушко\трутовский сборни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1500" y="0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Представители профессиональной музыкальной культуры </a:t>
            </a:r>
            <a:r>
              <a:rPr lang="ru-RU" sz="3200" dirty="0" err="1" smtClean="0"/>
              <a:t>Белгородчины</a:t>
            </a:r>
            <a:endParaRPr lang="ru-RU" sz="3200" dirty="0"/>
          </a:p>
        </p:txBody>
      </p:sp>
      <p:pic>
        <p:nvPicPr>
          <p:cNvPr id="5122" name="Picture 2" descr="H:\окушко\веретеннико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1"/>
            <a:ext cx="2066925" cy="2438400"/>
          </a:xfrm>
          <a:prstGeom prst="rect">
            <a:avLst/>
          </a:prstGeom>
          <a:noFill/>
        </p:spPr>
      </p:pic>
      <p:pic>
        <p:nvPicPr>
          <p:cNvPr id="5123" name="Picture 3" descr="H:\окушко\бердыш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600200"/>
            <a:ext cx="2590800" cy="2520950"/>
          </a:xfrm>
          <a:prstGeom prst="rect">
            <a:avLst/>
          </a:prstGeom>
          <a:noFill/>
        </p:spPr>
      </p:pic>
      <p:pic>
        <p:nvPicPr>
          <p:cNvPr id="5124" name="Picture 4" descr="H:\окушко\бирюко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1600200"/>
            <a:ext cx="3429000" cy="3276600"/>
          </a:xfrm>
          <a:prstGeom prst="rect">
            <a:avLst/>
          </a:prstGeom>
          <a:noFill/>
        </p:spPr>
      </p:pic>
      <p:pic>
        <p:nvPicPr>
          <p:cNvPr id="5125" name="Picture 5" descr="H:\окушко\миши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4038600"/>
            <a:ext cx="3048000" cy="2819400"/>
          </a:xfrm>
          <a:prstGeom prst="rect">
            <a:avLst/>
          </a:prstGeom>
          <a:noFill/>
        </p:spPr>
      </p:pic>
      <p:pic>
        <p:nvPicPr>
          <p:cNvPr id="5126" name="Picture 6" descr="H:\окушко\горяйнов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3962400"/>
            <a:ext cx="3438525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Белгородская государственная 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 филармония</a:t>
            </a:r>
            <a:endParaRPr lang="ru-RU" sz="3200" dirty="0"/>
          </a:p>
        </p:txBody>
      </p:sp>
      <p:pic>
        <p:nvPicPr>
          <p:cNvPr id="6146" name="Picture 2" descr="H:\окушко\филармо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914400"/>
            <a:ext cx="4876800" cy="4419600"/>
          </a:xfrm>
          <a:prstGeom prst="rect">
            <a:avLst/>
          </a:prstGeom>
          <a:noFill/>
        </p:spPr>
      </p:pic>
      <p:pic>
        <p:nvPicPr>
          <p:cNvPr id="6147" name="Picture 3" descr="H:\окушко\оркестр  белг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365500"/>
            <a:ext cx="4495800" cy="349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    Эстрадный  джазовый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оркестр «</a:t>
            </a:r>
            <a:r>
              <a:rPr lang="ru-RU" sz="3200" dirty="0" err="1" smtClean="0"/>
              <a:t>Биляр</a:t>
            </a:r>
            <a:r>
              <a:rPr lang="ru-RU" sz="3200" dirty="0" smtClean="0"/>
              <a:t> – </a:t>
            </a:r>
            <a:r>
              <a:rPr lang="ru-RU" sz="3200" dirty="0" err="1" smtClean="0"/>
              <a:t>бэнд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pic>
        <p:nvPicPr>
          <p:cNvPr id="7170" name="Picture 2" descr="H:\окушко\биляр бенд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0"/>
            <a:ext cx="80772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Оркестр  народных инструментов «ВЕЛЕС»</a:t>
            </a:r>
            <a:endParaRPr lang="ru-RU" sz="3200" dirty="0"/>
          </a:p>
        </p:txBody>
      </p:sp>
      <p:pic>
        <p:nvPicPr>
          <p:cNvPr id="10242" name="Picture 2" descr="H:\окушко\веле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738908"/>
            <a:ext cx="8077200" cy="5119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</TotalTime>
  <Words>66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Cambria</vt:lpstr>
      <vt:lpstr>Corbel</vt:lpstr>
      <vt:lpstr>Gill Sans MT</vt:lpstr>
      <vt:lpstr>Verdana</vt:lpstr>
      <vt:lpstr>Wingdings 2</vt:lpstr>
      <vt:lpstr>Солнцестояние</vt:lpstr>
      <vt:lpstr>Проектно – исследовательская работа </vt:lpstr>
      <vt:lpstr>   Цель проекта: Изучение музыкальной культуры родного края</vt:lpstr>
      <vt:lpstr>Презентация PowerPoint</vt:lpstr>
      <vt:lpstr>Презентация PowerPoint</vt:lpstr>
      <vt:lpstr>Презентация PowerPoint</vt:lpstr>
      <vt:lpstr>Представители профессиональной музыкальной культуры Белгородчины</vt:lpstr>
      <vt:lpstr>Белгородская государственная                                           филармония</vt:lpstr>
      <vt:lpstr>    Эстрадный  джазовый                                                 оркестр «Биляр – бэнд»</vt:lpstr>
      <vt:lpstr>Оркестр  народных инструментов «ВЕЛЕС»</vt:lpstr>
      <vt:lpstr>Ансамбль «Млада»                   «Раздолье»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4</cp:revision>
  <dcterms:created xsi:type="dcterms:W3CDTF">2019-05-06T09:04:06Z</dcterms:created>
  <dcterms:modified xsi:type="dcterms:W3CDTF">2024-05-28T11:02:22Z</dcterms:modified>
</cp:coreProperties>
</file>