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4" r:id="rId2"/>
    <p:sldId id="265" r:id="rId3"/>
    <p:sldId id="266" r:id="rId4"/>
    <p:sldId id="267" r:id="rId5"/>
    <p:sldId id="268" r:id="rId6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84583" autoAdjust="0"/>
  </p:normalViewPr>
  <p:slideViewPr>
    <p:cSldViewPr>
      <p:cViewPr>
        <p:scale>
          <a:sx n="80" d="100"/>
          <a:sy n="80" d="100"/>
        </p:scale>
        <p:origin x="-888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66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663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924944"/>
            <a:ext cx="6552728" cy="1224136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9947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624736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259632" y="1556792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624736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33123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996952"/>
            <a:ext cx="7056784" cy="122413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66FF"/>
                </a:solidFill>
                <a:latin typeface="Bookman Old Style" panose="02050604050505020204" pitchFamily="18" charset="0"/>
              </a:rPr>
              <a:t>Калейдоскоп профессий</a:t>
            </a:r>
            <a:endParaRPr lang="ru-RU" sz="7200" b="1" dirty="0">
              <a:solidFill>
                <a:srgbClr val="0066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419872" y="5517250"/>
            <a:ext cx="6400800" cy="1354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ФЕСТИВАЛЬ</a:t>
            </a:r>
            <a:endParaRPr lang="ru-RU" sz="6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0261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99FF"/>
                </a:solidFill>
                <a:latin typeface="Bookman Old Style" panose="02050604050505020204" pitchFamily="18" charset="0"/>
              </a:rPr>
              <a:t>В мире профессий</a:t>
            </a:r>
            <a:endParaRPr lang="ru-RU" b="1" dirty="0">
              <a:solidFill>
                <a:srgbClr val="3399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ds05.infourok.ru/uploads/ex/0b6a/00061261-72461cf3/hello_html_4e34145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18381" r="12039" b="2851"/>
          <a:stretch/>
        </p:blipFill>
        <p:spPr bwMode="auto">
          <a:xfrm>
            <a:off x="1187624" y="1045689"/>
            <a:ext cx="6775009" cy="514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419872" y="5517250"/>
            <a:ext cx="6400800" cy="1354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ФЕСТИВАЛЬ</a:t>
            </a:r>
            <a:endParaRPr lang="ru-RU" sz="6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053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6624736" cy="10486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99FF"/>
                </a:solidFill>
                <a:latin typeface="Bookman Old Style" panose="02050604050505020204" pitchFamily="18" charset="0"/>
              </a:rPr>
              <a:t>Тренинг «Рука судьбы»</a:t>
            </a:r>
            <a:endParaRPr lang="ru-RU" b="1" dirty="0">
              <a:solidFill>
                <a:srgbClr val="3399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u.livelib.ru/album/1003087763/o/qykipm4l/o-o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58605"/>
            <a:ext cx="6552728" cy="463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419872" y="5517250"/>
            <a:ext cx="6400800" cy="1354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ФЕСТИВАЛЬ</a:t>
            </a:r>
            <a:endParaRPr lang="ru-RU" sz="6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6625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399FF"/>
                </a:solidFill>
                <a:latin typeface="Bookman Old Style" panose="02050604050505020204" pitchFamily="18" charset="0"/>
              </a:rPr>
              <a:t>Притча</a:t>
            </a:r>
            <a:endParaRPr lang="ru-RU" b="1" dirty="0">
              <a:solidFill>
                <a:srgbClr val="3399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419872" y="5517250"/>
            <a:ext cx="6400800" cy="1354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ФЕСТИВАЛЬ</a:t>
            </a:r>
            <a:endParaRPr lang="ru-RU" sz="6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Picture 2" descr="https://ds03.infourok.ru/uploads/ex/12ed/000333b4-ed22f08c/img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" t="24847" r="5380" b="1906"/>
          <a:stretch/>
        </p:blipFill>
        <p:spPr bwMode="auto">
          <a:xfrm>
            <a:off x="1259632" y="1484784"/>
            <a:ext cx="6558716" cy="403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1994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33123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996952"/>
            <a:ext cx="7056784" cy="122413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66FF"/>
                </a:solidFill>
                <a:latin typeface="Bookman Old Style" panose="02050604050505020204" pitchFamily="18" charset="0"/>
              </a:rPr>
              <a:t>Калейдоскоп профессий</a:t>
            </a:r>
            <a:endParaRPr lang="ru-RU" sz="7200" b="1" dirty="0">
              <a:solidFill>
                <a:srgbClr val="0066FF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419872" y="5517250"/>
            <a:ext cx="6400800" cy="1354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ФЕСТИВАЛЬ</a:t>
            </a:r>
            <a:endParaRPr lang="ru-RU" sz="6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2099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d99c277f280234992a36bb463b6c6b1dbfe9e34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20</Words>
  <Application>Microsoft Office PowerPoint</Application>
  <PresentationFormat>Экран (4:3)</PresentationFormat>
  <Paragraphs>12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Калейдоскоп профессий</vt:lpstr>
      <vt:lpstr>В мире профессий</vt:lpstr>
      <vt:lpstr>Тренинг «Рука судьбы»</vt:lpstr>
      <vt:lpstr>Притча</vt:lpstr>
      <vt:lpstr>Калейдоскоп профессий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 из разноцветных треугольников</dc:title>
  <dc:creator>obstinate</dc:creator>
  <dc:description>Шаблон презентации с сайта https://presentation-creation.ru/</dc:description>
  <cp:lastModifiedBy>RePack by Diakov</cp:lastModifiedBy>
  <cp:revision>865</cp:revision>
  <dcterms:created xsi:type="dcterms:W3CDTF">2018-02-25T09:09:03Z</dcterms:created>
  <dcterms:modified xsi:type="dcterms:W3CDTF">2022-02-13T16:53:47Z</dcterms:modified>
</cp:coreProperties>
</file>