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212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6611779"/>
            <a:ext cx="7633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kern="1200" dirty="0" smtClean="0">
                <a:solidFill>
                  <a:schemeClr val="accent3">
                    <a:lumMod val="75000"/>
                  </a:schemeClr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© </a:t>
            </a:r>
            <a:r>
              <a:rPr lang="en-US" sz="1000" b="1" kern="1200" dirty="0" err="1" smtClean="0">
                <a:solidFill>
                  <a:schemeClr val="accent3">
                    <a:lumMod val="75000"/>
                  </a:schemeClr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FokinaLidia</a:t>
            </a:r>
            <a:endParaRPr lang="ru-RU" sz="1000" b="1" kern="1200" dirty="0">
              <a:solidFill>
                <a:schemeClr val="accent3">
                  <a:lumMod val="75000"/>
                </a:schemeClr>
              </a:solidFill>
              <a:effectLst/>
              <a:latin typeface="Alexandra Zeferino One" pitchFamily="66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763351" y="253435"/>
            <a:ext cx="8129129" cy="6351131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263691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479715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47667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graphnet.ru/images/1860621_zagnutaya-stranica.jpg"/>
          <p:cNvPicPr>
            <a:picLocks noChangeAspect="1" noChangeArrowheads="1"/>
          </p:cNvPicPr>
          <p:nvPr userDrawn="1"/>
        </p:nvPicPr>
        <p:blipFill rotWithShape="1">
          <a:blip r:embed="rId15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49954" y="5155407"/>
            <a:ext cx="1436102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Заявление на работу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00200"/>
            <a:ext cx="7787208" cy="4525963"/>
          </a:xfrm>
        </p:spPr>
        <p:txBody>
          <a:bodyPr/>
          <a:lstStyle/>
          <a:p>
            <a:pPr marL="0" indent="0" algn="r">
              <a:buNone/>
            </a:pPr>
            <a:r>
              <a:rPr lang="ru-RU" sz="2000" dirty="0" smtClean="0"/>
              <a:t>Директору ГОУ РК «С(К)ШИ №1» г. Емвы</a:t>
            </a:r>
          </a:p>
          <a:p>
            <a:pPr marL="0" indent="0" algn="r">
              <a:buNone/>
            </a:pPr>
            <a:r>
              <a:rPr lang="ru-RU" sz="2000" dirty="0" smtClean="0"/>
              <a:t>___________________________________</a:t>
            </a:r>
          </a:p>
          <a:p>
            <a:pPr marL="0" indent="0" algn="r">
              <a:buNone/>
            </a:pPr>
            <a:r>
              <a:rPr lang="ru-RU" sz="2000" dirty="0" smtClean="0"/>
              <a:t>___________________________________</a:t>
            </a:r>
          </a:p>
          <a:p>
            <a:pPr marL="0" indent="0" algn="ctr">
              <a:buNone/>
            </a:pPr>
            <a:endParaRPr lang="ru-RU" sz="2000" dirty="0" smtClean="0"/>
          </a:p>
          <a:p>
            <a:pPr marL="0" indent="0" algn="ctr">
              <a:buNone/>
            </a:pPr>
            <a:endParaRPr lang="ru-RU" sz="2000" dirty="0"/>
          </a:p>
          <a:p>
            <a:pPr marL="0" indent="0" algn="ctr">
              <a:buNone/>
            </a:pPr>
            <a:r>
              <a:rPr lang="ru-RU" sz="2000" dirty="0" err="1" smtClean="0"/>
              <a:t>зявление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  Прошу принять меня на работу в качестве дворника с 1 июня 2021 года.</a:t>
            </a:r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r>
              <a:rPr lang="ru-RU" sz="2000" dirty="0" smtClean="0"/>
              <a:t>__________________                                          _____________________</a:t>
            </a:r>
          </a:p>
          <a:p>
            <a:pPr marL="0" indent="0" algn="just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число                                                                      подпись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992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923C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37</Words>
  <Application>Microsoft Office PowerPoint</Application>
  <PresentationFormat>Экран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Заявление на работу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Универсальный</dc:title>
  <dc:creator>Фокина Лидия Петровна</dc:creator>
  <cp:keywords>Шаблон презентации</cp:keywords>
  <cp:lastModifiedBy>Ольга</cp:lastModifiedBy>
  <cp:revision>14</cp:revision>
  <dcterms:created xsi:type="dcterms:W3CDTF">2017-02-23T13:11:39Z</dcterms:created>
  <dcterms:modified xsi:type="dcterms:W3CDTF">2021-06-17T10:59:36Z</dcterms:modified>
</cp:coreProperties>
</file>