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gif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17" Type="http://schemas.openxmlformats.org/officeDocument/2006/relationships/image" Target="../media/image16.jpeg"/><Relationship Id="rId2" Type="http://schemas.openxmlformats.org/officeDocument/2006/relationships/image" Target="../media/image1.jpe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5" Type="http://schemas.openxmlformats.org/officeDocument/2006/relationships/image" Target="../media/image14.png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jpe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2.freepng.ru/20180616/ftc/kisspng-apostrophe-comma-quotation-marks-in-english-wiktio-english-irish-dictionary-5b25bd218b8f16.0999247315291999055716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207" y="1870109"/>
            <a:ext cx="562298" cy="849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auho.ru/sites/default/files/detskie-raskraski-utug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355" y="809007"/>
            <a:ext cx="2782678" cy="14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img2.freepng.ru/20180616/ftc/kisspng-apostrophe-comma-quotation-marks-in-english-wiktio-english-irish-dictionary-5b25bd218b8f16.0999247315291999055716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FEFEF"/>
              </a:clrFrom>
              <a:clrTo>
                <a:srgbClr val="EFEFE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1735" y="1770745"/>
            <a:ext cx="562298" cy="849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upload.wikimedia.org/wikipedia/commons/thumb/b/b6/Font_T.svg/2000px-Font_T.sv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9423" y="797071"/>
            <a:ext cx="1455387" cy="14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img2.freepng.ru/20180616/ftc/kisspng-apostrophe-comma-quotation-marks-in-english-wiktio-english-irish-dictionary-5b25bd218b8f16.0999247315291999055716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3049" y="1837756"/>
            <a:ext cx="562298" cy="849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img2.freepng.ru/20180616/ftc/kisspng-apostrophe-comma-quotation-marks-in-english-wiktio-english-irish-dictionary-5b25bd218b8f16.0999247315291999055716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770744"/>
            <a:ext cx="562298" cy="849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userscontent2.emaze.com/images/13c521e8-c3d9-40e8-83ad-5114cd801d83/6fcbc2e57a2474ba05f72fed72921147.jpe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076302" y="468988"/>
            <a:ext cx="2847597" cy="2135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12" descr="https://a4files.ru/content/uploads/2017/12/bukva-Z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8" name="Picture 14" descr="https://pbs.twimg.com/profile_images/1028336592111497216/B3sudr9Q_400x40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25144"/>
            <a:ext cx="1129308" cy="1129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s://img2.freepng.ru/20180616/ftc/kisspng-apostrophe-comma-quotation-marks-in-english-wiktio-english-irish-dictionary-5b25bd218b8f16.0999247315291999055716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969" y="5532426"/>
            <a:ext cx="226762" cy="342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Ð Ð°ÑÐºÑÐ°ÑÐ¸Ð²Ð°ÑÑ Ð±Ð°Ð±Ð¾ÑÐºÑ Ð»ÑÑÑÐµ Ð²ÑÐµÐ³Ð¾ Ð¼Ð°ÑÐºÐµÑÐ°Ð¼Ð¸ Ð¸Ð»Ð¸ ÑÐ²ÐµÑÐ½ÑÐ¼Ð¸ ÐºÐ°ÑÐ°Ð½Ð´Ð°ÑÐ°Ð¼Ð¸.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209" y="4802136"/>
            <a:ext cx="1181669" cy="919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s://img2.freepng.ru/20180616/ftc/kisspng-apostrophe-comma-quotation-marks-in-english-wiktio-english-irish-dictionary-5b25bd218b8f16.0999247315291999055716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665" y="5481557"/>
            <a:ext cx="260425" cy="393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s://img2.freepng.ru/20180616/ftc/kisspng-apostrophe-comma-quotation-marks-in-english-wiktio-english-irish-dictionary-5b25bd218b8f16.0999247315291999055716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3568" y="5473446"/>
            <a:ext cx="260425" cy="393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s://img2.freepng.ru/20180616/ftc/kisspng-apostrophe-comma-quotation-marks-in-english-wiktio-english-irish-dictionary-5b25bd218b8f16.0999247315291999055716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8194" y="5484375"/>
            <a:ext cx="261296" cy="394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s://64.img.avito.st/avatar/social/1024x1024/4539766564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8194" y="4564315"/>
            <a:ext cx="1247303" cy="1364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s://1.bp.blogspot.com/-oDyiR9qguls/XFhQDepQo5I/AAAAAAAAGv0/hezBzudZ4hs7nDuzbxxe4JfLmjhcbOYRACLcBGAs/s1600/Y.jp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DEDEDE"/>
              </a:clrFrom>
              <a:clrTo>
                <a:srgbClr val="DEDED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9860" y="4578831"/>
            <a:ext cx="1872208" cy="108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2" descr="https://a4files.ru/content/uploads/2017/05/TS-1200x169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8" name="Picture 24" descr="https://img2.freepng.ru/20180430/svw/kisspng-cyrillic-script-tse-letter-alphabet-clip-art-5ae70f2ebcb314.6220602715250921427729.jpg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EFEFEF"/>
              </a:clrFrom>
              <a:clrTo>
                <a:srgbClr val="EFEFE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3" y="4869098"/>
            <a:ext cx="1108523" cy="985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http://3mu.ru/wp-content/uploads/2014/11/2.gif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3255" y="4810696"/>
            <a:ext cx="638114" cy="902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http://pngimg.com/uploads/equals/equals_PNG20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3351" y="4664818"/>
            <a:ext cx="693498" cy="980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http://exchangedownloads.smarttech.com/public/content/48/48a71c84-797e-42a1-8045-52a46be62a3c/previews/medium/0001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978" y="4470241"/>
            <a:ext cx="654166" cy="1395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0" descr="http://exchangedownloads.smarttech.com/public/content/48/48a71c84-797e-42a1-8045-52a46be62a3c/previews/medium/0001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415907" y="4512046"/>
            <a:ext cx="635124" cy="1354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6" name="Picture 32" descr="https://www.funnycrafts.us/wp-content/uploads/2016/02/summer-coloring-pages-15-300x212.jpg"/>
          <p:cNvPicPr>
            <a:picLocks noChangeAspect="1" noChangeArrowheads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7398" y="4608995"/>
            <a:ext cx="1926800" cy="1361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348816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0</Words>
  <Application>Microsoft Office PowerPoint</Application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5</cp:revision>
  <cp:lastPrinted>2019-09-23T12:37:51Z</cp:lastPrinted>
  <dcterms:created xsi:type="dcterms:W3CDTF">2019-09-23T09:26:37Z</dcterms:created>
  <dcterms:modified xsi:type="dcterms:W3CDTF">2019-09-23T12:39:18Z</dcterms:modified>
</cp:coreProperties>
</file>