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0" r:id="rId6"/>
    <p:sldId id="261" r:id="rId7"/>
    <p:sldId id="259" r:id="rId8"/>
    <p:sldId id="263" r:id="rId9"/>
    <p:sldId id="266" r:id="rId10"/>
    <p:sldId id="267" r:id="rId11"/>
    <p:sldId id="268" r:id="rId12"/>
    <p:sldId id="269" r:id="rId13"/>
    <p:sldId id="271" r:id="rId14"/>
    <p:sldId id="272" r:id="rId15"/>
    <p:sldId id="273" r:id="rId16"/>
    <p:sldId id="274" r:id="rId17"/>
    <p:sldId id="265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slide" Target="slide11.xml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45224"/>
            <a:ext cx="7772400" cy="11795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Занятие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«Компьютерный вирус»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question-mark-2405202_128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093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знак, бумага, корабль,же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8229600" cy="1732320"/>
          </a:xfrm>
        </p:spPr>
      </p:pic>
      <p:sp>
        <p:nvSpPr>
          <p:cNvPr id="5" name="Равнобедренный треугольник 4"/>
          <p:cNvSpPr/>
          <p:nvPr/>
        </p:nvSpPr>
        <p:spPr>
          <a:xfrm>
            <a:off x="251520" y="188640"/>
            <a:ext cx="1152128" cy="108012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71600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Фигура, имеющая форму буквы L 6"/>
          <p:cNvSpPr/>
          <p:nvPr/>
        </p:nvSpPr>
        <p:spPr>
          <a:xfrm rot="18753814">
            <a:off x="856971" y="1710616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карандаш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645024"/>
            <a:ext cx="1944216" cy="2278533"/>
          </a:xfrm>
          <a:prstGeom prst="rect">
            <a:avLst/>
          </a:prstGeom>
        </p:spPr>
      </p:pic>
      <p:pic>
        <p:nvPicPr>
          <p:cNvPr id="9" name="Рисунок 8" descr="спасательный круг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3933056"/>
            <a:ext cx="2013036" cy="1925592"/>
          </a:xfrm>
          <a:prstGeom prst="rect">
            <a:avLst/>
          </a:prstGeom>
        </p:spPr>
      </p:pic>
      <p:pic>
        <p:nvPicPr>
          <p:cNvPr id="10" name="Рисунок 9" descr="машин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1960" y="4365104"/>
            <a:ext cx="2655976" cy="1296144"/>
          </a:xfrm>
          <a:prstGeom prst="rect">
            <a:avLst/>
          </a:prstGeom>
        </p:spPr>
      </p:pic>
      <p:pic>
        <p:nvPicPr>
          <p:cNvPr id="11" name="Рисунок 10" descr="ягод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3861048"/>
            <a:ext cx="2172487" cy="2016224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2915816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292080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524328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Фигура, имеющая форму буквы L 14"/>
          <p:cNvSpPr/>
          <p:nvPr/>
        </p:nvSpPr>
        <p:spPr>
          <a:xfrm rot="18753814">
            <a:off x="2873194" y="1782625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Фигура, имеющая форму буквы L 15"/>
          <p:cNvSpPr/>
          <p:nvPr/>
        </p:nvSpPr>
        <p:spPr>
          <a:xfrm rot="18753814">
            <a:off x="7193675" y="1710616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Фигура, имеющая форму буквы L 16"/>
          <p:cNvSpPr/>
          <p:nvPr/>
        </p:nvSpPr>
        <p:spPr>
          <a:xfrm rot="18753814">
            <a:off x="4961426" y="1782624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  <p:bldP spid="15" grpId="1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1     0     1     1    0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0     1     0     1    1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0     0     1     0    1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0     1     0     1    0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1     0     0     1    0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1     1     1     0    1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51520" y="2204864"/>
            <a:ext cx="792088" cy="72008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987824" y="2636912"/>
            <a:ext cx="864096" cy="72008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211960" y="3501008"/>
            <a:ext cx="864096" cy="72008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436096" y="2564904"/>
            <a:ext cx="792088" cy="648072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7524" y="4191613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548680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16216" y="5589240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5517232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сортировка 13"/>
          <p:cNvSpPr/>
          <p:nvPr/>
        </p:nvSpPr>
        <p:spPr>
          <a:xfrm>
            <a:off x="323528" y="3212976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сортировка 14"/>
          <p:cNvSpPr/>
          <p:nvPr/>
        </p:nvSpPr>
        <p:spPr>
          <a:xfrm>
            <a:off x="5508104" y="3573016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сортировка 15"/>
          <p:cNvSpPr/>
          <p:nvPr/>
        </p:nvSpPr>
        <p:spPr>
          <a:xfrm>
            <a:off x="4355976" y="1628800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сортировка 16"/>
          <p:cNvSpPr/>
          <p:nvPr/>
        </p:nvSpPr>
        <p:spPr>
          <a:xfrm>
            <a:off x="6588224" y="620688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107504" y="5254208"/>
            <a:ext cx="1080120" cy="93610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2915816" y="548680"/>
            <a:ext cx="1080120" cy="864096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6372200" y="2564904"/>
            <a:ext cx="1008112" cy="864096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1835696" y="1556792"/>
            <a:ext cx="792088" cy="72008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сортировка 21"/>
          <p:cNvSpPr/>
          <p:nvPr/>
        </p:nvSpPr>
        <p:spPr>
          <a:xfrm>
            <a:off x="1907704" y="2636912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131840" y="3645024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5364088" y="5462408"/>
            <a:ext cx="1008112" cy="864096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31640" y="188640"/>
            <a:ext cx="6408712" cy="6336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hlinkClick r:id="rId2" action="ppaction://hlinksldjump"/>
          </p:cNvPr>
          <p:cNvSpPr/>
          <p:nvPr/>
        </p:nvSpPr>
        <p:spPr>
          <a:xfrm>
            <a:off x="8316416" y="4437112"/>
            <a:ext cx="504056" cy="5040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>
            <a:hlinkClick r:id="rId3" action="ppaction://hlinksldjump"/>
          </p:cNvPr>
          <p:cNvSpPr/>
          <p:nvPr/>
        </p:nvSpPr>
        <p:spPr>
          <a:xfrm>
            <a:off x="8172400" y="5157192"/>
            <a:ext cx="756592" cy="57606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сортировка 27"/>
          <p:cNvSpPr/>
          <p:nvPr/>
        </p:nvSpPr>
        <p:spPr>
          <a:xfrm>
            <a:off x="8244408" y="3645024"/>
            <a:ext cx="576064" cy="648072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8244408" y="2996952"/>
            <a:ext cx="576064" cy="504056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1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1810544" cy="346050"/>
          </a:xfrm>
        </p:spPr>
        <p:txBody>
          <a:bodyPr>
            <a:normAutofit fontScale="90000"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Предлоги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проект по интернет безопасности гр.11\занятие\задание с предлогами\пуст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4447112"/>
          </a:xfrm>
          <a:prstGeom prst="rect">
            <a:avLst/>
          </a:prstGeom>
          <a:noFill/>
        </p:spPr>
      </p:pic>
      <p:sp>
        <p:nvSpPr>
          <p:cNvPr id="4" name="Блок-схема: сортировка 3"/>
          <p:cNvSpPr/>
          <p:nvPr/>
        </p:nvSpPr>
        <p:spPr>
          <a:xfrm>
            <a:off x="251520" y="260648"/>
            <a:ext cx="1152128" cy="1224136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В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212976"/>
            <a:ext cx="829342" cy="1463770"/>
          </a:xfrm>
          <a:prstGeom prst="rect">
            <a:avLst/>
          </a:prstGeom>
        </p:spPr>
      </p:pic>
      <p:pic>
        <p:nvPicPr>
          <p:cNvPr id="7" name="Рисунок 6" descr="В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3212976"/>
            <a:ext cx="792088" cy="1413333"/>
          </a:xfrm>
          <a:prstGeom prst="rect">
            <a:avLst/>
          </a:prstGeom>
        </p:spPr>
      </p:pic>
      <p:pic>
        <p:nvPicPr>
          <p:cNvPr id="8" name="Рисунок 7" descr="В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920" y="3212976"/>
            <a:ext cx="936104" cy="1443822"/>
          </a:xfrm>
          <a:prstGeom prst="rect">
            <a:avLst/>
          </a:prstGeom>
        </p:spPr>
      </p:pic>
      <p:pic>
        <p:nvPicPr>
          <p:cNvPr id="9" name="Рисунок 8" descr="В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3140968"/>
            <a:ext cx="936104" cy="1544053"/>
          </a:xfrm>
          <a:prstGeom prst="rect">
            <a:avLst/>
          </a:prstGeom>
        </p:spPr>
      </p:pic>
      <p:pic>
        <p:nvPicPr>
          <p:cNvPr id="10" name="Рисунок 9" descr="В5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96336" y="3140968"/>
            <a:ext cx="936104" cy="1613827"/>
          </a:xfrm>
          <a:prstGeom prst="rect">
            <a:avLst/>
          </a:prstGeom>
        </p:spPr>
      </p:pic>
      <p:pic>
        <p:nvPicPr>
          <p:cNvPr id="1027" name="Picture 3" descr="E:\проект по интернет безопасности гр.11\занятие\задание с предлогами\з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35696" y="3212976"/>
            <a:ext cx="1512168" cy="1435866"/>
          </a:xfrm>
          <a:prstGeom prst="rect">
            <a:avLst/>
          </a:prstGeom>
          <a:noFill/>
        </p:spPr>
      </p:pic>
      <p:pic>
        <p:nvPicPr>
          <p:cNvPr id="1028" name="Picture 4" descr="E:\проект по интернет безопасности гр.11\занятие\задание с предлогами\между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3140968"/>
            <a:ext cx="1635840" cy="1613355"/>
          </a:xfrm>
          <a:prstGeom prst="rect">
            <a:avLst/>
          </a:prstGeom>
          <a:noFill/>
        </p:spPr>
      </p:pic>
      <p:pic>
        <p:nvPicPr>
          <p:cNvPr id="1029" name="Picture 5" descr="E:\проект по интернет безопасности гр.11\занятие\задание с предлогами\н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3284984"/>
            <a:ext cx="1368152" cy="1441229"/>
          </a:xfrm>
          <a:prstGeom prst="rect">
            <a:avLst/>
          </a:prstGeom>
          <a:noFill/>
        </p:spPr>
      </p:pic>
      <p:pic>
        <p:nvPicPr>
          <p:cNvPr id="1031" name="Picture 7" descr="E:\проект по интернет безопасности гр.11\занятие\задание с предлогами\перед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64088" y="3140968"/>
            <a:ext cx="1584176" cy="1584176"/>
          </a:xfrm>
          <a:prstGeom prst="rect">
            <a:avLst/>
          </a:prstGeom>
          <a:noFill/>
        </p:spPr>
      </p:pic>
      <p:pic>
        <p:nvPicPr>
          <p:cNvPr id="1032" name="Picture 8" descr="E:\проект по интернет безопасности гр.11\занятие\задание с предлогами\около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91880" y="3140968"/>
            <a:ext cx="1619257" cy="1530226"/>
          </a:xfrm>
          <a:prstGeom prst="rect">
            <a:avLst/>
          </a:prstGeom>
          <a:noFill/>
        </p:spPr>
      </p:pic>
      <p:sp>
        <p:nvSpPr>
          <p:cNvPr id="17" name="Прямоугольник 16">
            <a:hlinkClick r:id="rId13" action="ppaction://hlinksldjump"/>
          </p:cNvPr>
          <p:cNvSpPr/>
          <p:nvPr/>
        </p:nvSpPr>
        <p:spPr>
          <a:xfrm>
            <a:off x="8604448" y="6237312"/>
            <a:ext cx="539552" cy="6206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432048" cy="4766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79512" y="764704"/>
            <a:ext cx="792088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1520" y="2924944"/>
            <a:ext cx="792088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79512" y="5229200"/>
            <a:ext cx="792088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Игра Кто лишний в ряду Часть1_page-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7030308" cy="2160240"/>
          </a:xfrm>
          <a:prstGeom prst="rect">
            <a:avLst/>
          </a:prstGeom>
        </p:spPr>
      </p:pic>
      <p:sp>
        <p:nvSpPr>
          <p:cNvPr id="12" name="Умножение 11"/>
          <p:cNvSpPr/>
          <p:nvPr/>
        </p:nvSpPr>
        <p:spPr>
          <a:xfrm>
            <a:off x="4355976" y="0"/>
            <a:ext cx="2160240" cy="2376264"/>
          </a:xfrm>
          <a:prstGeom prst="mathMultiply">
            <a:avLst>
              <a:gd name="adj1" fmla="val 1194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172400" y="764704"/>
            <a:ext cx="648072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Л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2276872"/>
            <a:ext cx="7056784" cy="2304256"/>
          </a:xfrm>
          <a:prstGeom prst="rect">
            <a:avLst/>
          </a:prstGeom>
        </p:spPr>
      </p:pic>
      <p:sp>
        <p:nvSpPr>
          <p:cNvPr id="15" name="Умножение 14"/>
          <p:cNvSpPr/>
          <p:nvPr/>
        </p:nvSpPr>
        <p:spPr>
          <a:xfrm>
            <a:off x="4499992" y="2204864"/>
            <a:ext cx="2232248" cy="2304256"/>
          </a:xfrm>
          <a:prstGeom prst="mathMultiply">
            <a:avLst>
              <a:gd name="adj1" fmla="val 1217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172400" y="2996952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Л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7" y="4509120"/>
            <a:ext cx="7200801" cy="2348880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8316416" y="5373216"/>
            <a:ext cx="648072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множение 18"/>
          <p:cNvSpPr/>
          <p:nvPr/>
        </p:nvSpPr>
        <p:spPr>
          <a:xfrm>
            <a:off x="1259632" y="4581128"/>
            <a:ext cx="1944216" cy="2088232"/>
          </a:xfrm>
          <a:prstGeom prst="mathMultiply">
            <a:avLst>
              <a:gd name="adj1" fmla="val 1430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9512" y="548680"/>
            <a:ext cx="720080" cy="72008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512" y="2852936"/>
            <a:ext cx="720080" cy="72008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512" y="5085184"/>
            <a:ext cx="720080" cy="72008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Л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99" y="0"/>
            <a:ext cx="7009671" cy="2204864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8172400" y="764704"/>
            <a:ext cx="648072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5724128" y="0"/>
            <a:ext cx="2232248" cy="2304256"/>
          </a:xfrm>
          <a:prstGeom prst="mathMultiply">
            <a:avLst>
              <a:gd name="adj1" fmla="val 1217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Л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132856"/>
            <a:ext cx="7056784" cy="2193753"/>
          </a:xfrm>
          <a:prstGeom prst="rect">
            <a:avLst/>
          </a:prstGeom>
        </p:spPr>
      </p:pic>
      <p:sp>
        <p:nvSpPr>
          <p:cNvPr id="11" name="Умножение 10"/>
          <p:cNvSpPr/>
          <p:nvPr/>
        </p:nvSpPr>
        <p:spPr>
          <a:xfrm>
            <a:off x="2483768" y="2060848"/>
            <a:ext cx="2232248" cy="2304256"/>
          </a:xfrm>
          <a:prstGeom prst="mathMultiply">
            <a:avLst>
              <a:gd name="adj1" fmla="val 1217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72400" y="2996952"/>
            <a:ext cx="648072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Л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4365104"/>
            <a:ext cx="7363274" cy="2492896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8244408" y="5157192"/>
            <a:ext cx="648072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3419872" y="4553744"/>
            <a:ext cx="2232248" cy="2304256"/>
          </a:xfrm>
          <a:prstGeom prst="mathMultiply">
            <a:avLst>
              <a:gd name="adj1" fmla="val 1217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Л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0"/>
            <a:ext cx="7416824" cy="2272853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79512" y="764704"/>
            <a:ext cx="720080" cy="72008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512" y="2996952"/>
            <a:ext cx="720080" cy="72008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512" y="5373216"/>
            <a:ext cx="720080" cy="72008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Л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509121"/>
            <a:ext cx="7416824" cy="2348880"/>
          </a:xfrm>
          <a:prstGeom prst="rect">
            <a:avLst/>
          </a:prstGeom>
        </p:spPr>
      </p:pic>
      <p:pic>
        <p:nvPicPr>
          <p:cNvPr id="9" name="Рисунок 8" descr="Л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2276872"/>
            <a:ext cx="7385840" cy="2232248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8244408" y="836712"/>
            <a:ext cx="648072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244408" y="3068960"/>
            <a:ext cx="648072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244408" y="5373216"/>
            <a:ext cx="648072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множение 12"/>
          <p:cNvSpPr/>
          <p:nvPr/>
        </p:nvSpPr>
        <p:spPr>
          <a:xfrm>
            <a:off x="2267744" y="188640"/>
            <a:ext cx="1944216" cy="2060848"/>
          </a:xfrm>
          <a:prstGeom prst="mathMultiply">
            <a:avLst>
              <a:gd name="adj1" fmla="val 1217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2195736" y="2348880"/>
            <a:ext cx="1944216" cy="2060848"/>
          </a:xfrm>
          <a:prstGeom prst="mathMultiply">
            <a:avLst>
              <a:gd name="adj1" fmla="val 1217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2267744" y="4581128"/>
            <a:ext cx="1944216" cy="2060848"/>
          </a:xfrm>
          <a:prstGeom prst="mathMultiply">
            <a:avLst>
              <a:gd name="adj1" fmla="val 1217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8604448" y="6237312"/>
            <a:ext cx="539552" cy="6206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1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251520" y="188640"/>
            <a:ext cx="1008112" cy="864096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476672"/>
            <a:ext cx="2520280" cy="404664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Судоку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916832"/>
            <a:ext cx="1080120" cy="115212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1844824"/>
            <a:ext cx="1080120" cy="115212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1844824"/>
            <a:ext cx="1080120" cy="115212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64288" y="1844824"/>
            <a:ext cx="1080120" cy="1152128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.1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56992"/>
            <a:ext cx="2016224" cy="2016224"/>
          </a:xfrm>
          <a:prstGeom prst="rect">
            <a:avLst/>
          </a:prstGeom>
        </p:spPr>
      </p:pic>
      <p:pic>
        <p:nvPicPr>
          <p:cNvPr id="14" name="Рисунок 13" descr="3.1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356992"/>
            <a:ext cx="2016224" cy="2016224"/>
          </a:xfrm>
          <a:prstGeom prst="rect">
            <a:avLst/>
          </a:prstGeom>
        </p:spPr>
      </p:pic>
      <p:pic>
        <p:nvPicPr>
          <p:cNvPr id="15" name="Рисунок 14" descr="2.1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3284984"/>
            <a:ext cx="2172155" cy="2129000"/>
          </a:xfrm>
          <a:prstGeom prst="rect">
            <a:avLst/>
          </a:prstGeom>
        </p:spPr>
      </p:pic>
      <p:pic>
        <p:nvPicPr>
          <p:cNvPr id="16" name="Рисунок 15" descr="4.1.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3284984"/>
            <a:ext cx="2198722" cy="2198722"/>
          </a:xfrm>
          <a:prstGeom prst="rect">
            <a:avLst/>
          </a:prstGeom>
        </p:spPr>
      </p:pic>
      <p:sp>
        <p:nvSpPr>
          <p:cNvPr id="17" name="Прямоугольник 16">
            <a:hlinkClick r:id="rId6" action="ppaction://hlinksldjump"/>
          </p:cNvPr>
          <p:cNvSpPr/>
          <p:nvPr/>
        </p:nvSpPr>
        <p:spPr>
          <a:xfrm>
            <a:off x="8604448" y="6237312"/>
            <a:ext cx="539552" cy="6206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нимок4 — коп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2853" y="3501008"/>
            <a:ext cx="3271147" cy="30703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5688632" cy="619268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404664"/>
            <a:ext cx="6131024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1     0     1     1    0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0     1     0     1    1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0     0     1     0    1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0     1     0     1    0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1     0     0     1    0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1     1     1     0    1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01_2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564904"/>
            <a:ext cx="6418205" cy="4536504"/>
          </a:xfrm>
        </p:spPr>
      </p:pic>
      <p:sp>
        <p:nvSpPr>
          <p:cNvPr id="2" name="Овал 1"/>
          <p:cNvSpPr/>
          <p:nvPr/>
        </p:nvSpPr>
        <p:spPr>
          <a:xfrm>
            <a:off x="54486" y="2305203"/>
            <a:ext cx="2361289" cy="87634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Структурировать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54640" y="1557643"/>
            <a:ext cx="2155816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591455" y="2322119"/>
            <a:ext cx="2376264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629" y="806727"/>
            <a:ext cx="1765970" cy="14127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2125" y="298005"/>
            <a:ext cx="2410456" cy="1302562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101850" y="1575648"/>
            <a:ext cx="2376264" cy="79208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множение 8"/>
          <p:cNvSpPr/>
          <p:nvPr/>
        </p:nvSpPr>
        <p:spPr>
          <a:xfrm>
            <a:off x="4860032" y="26814"/>
            <a:ext cx="1665446" cy="1736805"/>
          </a:xfrm>
          <a:prstGeom prst="mathMultiply">
            <a:avLst>
              <a:gd name="adj1" fmla="val 1499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2515" y="283740"/>
            <a:ext cx="1926011" cy="1935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7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01_2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352928" cy="5904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ематический комплект Мир профессий часть 1_00002 —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8863498" cy="626469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нимок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8648124" cy="489654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нимок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83059" cy="590465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age001_249 —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8679382" cy="55446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нимо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683358" cy="4896544"/>
          </a:xfrm>
        </p:spPr>
      </p:pic>
      <p:pic>
        <p:nvPicPr>
          <p:cNvPr id="5" name="Рисунок 4" descr="question-mark-2405202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387029"/>
            <a:ext cx="3707904" cy="2470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1     0     1     1    0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0     1     0     1    1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0     0     1     0    1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0     1     0     1    0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1     0     0     1    0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1     1     1     0    1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835696" y="1556792"/>
            <a:ext cx="792088" cy="72008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066594" y="2574425"/>
            <a:ext cx="864096" cy="72008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211960" y="3501008"/>
            <a:ext cx="864096" cy="792088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436096" y="2617351"/>
            <a:ext cx="792088" cy="648072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3573016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548680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48102" y="5547153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5517232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сортировка 13"/>
          <p:cNvSpPr/>
          <p:nvPr/>
        </p:nvSpPr>
        <p:spPr>
          <a:xfrm>
            <a:off x="1907704" y="2636912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сортировка 14"/>
          <p:cNvSpPr/>
          <p:nvPr/>
        </p:nvSpPr>
        <p:spPr>
          <a:xfrm>
            <a:off x="5508104" y="3589165"/>
            <a:ext cx="720080" cy="792088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сортировка 15"/>
          <p:cNvSpPr/>
          <p:nvPr/>
        </p:nvSpPr>
        <p:spPr>
          <a:xfrm>
            <a:off x="4355976" y="1628800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сортировка 16"/>
          <p:cNvSpPr/>
          <p:nvPr/>
        </p:nvSpPr>
        <p:spPr>
          <a:xfrm>
            <a:off x="6516216" y="692696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179512" y="5373216"/>
            <a:ext cx="1080120" cy="936104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2879812" y="548680"/>
            <a:ext cx="1188132" cy="975136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6372200" y="2564904"/>
            <a:ext cx="1008112" cy="864096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251520" y="2204864"/>
            <a:ext cx="792088" cy="72008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сортировка 21"/>
          <p:cNvSpPr/>
          <p:nvPr/>
        </p:nvSpPr>
        <p:spPr>
          <a:xfrm>
            <a:off x="323528" y="3212976"/>
            <a:ext cx="648072" cy="720080"/>
          </a:xfrm>
          <a:prstGeom prst="flowChartSo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23528" y="4221088"/>
            <a:ext cx="720080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5409577" y="5512319"/>
            <a:ext cx="1008112" cy="864096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31640" y="188640"/>
            <a:ext cx="6408712" cy="6336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1810544" cy="490066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Ассоциации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самолет, скрипка, шахматная доска, палат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8229600" cy="1726881"/>
          </a:xfrm>
        </p:spPr>
      </p:pic>
      <p:sp>
        <p:nvSpPr>
          <p:cNvPr id="4" name="Равнобедренный треугольник 3"/>
          <p:cNvSpPr/>
          <p:nvPr/>
        </p:nvSpPr>
        <p:spPr>
          <a:xfrm>
            <a:off x="251520" y="188640"/>
            <a:ext cx="1152128" cy="108012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Логическая игра на липучках для дошкольников «Ассоциации - часть 1_page-0004 — копия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77072"/>
            <a:ext cx="1584176" cy="1870296"/>
          </a:xfrm>
          <a:prstGeom prst="rect">
            <a:avLst/>
          </a:prstGeom>
        </p:spPr>
      </p:pic>
      <p:pic>
        <p:nvPicPr>
          <p:cNvPr id="7" name="Рисунок 6" descr="Логическая игра на липучках для дошкольников «Ассоциации - часть 1_page-0004 — копия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3717032"/>
            <a:ext cx="1792232" cy="2493440"/>
          </a:xfrm>
          <a:prstGeom prst="rect">
            <a:avLst/>
          </a:prstGeom>
        </p:spPr>
      </p:pic>
      <p:pic>
        <p:nvPicPr>
          <p:cNvPr id="8" name="Рисунок 7" descr="Логическая игра на липучках для дошкольников «Ассоциации - часть 1_page-0004 — копия (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581128"/>
            <a:ext cx="1656184" cy="1620726"/>
          </a:xfrm>
          <a:prstGeom prst="rect">
            <a:avLst/>
          </a:prstGeom>
        </p:spPr>
      </p:pic>
      <p:pic>
        <p:nvPicPr>
          <p:cNvPr id="9" name="Рисунок 8" descr="Логическая игра на липучках для дошкольников «Ассоциации - часть 1_page-0004 — коп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4077072"/>
            <a:ext cx="2523862" cy="2016224"/>
          </a:xfrm>
          <a:prstGeom prst="rect">
            <a:avLst/>
          </a:prstGeom>
        </p:spPr>
      </p:pic>
      <p:sp>
        <p:nvSpPr>
          <p:cNvPr id="10" name="Фигура, имеющая форму буквы L 9"/>
          <p:cNvSpPr/>
          <p:nvPr/>
        </p:nvSpPr>
        <p:spPr>
          <a:xfrm rot="18753814">
            <a:off x="856971" y="1926641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452320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220072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059832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43608" y="6237312"/>
            <a:ext cx="432048" cy="3600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Фигура, имеющая форму буквы L 16"/>
          <p:cNvSpPr/>
          <p:nvPr/>
        </p:nvSpPr>
        <p:spPr>
          <a:xfrm rot="18753814">
            <a:off x="7121667" y="1926641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Фигура, имеющая форму буквы L 17"/>
          <p:cNvSpPr/>
          <p:nvPr/>
        </p:nvSpPr>
        <p:spPr>
          <a:xfrm rot="18753814">
            <a:off x="5033434" y="1926640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Фигура, имеющая форму буквы L 18"/>
          <p:cNvSpPr/>
          <p:nvPr/>
        </p:nvSpPr>
        <p:spPr>
          <a:xfrm rot="18753814">
            <a:off x="2801186" y="1926640"/>
            <a:ext cx="1152128" cy="781517"/>
          </a:xfrm>
          <a:prstGeom prst="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1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111</Words>
  <Application>Microsoft Office PowerPoint</Application>
  <PresentationFormat>Экран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Занятие  «Компьютерный вирус»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Ассоциации</vt:lpstr>
      <vt:lpstr>Слайд 10</vt:lpstr>
      <vt:lpstr>Слайд 11</vt:lpstr>
      <vt:lpstr>Предлоги</vt:lpstr>
      <vt:lpstr>Слайд 13</vt:lpstr>
      <vt:lpstr>Слайд 14</vt:lpstr>
      <vt:lpstr>Слайд 15</vt:lpstr>
      <vt:lpstr>Судоку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«Компьютерный вирус» </dc:title>
  <dc:creator>User</dc:creator>
  <cp:lastModifiedBy>User</cp:lastModifiedBy>
  <cp:revision>18</cp:revision>
  <dcterms:created xsi:type="dcterms:W3CDTF">2025-03-17T01:41:44Z</dcterms:created>
  <dcterms:modified xsi:type="dcterms:W3CDTF">2025-03-28T04:30:05Z</dcterms:modified>
</cp:coreProperties>
</file>