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9" r:id="rId3"/>
    <p:sldId id="275" r:id="rId4"/>
    <p:sldId id="277" r:id="rId5"/>
    <p:sldId id="283" r:id="rId6"/>
    <p:sldId id="268" r:id="rId7"/>
    <p:sldId id="276" r:id="rId8"/>
    <p:sldId id="274" r:id="rId9"/>
    <p:sldId id="284" r:id="rId10"/>
    <p:sldId id="285" r:id="rId11"/>
    <p:sldId id="286" r:id="rId12"/>
    <p:sldId id="287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исследование ОРР\орловой о памятниках\новый Дзержин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604" y="980728"/>
            <a:ext cx="7128792" cy="813690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027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Ф.Э. Дзержинскому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оз.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Тарай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6" y="1052736"/>
            <a:ext cx="8532947" cy="5688632"/>
          </a:xfrm>
        </p:spPr>
      </p:pic>
    </p:spTree>
    <p:extLst>
      <p:ext uri="{BB962C8B-B14F-4D97-AF65-F5344CB8AC3E}">
        <p14:creationId xmlns:p14="http://schemas.microsoft.com/office/powerpoint/2010/main" val="417657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856" y="116632"/>
            <a:ext cx="8229600" cy="870727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оз.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Маслево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56" y="987359"/>
            <a:ext cx="8568952" cy="5712635"/>
          </a:xfrm>
        </p:spPr>
      </p:pic>
    </p:spTree>
    <p:extLst>
      <p:ext uri="{BB962C8B-B14F-4D97-AF65-F5344CB8AC3E}">
        <p14:creationId xmlns:p14="http://schemas.microsoft.com/office/powerpoint/2010/main" val="27003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757"/>
            <a:ext cx="8229600" cy="92211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Топольские столбы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07" y="940871"/>
            <a:ext cx="8075239" cy="6056429"/>
          </a:xfrm>
        </p:spPr>
      </p:pic>
    </p:spTree>
    <p:extLst>
      <p:ext uri="{BB962C8B-B14F-4D97-AF65-F5344CB8AC3E}">
        <p14:creationId xmlns:p14="http://schemas.microsoft.com/office/powerpoint/2010/main" val="11207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Ss_9mtYCC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4695"/>
            <a:ext cx="9144000" cy="7667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68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«Для России наш «город»-частица,</a:t>
            </a: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А для нас он – родительский дом.</a:t>
            </a: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И мы </a:t>
            </a:r>
            <a:r>
              <a:rPr lang="ru-RU" sz="4000" dirty="0" err="1" smtClean="0">
                <a:solidFill>
                  <a:schemeClr val="bg1"/>
                </a:solidFill>
              </a:rPr>
              <a:t>рады,что</a:t>
            </a:r>
            <a:r>
              <a:rPr lang="ru-RU" sz="4000" dirty="0" smtClean="0">
                <a:solidFill>
                  <a:schemeClr val="bg1"/>
                </a:solidFill>
              </a:rPr>
              <a:t> можем гордиться</a:t>
            </a: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  Малой Родиной, где мы живём»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49769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Героям гражданской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войны </a:t>
            </a:r>
            <a:r>
              <a:rPr lang="ru-RU" b="1" i="1" dirty="0" smtClean="0">
                <a:solidFill>
                  <a:srgbClr val="FF0000"/>
                </a:solidFill>
              </a:rPr>
              <a:t>1917 г.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:\фото школа\фото памятников\052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776864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В.И. Ленину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7\Pictures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2539" y="1143000"/>
            <a:ext cx="6539609" cy="5429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Книга Памяти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H:\исследование ОРР\орловой о памятниках\Книга Памят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698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Героям гражданской и Великой Отечественной войн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памятники\DSCF7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6208" y="1268760"/>
            <a:ext cx="5951584" cy="595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Героям Советского союза Лазареву И.Р., Ракусу Д.И.,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Гриболеву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П.Ф.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61" y="1556792"/>
            <a:ext cx="8448939" cy="63367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Дзержинской СШ №1 имени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Д.И. </a:t>
            </a:r>
            <a:r>
              <a:rPr lang="ru-RU" b="1" i="1" dirty="0" err="1" smtClean="0">
                <a:solidFill>
                  <a:srgbClr val="FF0000"/>
                </a:solidFill>
              </a:rPr>
              <a:t>Ракуса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packard bell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56792"/>
            <a:ext cx="8229600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276872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Герою России Наумову Ю.М. и участникам боевых действий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4536504" cy="711480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оз.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Улюколь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 smtClean="0"/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4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8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90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Ф.Э. Дзержинскому</vt:lpstr>
      <vt:lpstr>Героям гражданской войны 1917 г.</vt:lpstr>
      <vt:lpstr>В.И. Ленину</vt:lpstr>
      <vt:lpstr>Книга Памяти</vt:lpstr>
      <vt:lpstr>Героям гражданской и Великой Отечественной войн</vt:lpstr>
      <vt:lpstr>Героям Советского союза Лазареву И.Р., Ракусу Д.И., Гриболеву П.Ф.</vt:lpstr>
      <vt:lpstr>Дзержинской СШ №1 имени  Д.И. Ракуса</vt:lpstr>
      <vt:lpstr>Герою России Наумову Ю.М. и участникам боевых действий</vt:lpstr>
      <vt:lpstr>оз. Улюколь </vt:lpstr>
      <vt:lpstr>оз. Тарай </vt:lpstr>
      <vt:lpstr>оз. Маслево</vt:lpstr>
      <vt:lpstr>Топольские столбы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ДСШ№1  Исследовательская работа                    по ОРР на тему  «МОЯ МАЛАЯ РОДИНА».</dc:title>
  <dc:creator>packard bell</dc:creator>
  <cp:lastModifiedBy>user</cp:lastModifiedBy>
  <cp:revision>49</cp:revision>
  <dcterms:created xsi:type="dcterms:W3CDTF">2017-05-01T07:48:33Z</dcterms:created>
  <dcterms:modified xsi:type="dcterms:W3CDTF">2019-06-17T15:19:27Z</dcterms:modified>
</cp:coreProperties>
</file>