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6" r:id="rId10"/>
    <p:sldId id="267" r:id="rId11"/>
    <p:sldId id="265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446/000a780d-3d6f2a0b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7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0798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stihi.ru/pics/2021/03/04/2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0648"/>
            <a:ext cx="7082261" cy="5032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63888" y="5517232"/>
            <a:ext cx="16183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чудо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4290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proza.ru/pics/2020/12/24/2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0653"/>
            <a:ext cx="6076950" cy="604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71800" y="5717364"/>
            <a:ext cx="30572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микробы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5101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avatars.mds.yandex.net/get-zen_doc/1911932/pub_5d665c136d29c100ad8e6b9e_5d665c3635ca3100acd71af3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783" y="380971"/>
            <a:ext cx="496855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54467" y="5349523"/>
            <a:ext cx="29672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очередь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5284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stihi.ru/pics/2020/05/03/45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39887" cy="608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0057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alvenet.pl/wp-content/uploads/2019/12/%C5%BCyczen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46" y="404664"/>
            <a:ext cx="8120902" cy="456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74047" y="5301208"/>
            <a:ext cx="1739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гости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0313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kurgan.ru/media/post/9850/417ed2fa9c698f0967be7a62dcbb1a3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9"/>
            <a:ext cx="7703765" cy="5137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1880" y="5589240"/>
            <a:ext cx="18806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мама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7362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ww.ridus.ru/images/2019/1/30/874952/in_article_4b50a78b4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155" y="404664"/>
            <a:ext cx="5714999" cy="41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87824" y="4941168"/>
            <a:ext cx="27749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депутат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6878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377825"/>
            <a:ext cx="114300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116632"/>
            <a:ext cx="55762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Финансы, деньги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3790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catherineasquithgallery.com/uploads/posts/2021-03/1614625088_11-p-fon-zvezdi-dlya-fotoshopa-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76672"/>
            <a:ext cx="6540552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01767" y="5445224"/>
            <a:ext cx="23581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звезды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2374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pbs.twimg.com/media/ELXz3W1XkAA7Gl2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325053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87824" y="4581128"/>
            <a:ext cx="29809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праздник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9544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avatars.mds.yandex.net/get-zen_doc/3126430/pub_5f9917ec73193b2ea3b3694c_5f992a0fd203541abd654be5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632"/>
            <a:ext cx="6632212" cy="629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71800" y="5445224"/>
            <a:ext cx="30589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бабушка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493567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i.sunhome.ru/magic/239/horoshie-primeti-chto-predveschaet-schaste-udachu-i-procvetanie.3098.or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352928" cy="556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1880" y="5901275"/>
            <a:ext cx="19103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удача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52242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</Words>
  <Application>Microsoft Office PowerPoint</Application>
  <PresentationFormat>Экран (4:3)</PresentationFormat>
  <Paragraphs>11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RePack by Diakov</cp:lastModifiedBy>
  <cp:revision>2</cp:revision>
  <dcterms:created xsi:type="dcterms:W3CDTF">2021-11-20T17:52:36Z</dcterms:created>
  <dcterms:modified xsi:type="dcterms:W3CDTF">2021-11-20T18:09:30Z</dcterms:modified>
</cp:coreProperties>
</file>