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9" d="100"/>
          <a:sy n="69" d="100"/>
        </p:scale>
        <p:origin x="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5A9F-810A-488D-988C-B2E5DE68AE64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D139-4C33-47FB-80EB-1E92CA12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097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5A9F-810A-488D-988C-B2E5DE68AE64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D139-4C33-47FB-80EB-1E92CA12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761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5A9F-810A-488D-988C-B2E5DE68AE64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D139-4C33-47FB-80EB-1E92CA12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353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5A9F-810A-488D-988C-B2E5DE68AE64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D139-4C33-47FB-80EB-1E92CA12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98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5A9F-810A-488D-988C-B2E5DE68AE64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D139-4C33-47FB-80EB-1E92CA12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543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5A9F-810A-488D-988C-B2E5DE68AE64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D139-4C33-47FB-80EB-1E92CA12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758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5A9F-810A-488D-988C-B2E5DE68AE64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D139-4C33-47FB-80EB-1E92CA12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028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5A9F-810A-488D-988C-B2E5DE68AE64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D139-4C33-47FB-80EB-1E92CA12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265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5A9F-810A-488D-988C-B2E5DE68AE64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D139-4C33-47FB-80EB-1E92CA12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86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5A9F-810A-488D-988C-B2E5DE68AE64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D139-4C33-47FB-80EB-1E92CA12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81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5A9F-810A-488D-988C-B2E5DE68AE64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D139-4C33-47FB-80EB-1E92CA12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80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E5A9F-810A-488D-988C-B2E5DE68AE64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4D139-4C33-47FB-80EB-1E92CA1208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06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Цифра 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70"/>
    </mc:Choice>
    <mc:Fallback>
      <p:transition spd="slow" advTm="247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4547021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05802" y="-969819"/>
            <a:ext cx="3238387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0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6" name="99fee0ff022430e7ac7546cb21ec07c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6364" y="603365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721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72"/>
    </mc:Choice>
    <mc:Fallback>
      <p:transition spd="slow" advTm="3872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 numSld="5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081" objId="6"/>
        <p14:triggerEvt type="onClick" time="1081" objId="6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4547021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05802" y="-969819"/>
            <a:ext cx="3238387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0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030" b="89957" l="9990" r="8990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7866" y="554181"/>
            <a:ext cx="4146536" cy="583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435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67"/>
    </mc:Choice>
    <mc:Fallback>
      <p:transition spd="slow" advTm="186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4547021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05802" y="-969819"/>
            <a:ext cx="3238387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0</a:t>
            </a:r>
            <a:endParaRPr lang="ru-RU" sz="55500" dirty="0">
              <a:latin typeface="Propisi" panose="02000508030000020003" pitchFamily="2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 rot="13971043">
            <a:off x="6521450" y="688975"/>
            <a:ext cx="865188" cy="153988"/>
          </a:xfrm>
          <a:prstGeom prst="homePlate">
            <a:avLst>
              <a:gd name="adj" fmla="val 140464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4983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411"/>
    </mc:Choice>
    <mc:Fallback>
      <p:transition spd="slow" advTm="134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13 0.11297 C 0.02657 0.11181 0.02539 0.11065 0.01979 0.11297 C 0.01433 0.11574 0.00326 0.11922 -0.00508 0.12801 C -0.01341 0.13704 -0.02161 0.15209 -0.03021 0.16574 C -0.03841 0.17963 -0.04752 0.19213 -0.05508 0.21088 C -0.06276 0.22963 -0.06875 0.25255 -0.07591 0.27871 C -0.08268 0.30533 -0.09023 0.33565 -0.09648 0.36945 C -0.1026 0.40324 -0.10885 0.44399 -0.11302 0.48241 C -0.11718 0.52176 -0.12096 0.57315 -0.12096 0.60301 C -0.12096 0.63334 -0.11862 0.64352 -0.11302 0.66366 C -0.10768 0.68357 -0.09778 0.71436 -0.08815 0.72431 C -0.07851 0.73403 -0.06614 0.72894 -0.05508 0.72431 C -0.04388 0.71899 -0.03359 0.71158 -0.02161 0.69375 C -0.01002 0.67593 0.00443 0.64607 0.01576 0.61852 C 0.02657 0.59051 0.03568 0.56158 0.04466 0.52755 C 0.05352 0.49375 0.06328 0.45139 0.06966 0.41459 C 0.07578 0.37848 0.08008 0.34074 0.08203 0.30926 C 0.08425 0.27801 0.08347 0.24862 0.08203 0.22639 C 0.0806 0.20348 0.07787 0.1882 0.07357 0.17315 C 0.06966 0.15811 0.06407 0.14561 0.05716 0.13565 C 0.05013 0.1257 0.04115 0.11922 0.03229 0.11297 " pathEditMode="relative" rAng="0" ptsTypes="AAAAAAAAAAAAAAAAAAAAA">
                                      <p:cBhvr>
                                        <p:cTn id="6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1" y="30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4547021"/>
              </p:ext>
            </p:extLst>
          </p:nvPr>
        </p:nvGraphicFramePr>
        <p:xfrm>
          <a:off x="3829050" y="1025519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2255957149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4204842687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881453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8585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05802" y="-969819"/>
            <a:ext cx="3238387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0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030" b="89957" l="9990" r="8990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7866" y="554181"/>
            <a:ext cx="4146536" cy="583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57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58"/>
    </mc:Choice>
    <mc:Fallback>
      <p:transition spd="slow" advTm="1858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Office PowerPoint</Application>
  <PresentationFormat>Широкоэкранный</PresentationFormat>
  <Paragraphs>5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Propisi</vt:lpstr>
      <vt:lpstr>Тема Office</vt:lpstr>
      <vt:lpstr>Цифра 0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Цифра 0</dc:title>
  <dc:creator>Студент</dc:creator>
  <cp:lastModifiedBy>Студент</cp:lastModifiedBy>
  <cp:revision>2</cp:revision>
  <dcterms:created xsi:type="dcterms:W3CDTF">2024-05-29T22:02:42Z</dcterms:created>
  <dcterms:modified xsi:type="dcterms:W3CDTF">2024-05-29T22:16:27Z</dcterms:modified>
</cp:coreProperties>
</file>