
<file path=[Content_Types].xml><?xml version="1.0" encoding="utf-8"?>
<Types xmlns="http://schemas.openxmlformats.org/package/2006/content-types">
  <Default Extension="wmf" ContentType="image/x-wmf"/>
  <Default Extension="png" ContentType="image/png"/>
  <Default Extension="jpg" ContentType="image/jpeg"/>
  <Default Extension="jpeg" ContentType="image/jpeg"/>
  <Default Extension="xml" ContentType="application/xml"/>
  <Default Extension="rels" ContentType="application/vnd.openxmlformats-package.relationships+xml"/>
  <Default Extension="bin" ContentType="application/vnd.openxmlformats-officedocument.oleObject"/>
  <Override PartName="/ppt/slides/slide24.xml" ContentType="application/vnd.openxmlformats-officedocument.presentationml.slide+xml"/>
  <Override PartName="/ppt/slides/slide23.xml" ContentType="application/vnd.openxmlformats-officedocument.presentationml.slide+xml"/>
  <Override PartName="/ppt/slides/slide18.xml" ContentType="application/vnd.openxmlformats-officedocument.presentationml.slide+xml"/>
  <Override PartName="/ppt/slides/slide17.xml" ContentType="application/vnd.openxmlformats-officedocument.presentationml.slide+xml"/>
  <Override PartName="/ppt/slides/slide16.xml" ContentType="application/vnd.openxmlformats-officedocument.presentationml.slide+xml"/>
  <Override PartName="/ppt/slides/slide15.xml" ContentType="application/vnd.openxmlformats-officedocument.presentationml.slide+xml"/>
  <Override PartName="/ppt/slides/slide14.xml" ContentType="application/vnd.openxmlformats-officedocument.presentationml.slide+xml"/>
  <Override PartName="/ppt/slides/slide12.xml" ContentType="application/vnd.openxmlformats-officedocument.presentationml.slide+xml"/>
  <Override PartName="/ppt/slides/slide9.xml" ContentType="application/vnd.openxmlformats-officedocument.presentationml.slide+xml"/>
  <Override PartName="/ppt/slides/slide20.xml" ContentType="application/vnd.openxmlformats-officedocument.presentationml.slide+xml"/>
  <Override PartName="/ppt/slides/slide13.xml" ContentType="application/vnd.openxmlformats-officedocument.presentationml.slide+xml"/>
  <Override PartName="/ppt/slides/slide6.xml" ContentType="application/vnd.openxmlformats-officedocument.presentationml.slide+xml"/>
  <Override PartName="/ppt/slides/slide10.xml" ContentType="application/vnd.openxmlformats-officedocument.presentationml.slide+xml"/>
  <Override PartName="/ppt/slides/slide3.xml" ContentType="application/vnd.openxmlformats-officedocument.presentationml.slide+xml"/>
  <Override PartName="/ppt/slides/slide2.xml" ContentType="application/vnd.openxmlformats-officedocument.presentationml.slide+xml"/>
  <Override PartName="/ppt/slides/slide1.xml" ContentType="application/vnd.openxmlformats-officedocument.presentationml.slide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8.xml" ContentType="application/vnd.openxmlformats-officedocument.presentationml.slide+xml"/>
  <Override PartName="/ppt/slides/slide22.xml" ContentType="application/vnd.openxmlformats-officedocument.presentationml.slide+xml"/>
  <Override PartName="/ppt/slides/slide4.xml" ContentType="application/vnd.openxmlformats-officedocument.presentationml.slide+xml"/>
  <Override PartName="/docProps/core.xml" ContentType="application/vnd.openxmlformats-package.core-properties+xml"/>
  <Override PartName="/ppt/slides/slide21.xml" ContentType="application/vnd.openxmlformats-officedocument.presentationml.slide+xml"/>
  <Override PartName="/ppt/viewProps.xml" ContentType="application/vnd.openxmlformats-officedocument.presentationml.viewProps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slides/slide7.xml" ContentType="application/vnd.openxmlformats-officedocument.presentationml.slide+xml"/>
  <Override PartName="/ppt/slides/slide11.xml" ContentType="application/vnd.openxmlformats-officedocument.presentationml.slide+xml"/>
  <Override PartName="/ppt/slides/slide25.xml" ContentType="application/vnd.openxmlformats-officedocument.presentationml.slide+xml"/>
  <Override PartName="/ppt/slides/slide5.xml" ContentType="application/vnd.openxmlformats-officedocument.presentationml.slide+xml"/>
  <Override PartName="/ppt/slideMasters/slideMaster1.xml" ContentType="application/vnd.openxmlformats-officedocument.presentationml.slideMaster+xml"/>
  <Override PartName="/ppt/tableStyles.xml" ContentType="application/vnd.openxmlformats-officedocument.presentationml.tableStyles+xml"/>
  <Override PartName="/ppt/presentation.xml" ContentType="application/vnd.openxmlformats-officedocument.presentationml.presentation.main+xml"/>
  <Override PartName="/ppt/theme/theme1.xml" ContentType="application/vnd.openxmlformats-officedocument.theme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aveSubsetFonts="1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</p:sldIdLst>
  <p:sldSz cx="10080625" cy="7559675" type="screen4x3"/>
  <p:notesSz cx="10080625" cy="7559675"/>
  <p:defaultTextStyle>
    <a:lvl1pPr marL="0" indent="0" algn="l" defTabSz="449262">
      <a:lnSpc>
        <a:spcPct val="100000"/>
      </a:lnSpc>
      <a:spcBef>
        <a:spcPts val="0"/>
      </a:spcBef>
      <a:spcAft>
        <a:spcPts val="0"/>
      </a:spcAft>
      <a:buNone/>
      <a:defRPr lang="en-GB" sz="1800" b="0" i="0">
        <a:solidFill>
          <a:schemeClr val="dk1"/>
        </a:solidFill>
        <a:latin typeface="Arial"/>
        <a:ea typeface="MS Gothic"/>
      </a:defRPr>
    </a:lvl1pPr>
    <a:lvl2pPr marL="742950" indent="457200" algn="l" defTabSz="449262">
      <a:lnSpc>
        <a:spcPct val="100000"/>
      </a:lnSpc>
      <a:spcBef>
        <a:spcPts val="0"/>
      </a:spcBef>
      <a:spcAft>
        <a:spcPts val="0"/>
      </a:spcAft>
      <a:buNone/>
      <a:defRPr lang="en-GB" sz="1800" b="0" i="0">
        <a:solidFill>
          <a:schemeClr val="dk1"/>
        </a:solidFill>
        <a:latin typeface="Arial"/>
        <a:ea typeface="MS Gothic"/>
      </a:defRPr>
    </a:lvl2pPr>
    <a:lvl3pPr marL="1143000" indent="914400" algn="l" defTabSz="449262">
      <a:lnSpc>
        <a:spcPct val="100000"/>
      </a:lnSpc>
      <a:spcBef>
        <a:spcPts val="0"/>
      </a:spcBef>
      <a:spcAft>
        <a:spcPts val="0"/>
      </a:spcAft>
      <a:buNone/>
      <a:defRPr lang="en-GB" sz="1800" b="0" i="0">
        <a:solidFill>
          <a:schemeClr val="dk1"/>
        </a:solidFill>
        <a:latin typeface="Arial"/>
        <a:ea typeface="MS Gothic"/>
      </a:defRPr>
    </a:lvl3pPr>
    <a:lvl4pPr marL="1600200" indent="1371600" algn="l" defTabSz="449262">
      <a:lnSpc>
        <a:spcPct val="100000"/>
      </a:lnSpc>
      <a:spcBef>
        <a:spcPts val="0"/>
      </a:spcBef>
      <a:spcAft>
        <a:spcPts val="0"/>
      </a:spcAft>
      <a:buNone/>
      <a:defRPr lang="en-GB" sz="1800" b="0" i="0">
        <a:solidFill>
          <a:schemeClr val="dk1"/>
        </a:solidFill>
        <a:latin typeface="Arial"/>
        <a:ea typeface="MS Gothic"/>
      </a:defRPr>
    </a:lvl4pPr>
    <a:lvl5pPr marL="2057400" indent="1828800" algn="l" defTabSz="449262">
      <a:lnSpc>
        <a:spcPct val="100000"/>
      </a:lnSpc>
      <a:spcBef>
        <a:spcPts val="0"/>
      </a:spcBef>
      <a:spcAft>
        <a:spcPts val="0"/>
      </a:spcAft>
      <a:buNone/>
      <a:defRPr lang="en-GB" sz="1800" b="0" i="0">
        <a:solidFill>
          <a:schemeClr val="dk1"/>
        </a:solidFill>
        <a:latin typeface="Arial"/>
        <a:ea typeface="MS Gothic"/>
      </a:defRPr>
    </a:lvl5pPr>
    <a:lvl6pPr>
      <a:defRPr lang="en-GB" sz="1800"/>
    </a:lvl6pPr>
    <a:lvl7pPr>
      <a:defRPr lang="en-GB" sz="1800"/>
    </a:lvl7pPr>
    <a:lvl8pPr>
      <a:defRPr lang="en-GB" sz="1800"/>
    </a:lvl8pPr>
    <a:lvl9pPr>
      <a:defRPr lang="en-GB" sz="1800"/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>
      <p:cViewPr varScale="1">
        <p:scale>
          <a:sx n="104" d="100"/>
          <a:sy n="104" d="100"/>
        </p:scale>
        <p:origin x="-1236" y="-90"/>
      </p:cViewPr>
      <p:guideLst>
        <p:guide pos="2160" orient="horz"/>
        <p:guide pos="2880"/>
      </p:guideLst>
    </p:cSldViewPr>
  </p:slideViewPr>
  <p:gridSpacing cx="72008" cy="72008"/>
</p:viewPr>
</file>

<file path=ppt/_rels/presentation.xml.rels>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9" Type="http://schemas.openxmlformats.org/officeDocument/2006/relationships/slide" Target="slides/slide7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slide" Target="slides/slide15.xml"/><Relationship Id="rId18" Type="http://schemas.openxmlformats.org/officeDocument/2006/relationships/slide" Target="slides/slide16.xml"/><Relationship Id="rId19" Type="http://schemas.openxmlformats.org/officeDocument/2006/relationships/slide" Target="slides/slide17.xml"/><Relationship Id="rId20" Type="http://schemas.openxmlformats.org/officeDocument/2006/relationships/slide" Target="slides/slide18.xml"/><Relationship Id="rId21" Type="http://schemas.openxmlformats.org/officeDocument/2006/relationships/slide" Target="slides/slide19.xml"/><Relationship Id="rId22" Type="http://schemas.openxmlformats.org/officeDocument/2006/relationships/slide" Target="slides/slide20.xml"/><Relationship Id="rId23" Type="http://schemas.openxmlformats.org/officeDocument/2006/relationships/slide" Target="slides/slide21.xml"/><Relationship Id="rId24" Type="http://schemas.openxmlformats.org/officeDocument/2006/relationships/slide" Target="slides/slide22.xml"/><Relationship Id="rId25" Type="http://schemas.openxmlformats.org/officeDocument/2006/relationships/slide" Target="slides/slide23.xml"/><Relationship Id="rId26" Type="http://schemas.openxmlformats.org/officeDocument/2006/relationships/slide" Target="slides/slide24.xml"/><Relationship Id="rId27" Type="http://schemas.openxmlformats.org/officeDocument/2006/relationships/slide" Target="slides/slide25.xml"/><Relationship Id="rId28" Type="http://schemas.openxmlformats.org/officeDocument/2006/relationships/presProps" Target="presProps.xml" /><Relationship Id="rId29" Type="http://schemas.openxmlformats.org/officeDocument/2006/relationships/tableStyles" Target="tableStyles.xml" /><Relationship Id="rId30" Type="http://schemas.openxmlformats.org/officeDocument/2006/relationships/viewProps" Target="viewProps.xml" /></Relationships>
</file>

<file path=ppt/slideLayouts/_rels/slideLayout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showMasterSp="1" type="title" userDrawn="1">
  <p:cSld name="Title and Object Sli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026" name="Shape 1026"/>
          <p:cNvSpPr>
            <a:spLocks noChangeShapeType="1" noGrp="1"/>
          </p:cNvSpPr>
          <p:nvPr>
            <p:ph type="title" idx="0"/>
          </p:nvPr>
        </p:nvSpPr>
        <p:spPr bwMode="auto">
          <a:xfrm>
            <a:off x="503237" y="301625"/>
            <a:ext cx="9069387" cy="1260475"/>
          </a:xfrm>
          <a:prstGeom prst="rect">
            <a:avLst/>
          </a:prstGeom>
          <a:noFill/>
        </p:spPr>
        <p:txBody>
          <a:bodyPr lIns="0" tIns="0" rIns="0" bIns="0" anchor="ctr" anchorCtr="0"/>
          <a:lstStyle/>
          <a:p>
            <a:pPr marL="0" lvl="0" indent="0">
              <a:spcBef>
                <a:spcPts val="0"/>
              </a:spcBef>
              <a:buNone/>
              <a:defRPr/>
            </a:pPr>
            <a:r>
              <a:rPr lang="en-GB"/>
              <a:t>Для правки текста заголовка щелкните мышью</a:t>
            </a:r>
            <a:endParaRPr/>
          </a:p>
        </p:txBody>
      </p:sp>
      <p:sp>
        <p:nvSpPr>
          <p:cNvPr id="1027" name="Shape 1027"/>
          <p:cNvSpPr>
            <a:spLocks noChangeShapeType="1" noGrp="1"/>
          </p:cNvSpPr>
          <p:nvPr>
            <p:ph idx="1"/>
          </p:nvPr>
        </p:nvSpPr>
        <p:spPr bwMode="auto">
          <a:xfrm>
            <a:off x="503237" y="1768475"/>
            <a:ext cx="9069387" cy="4987925"/>
          </a:xfrm>
          <a:prstGeom prst="rect">
            <a:avLst/>
          </a:prstGeom>
          <a:noFill/>
        </p:spPr>
        <p:txBody>
          <a:bodyPr lIns="0" tIns="28224" rIns="0" bIns="0"/>
          <a:lstStyle>
            <a:lvl1pPr marL="342900" indent="0" algn="l" defTabSz="449262">
              <a:lnSpc>
                <a:spcPct val="93000"/>
              </a:lnSpc>
              <a:spcBef>
                <a:spcPts val="0"/>
              </a:spcBef>
              <a:spcAft>
                <a:spcPts val="1425"/>
              </a:spcAft>
              <a:buNone/>
              <a:defRPr sz="3200" b="0" i="0">
                <a:solidFill>
                  <a:srgbClr val="000000"/>
                </a:solidFill>
                <a:latin typeface="Arial"/>
                <a:ea typeface="MS Gothic"/>
              </a:defRPr>
            </a:lvl1pPr>
            <a:lvl2pPr marL="742950" indent="457200" algn="l" defTabSz="449262">
              <a:lnSpc>
                <a:spcPct val="93000"/>
              </a:lnSpc>
              <a:spcBef>
                <a:spcPts val="0"/>
              </a:spcBef>
              <a:spcAft>
                <a:spcPts val="1138"/>
              </a:spcAft>
              <a:buNone/>
              <a:defRPr sz="2800" b="0" i="0">
                <a:solidFill>
                  <a:srgbClr val="000000"/>
                </a:solidFill>
                <a:latin typeface="Arial"/>
                <a:ea typeface="MS Gothic"/>
              </a:defRPr>
            </a:lvl2pPr>
            <a:lvl3pPr marL="1143000" indent="914400" algn="l" defTabSz="449262">
              <a:lnSpc>
                <a:spcPct val="93000"/>
              </a:lnSpc>
              <a:spcBef>
                <a:spcPts val="0"/>
              </a:spcBef>
              <a:spcAft>
                <a:spcPts val="850"/>
              </a:spcAft>
              <a:buNone/>
              <a:defRPr sz="2400" b="0" i="0">
                <a:solidFill>
                  <a:srgbClr val="000000"/>
                </a:solidFill>
                <a:latin typeface="Arial"/>
                <a:ea typeface="MS Gothic"/>
              </a:defRPr>
            </a:lvl3pPr>
            <a:lvl4pPr marL="1600200" indent="1371600" algn="l" defTabSz="449262">
              <a:lnSpc>
                <a:spcPct val="93000"/>
              </a:lnSpc>
              <a:spcBef>
                <a:spcPts val="0"/>
              </a:spcBef>
              <a:spcAft>
                <a:spcPts val="575"/>
              </a:spcAft>
              <a:buNone/>
              <a:defRPr sz="2000" b="0" i="0">
                <a:solidFill>
                  <a:srgbClr val="000000"/>
                </a:solidFill>
                <a:latin typeface="Arial"/>
                <a:ea typeface="MS Gothic"/>
              </a:defRPr>
            </a:lvl4pPr>
            <a:lvl5pPr marL="2057400" indent="1828800" algn="l" defTabSz="449262">
              <a:lnSpc>
                <a:spcPct val="93000"/>
              </a:lnSpc>
              <a:spcBef>
                <a:spcPts val="0"/>
              </a:spcBef>
              <a:spcAft>
                <a:spcPts val="288"/>
              </a:spcAft>
              <a:buNone/>
              <a:defRPr sz="2000" b="0" i="0">
                <a:solidFill>
                  <a:srgbClr val="000000"/>
                </a:solidFill>
                <a:latin typeface="Arial"/>
                <a:ea typeface="MS Gothic"/>
              </a:defRPr>
            </a:lvl5pPr>
          </a:lstStyle>
          <a:p>
            <a:pPr marL="342900" lvl="0" indent="-342900">
              <a:spcBef>
                <a:spcPts val="0"/>
              </a:spcBef>
              <a:buNone/>
              <a:defRPr/>
            </a:pPr>
            <a:r>
              <a:rPr lang="en-GB"/>
              <a:t>Для правки структуры щелкните мышью</a:t>
            </a:r>
            <a:endParaRPr/>
          </a:p>
          <a:p>
            <a:pPr marL="742950" lvl="1" indent="-285750">
              <a:spcBef>
                <a:spcPts val="0"/>
              </a:spcBef>
              <a:buNone/>
              <a:defRPr/>
            </a:pPr>
            <a:r>
              <a:rPr lang="en-GB"/>
              <a:t>Второй уровень структуры</a:t>
            </a:r>
            <a:endParaRPr/>
          </a:p>
          <a:p>
            <a:pPr marL="1143000" lvl="2" indent="-228600">
              <a:spcBef>
                <a:spcPts val="0"/>
              </a:spcBef>
              <a:buNone/>
              <a:defRPr/>
            </a:pPr>
            <a:r>
              <a:rPr lang="en-GB"/>
              <a:t>Третий уровень структуры</a:t>
            </a:r>
            <a:endParaRPr/>
          </a:p>
          <a:p>
            <a:pPr marL="1600200" lvl="3" indent="-228600">
              <a:spcBef>
                <a:spcPts val="0"/>
              </a:spcBef>
              <a:buNone/>
              <a:defRPr/>
            </a:pPr>
            <a:r>
              <a:rPr lang="en-GB"/>
              <a:t>Четвертый уровень структуры</a:t>
            </a:r>
            <a:endParaRPr/>
          </a:p>
          <a:p>
            <a:pPr marL="2057400" lvl="4" indent="-228600">
              <a:spcBef>
                <a:spcPts val="0"/>
              </a:spcBef>
              <a:buNone/>
              <a:defRPr/>
            </a:pPr>
            <a:r>
              <a:rPr lang="en-GB"/>
              <a:t>Пятый уровень структуры</a:t>
            </a:r>
            <a:endParaRPr/>
          </a:p>
          <a:p>
            <a:pPr marL="342900" lvl="0" indent="-342900">
              <a:spcBef>
                <a:spcPts val="0"/>
              </a:spcBef>
              <a:buNone/>
              <a:defRPr/>
            </a:pPr>
            <a:r>
              <a:rPr lang="en-GB"/>
              <a:t>Шестой уровень структуры</a:t>
            </a:r>
            <a:endParaRPr/>
          </a:p>
          <a:p>
            <a:pPr marL="342900" lvl="0" indent="-342900">
              <a:spcBef>
                <a:spcPts val="0"/>
              </a:spcBef>
              <a:buNone/>
              <a:defRPr/>
            </a:pPr>
            <a:r>
              <a:rPr lang="en-GB"/>
              <a:t>Седьмой уровень структуры</a:t>
            </a:r>
            <a:endParaRPr/>
          </a:p>
          <a:p>
            <a:pPr marL="342900" lvl="0" indent="-342900">
              <a:spcBef>
                <a:spcPts val="0"/>
              </a:spcBef>
              <a:buNone/>
              <a:defRPr/>
            </a:pPr>
            <a:r>
              <a:rPr lang="en-GB"/>
              <a:t>Восьмой уровень структуры</a:t>
            </a:r>
            <a:endParaRPr/>
          </a:p>
          <a:p>
            <a:pPr marL="342900" lvl="0" indent="-342900">
              <a:spcBef>
                <a:spcPts val="0"/>
              </a:spcBef>
              <a:buNone/>
              <a:defRPr/>
            </a:pPr>
            <a:r>
              <a:rPr lang="en-GB"/>
              <a:t>Девятый уровень структуры</a:t>
            </a:r>
            <a:endParaRPr/>
          </a:p>
        </p:txBody>
      </p:sp>
      <p:sp>
        <p:nvSpPr>
          <p:cNvPr id="1028" name="Shape 1028"/>
          <p:cNvSpPr>
            <a:spLocks noChangeShapeType="1" noGrp="1"/>
          </p:cNvSpPr>
          <p:nvPr>
            <p:ph type="dt" idx="0"/>
          </p:nvPr>
        </p:nvSpPr>
        <p:spPr bwMode="auto">
          <a:xfrm>
            <a:off x="503237" y="6886575"/>
            <a:ext cx="2346325" cy="519112"/>
          </a:xfrm>
          <a:prstGeom prst="rect">
            <a:avLst/>
          </a:prstGeom>
          <a:noFill/>
        </p:spPr>
        <p:txBody>
          <a:bodyPr lIns="0" tIns="0" rIns="0" bIns="0"/>
          <a:lstStyle/>
          <a:p>
            <a:pPr>
              <a:defRPr/>
            </a:pPr>
            <a:endParaRPr sz="1400"/>
          </a:p>
        </p:txBody>
      </p:sp>
      <p:sp>
        <p:nvSpPr>
          <p:cNvPr id="1029" name="Shape 1029"/>
          <p:cNvSpPr>
            <a:spLocks noChangeShapeType="1" noGrp="1"/>
          </p:cNvSpPr>
          <p:nvPr>
            <p:ph type="ftr" idx="0"/>
          </p:nvPr>
        </p:nvSpPr>
        <p:spPr bwMode="auto">
          <a:xfrm>
            <a:off x="3448050" y="6886575"/>
            <a:ext cx="3194050" cy="519112"/>
          </a:xfrm>
          <a:prstGeom prst="rect">
            <a:avLst/>
          </a:prstGeom>
          <a:noFill/>
        </p:spPr>
        <p:txBody>
          <a:bodyPr lIns="0" tIns="0" rIns="0" bIns="0"/>
          <a:lstStyle/>
          <a:p>
            <a:pPr>
              <a:defRPr/>
            </a:pPr>
            <a:endParaRPr sz="1400"/>
          </a:p>
        </p:txBody>
      </p:sp>
      <p:sp>
        <p:nvSpPr>
          <p:cNvPr id="1030" name="Shape 1030"/>
          <p:cNvSpPr>
            <a:spLocks noChangeShapeType="1" noGrp="1"/>
          </p:cNvSpPr>
          <p:nvPr>
            <p:ph type="sldNum" idx="0"/>
          </p:nvPr>
        </p:nvSpPr>
        <p:spPr bwMode="auto">
          <a:xfrm>
            <a:off x="7227887" y="6886575"/>
            <a:ext cx="2346325" cy="519112"/>
          </a:xfrm>
          <a:prstGeom prst="rect">
            <a:avLst/>
          </a:prstGeom>
          <a:noFill/>
        </p:spPr>
        <p:txBody>
          <a:bodyPr lIns="0" tIns="0" rIns="0" bIns="0"/>
          <a:lstStyle>
            <a:lvl1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>
                <a:solidFill>
                  <a:schemeClr val="dk1"/>
                </a:solidFill>
                <a:latin typeface="Arial"/>
                <a:ea typeface="MS Gothic"/>
              </a:defRPr>
            </a:lvl1pPr>
            <a:lvl2pPr marL="457200" indent="4572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>
                <a:solidFill>
                  <a:schemeClr val="dk1"/>
                </a:solidFill>
                <a:latin typeface="Arial"/>
                <a:ea typeface="MS Gothic"/>
              </a:defRPr>
            </a:lvl2pPr>
            <a:lvl3pPr marL="914400" indent="9144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>
                <a:solidFill>
                  <a:schemeClr val="dk1"/>
                </a:solidFill>
                <a:latin typeface="Arial"/>
                <a:ea typeface="MS Gothic"/>
              </a:defRPr>
            </a:lvl3pPr>
            <a:lvl4pPr marL="1371600" indent="13716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>
                <a:solidFill>
                  <a:schemeClr val="dk1"/>
                </a:solidFill>
                <a:latin typeface="Arial"/>
                <a:ea typeface="MS Gothic"/>
              </a:defRPr>
            </a:lvl4pPr>
            <a:lvl5pPr marL="1828800" indent="18288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>
                <a:solidFill>
                  <a:schemeClr val="dk1"/>
                </a:solidFill>
                <a:latin typeface="Arial"/>
                <a:ea typeface="MS Gothic"/>
              </a:defRPr>
            </a:lvl5pPr>
          </a:lstStyle>
          <a:p>
            <a:pPr marL="0" lvl="0" indent="0" algn="r">
              <a:lnSpc>
                <a:spcPct val="95000"/>
              </a:lnSpc>
              <a:spcBef>
                <a:spcPts val="0"/>
              </a:spcBef>
              <a:buNone/>
              <a:defRPr/>
            </a:pPr>
            <a:fld id="{D038279B-FC19-497E-A7D1-5ADD9CAF016F}" type="slidenum">
              <a:rPr lang="ru-RU" sz="1400">
                <a:solidFill>
                  <a:srgbClr val="000000"/>
                </a:solidFill>
                <a:latin typeface="Times New Roman"/>
                <a:ea typeface="Arial Unicode MS"/>
              </a:rPr>
              <a:t/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showMasterSp="1" type="blank" userDrawn="1">
  <p:cSld name="Blank Sli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theme" Target="../theme/theme1.xml"/><Relationship Id="rId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preserve="0">
  <p:cSld name="">
    <p:bg>
      <p:bgPr shadeToTitle="0">
        <a:blipFill>
          <a:blip r:embed="rId4"/>
          <a:stretch/>
        </a:blipFill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026" name="Rectangle 1"/>
          <p:cNvSpPr>
            <a:spLocks noChangeShapeType="1" noGrp="1"/>
          </p:cNvSpPr>
          <p:nvPr>
            <p:ph type="title" idx="0"/>
          </p:nvPr>
        </p:nvSpPr>
        <p:spPr bwMode="auto">
          <a:xfrm>
            <a:off x="503237" y="301625"/>
            <a:ext cx="9069387" cy="1260475"/>
          </a:xfrm>
          <a:prstGeom prst="rect">
            <a:avLst/>
          </a:prstGeom>
          <a:noFill/>
        </p:spPr>
        <p:txBody>
          <a:bodyPr lIns="0" tIns="0" rIns="0" bIns="0" anchor="ctr" anchorCtr="0"/>
          <a:lstStyle/>
          <a:p>
            <a:pPr marL="0" lvl="0" indent="0">
              <a:spcBef>
                <a:spcPts val="0"/>
              </a:spcBef>
              <a:buNone/>
              <a:defRPr/>
            </a:pPr>
            <a:r>
              <a:rPr lang="en-GB"/>
              <a:t>Для правки текста заголовка щелкните мышью</a:t>
            </a:r>
            <a:endParaRPr/>
          </a:p>
        </p:txBody>
      </p:sp>
      <p:sp>
        <p:nvSpPr>
          <p:cNvPr id="1027" name="Rectangle 2"/>
          <p:cNvSpPr>
            <a:spLocks noChangeShapeType="1" noGrp="1"/>
          </p:cNvSpPr>
          <p:nvPr>
            <p:ph type="body" idx="1"/>
          </p:nvPr>
        </p:nvSpPr>
        <p:spPr bwMode="auto">
          <a:xfrm>
            <a:off x="503237" y="1768475"/>
            <a:ext cx="9069387" cy="4987925"/>
          </a:xfrm>
          <a:prstGeom prst="rect">
            <a:avLst/>
          </a:prstGeom>
          <a:noFill/>
        </p:spPr>
        <p:txBody>
          <a:bodyPr lIns="0" tIns="28224" rIns="0" bIns="0"/>
          <a:lstStyle>
            <a:lvl1pPr marL="342900" indent="0" algn="l" defTabSz="449262">
              <a:lnSpc>
                <a:spcPct val="93000"/>
              </a:lnSpc>
              <a:spcBef>
                <a:spcPts val="0"/>
              </a:spcBef>
              <a:spcAft>
                <a:spcPts val="1425"/>
              </a:spcAft>
              <a:buNone/>
              <a:defRPr sz="3200" b="0" i="0">
                <a:solidFill>
                  <a:srgbClr val="000000"/>
                </a:solidFill>
                <a:latin typeface="Arial"/>
                <a:ea typeface="MS Gothic"/>
              </a:defRPr>
            </a:lvl1pPr>
            <a:lvl2pPr marL="742950" indent="457200" algn="l" defTabSz="449262">
              <a:lnSpc>
                <a:spcPct val="93000"/>
              </a:lnSpc>
              <a:spcBef>
                <a:spcPts val="0"/>
              </a:spcBef>
              <a:spcAft>
                <a:spcPts val="1138"/>
              </a:spcAft>
              <a:buNone/>
              <a:defRPr sz="2800" b="0" i="0">
                <a:solidFill>
                  <a:srgbClr val="000000"/>
                </a:solidFill>
                <a:latin typeface="Arial"/>
                <a:ea typeface="MS Gothic"/>
              </a:defRPr>
            </a:lvl2pPr>
            <a:lvl3pPr marL="1143000" indent="914400" algn="l" defTabSz="449262">
              <a:lnSpc>
                <a:spcPct val="93000"/>
              </a:lnSpc>
              <a:spcBef>
                <a:spcPts val="0"/>
              </a:spcBef>
              <a:spcAft>
                <a:spcPts val="850"/>
              </a:spcAft>
              <a:buNone/>
              <a:defRPr sz="2400" b="0" i="0">
                <a:solidFill>
                  <a:srgbClr val="000000"/>
                </a:solidFill>
                <a:latin typeface="Arial"/>
                <a:ea typeface="MS Gothic"/>
              </a:defRPr>
            </a:lvl3pPr>
            <a:lvl4pPr marL="1600200" indent="1371600" algn="l" defTabSz="449262">
              <a:lnSpc>
                <a:spcPct val="93000"/>
              </a:lnSpc>
              <a:spcBef>
                <a:spcPts val="0"/>
              </a:spcBef>
              <a:spcAft>
                <a:spcPts val="575"/>
              </a:spcAft>
              <a:buNone/>
              <a:defRPr sz="2000" b="0" i="0">
                <a:solidFill>
                  <a:srgbClr val="000000"/>
                </a:solidFill>
                <a:latin typeface="Arial"/>
                <a:ea typeface="MS Gothic"/>
              </a:defRPr>
            </a:lvl4pPr>
            <a:lvl5pPr marL="2057400" indent="1828800" algn="l" defTabSz="449262">
              <a:lnSpc>
                <a:spcPct val="93000"/>
              </a:lnSpc>
              <a:spcBef>
                <a:spcPts val="0"/>
              </a:spcBef>
              <a:spcAft>
                <a:spcPts val="288"/>
              </a:spcAft>
              <a:buNone/>
              <a:defRPr sz="2000" b="0" i="0">
                <a:solidFill>
                  <a:srgbClr val="000000"/>
                </a:solidFill>
                <a:latin typeface="Arial"/>
                <a:ea typeface="MS Gothic"/>
              </a:defRPr>
            </a:lvl5pPr>
          </a:lstStyle>
          <a:p>
            <a:pPr marL="342900" lvl="0" indent="-342900">
              <a:spcBef>
                <a:spcPts val="0"/>
              </a:spcBef>
              <a:buNone/>
              <a:defRPr/>
            </a:pPr>
            <a:r>
              <a:rPr lang="en-GB"/>
              <a:t>Для правки структуры щелкните мышью</a:t>
            </a:r>
            <a:endParaRPr/>
          </a:p>
          <a:p>
            <a:pPr marL="742950" lvl="1" indent="-285750">
              <a:spcBef>
                <a:spcPts val="0"/>
              </a:spcBef>
              <a:buNone/>
              <a:defRPr/>
            </a:pPr>
            <a:r>
              <a:rPr lang="en-GB"/>
              <a:t>Второй уровень структуры</a:t>
            </a:r>
            <a:endParaRPr/>
          </a:p>
          <a:p>
            <a:pPr marL="1143000" lvl="2" indent="-228600">
              <a:spcBef>
                <a:spcPts val="0"/>
              </a:spcBef>
              <a:buNone/>
              <a:defRPr/>
            </a:pPr>
            <a:r>
              <a:rPr lang="en-GB"/>
              <a:t>Третий уровень структуры</a:t>
            </a:r>
            <a:endParaRPr/>
          </a:p>
          <a:p>
            <a:pPr marL="1600200" lvl="3" indent="-228600">
              <a:spcBef>
                <a:spcPts val="0"/>
              </a:spcBef>
              <a:buNone/>
              <a:defRPr/>
            </a:pPr>
            <a:r>
              <a:rPr lang="en-GB"/>
              <a:t>Четвертый уровень структуры</a:t>
            </a:r>
            <a:endParaRPr/>
          </a:p>
          <a:p>
            <a:pPr marL="2057400" lvl="4" indent="-228600">
              <a:spcBef>
                <a:spcPts val="0"/>
              </a:spcBef>
              <a:buNone/>
              <a:defRPr/>
            </a:pPr>
            <a:r>
              <a:rPr lang="en-GB"/>
              <a:t>Пятый уровень структуры</a:t>
            </a:r>
            <a:endParaRPr/>
          </a:p>
          <a:p>
            <a:pPr marL="342900" lvl="0" indent="-342900">
              <a:spcBef>
                <a:spcPts val="0"/>
              </a:spcBef>
              <a:buNone/>
              <a:defRPr/>
            </a:pPr>
            <a:r>
              <a:rPr lang="en-GB"/>
              <a:t>Шестой уровень структуры</a:t>
            </a:r>
            <a:endParaRPr/>
          </a:p>
          <a:p>
            <a:pPr marL="342900" lvl="0" indent="-342900">
              <a:spcBef>
                <a:spcPts val="0"/>
              </a:spcBef>
              <a:buNone/>
              <a:defRPr/>
            </a:pPr>
            <a:r>
              <a:rPr lang="en-GB"/>
              <a:t>Седьмой уровень структуры</a:t>
            </a:r>
            <a:endParaRPr/>
          </a:p>
          <a:p>
            <a:pPr marL="342900" lvl="0" indent="-342900">
              <a:spcBef>
                <a:spcPts val="0"/>
              </a:spcBef>
              <a:buNone/>
              <a:defRPr/>
            </a:pPr>
            <a:r>
              <a:rPr lang="en-GB"/>
              <a:t>Восьмой уровень структуры</a:t>
            </a:r>
            <a:endParaRPr/>
          </a:p>
          <a:p>
            <a:pPr marL="342900" lvl="0" indent="-342900">
              <a:spcBef>
                <a:spcPts val="0"/>
              </a:spcBef>
              <a:buNone/>
              <a:defRPr/>
            </a:pPr>
            <a:r>
              <a:rPr lang="en-GB"/>
              <a:t>Девятый уровень структуры</a:t>
            </a:r>
            <a:endParaRPr/>
          </a:p>
        </p:txBody>
      </p:sp>
      <p:sp>
        <p:nvSpPr>
          <p:cNvPr id="1028" name="Rectangle 3"/>
          <p:cNvSpPr>
            <a:spLocks noChangeShapeType="1" noGrp="1"/>
          </p:cNvSpPr>
          <p:nvPr>
            <p:ph type="dt" idx="0"/>
          </p:nvPr>
        </p:nvSpPr>
        <p:spPr bwMode="auto">
          <a:xfrm>
            <a:off x="503237" y="6886575"/>
            <a:ext cx="2346325" cy="519112"/>
          </a:xfrm>
          <a:prstGeom prst="rect">
            <a:avLst/>
          </a:prstGeom>
          <a:noFill/>
        </p:spPr>
        <p:txBody>
          <a:bodyPr lIns="0" tIns="0" rIns="0" bIns="0"/>
          <a:lstStyle/>
          <a:p>
            <a:pPr>
              <a:defRPr/>
            </a:pPr>
            <a:endParaRPr sz="1400"/>
          </a:p>
        </p:txBody>
      </p:sp>
      <p:sp>
        <p:nvSpPr>
          <p:cNvPr id="1029" name="Rectangle 4"/>
          <p:cNvSpPr>
            <a:spLocks noChangeShapeType="1" noGrp="1"/>
          </p:cNvSpPr>
          <p:nvPr>
            <p:ph type="ftr" idx="0"/>
          </p:nvPr>
        </p:nvSpPr>
        <p:spPr bwMode="auto">
          <a:xfrm>
            <a:off x="3448050" y="6886575"/>
            <a:ext cx="3194050" cy="519112"/>
          </a:xfrm>
          <a:prstGeom prst="rect">
            <a:avLst/>
          </a:prstGeom>
          <a:noFill/>
        </p:spPr>
        <p:txBody>
          <a:bodyPr lIns="0" tIns="0" rIns="0" bIns="0"/>
          <a:lstStyle/>
          <a:p>
            <a:pPr>
              <a:defRPr/>
            </a:pPr>
            <a:endParaRPr sz="1400"/>
          </a:p>
        </p:txBody>
      </p:sp>
      <p:sp>
        <p:nvSpPr>
          <p:cNvPr id="1030" name="Rectangle 5"/>
          <p:cNvSpPr>
            <a:spLocks noChangeShapeType="1" noGrp="1"/>
          </p:cNvSpPr>
          <p:nvPr>
            <p:ph type="sldNum" idx="0"/>
          </p:nvPr>
        </p:nvSpPr>
        <p:spPr bwMode="auto">
          <a:xfrm>
            <a:off x="7227887" y="6886575"/>
            <a:ext cx="2346325" cy="519112"/>
          </a:xfrm>
          <a:prstGeom prst="rect">
            <a:avLst/>
          </a:prstGeom>
          <a:noFill/>
        </p:spPr>
        <p:txBody>
          <a:bodyPr lIns="0" tIns="0" rIns="0" bIns="0"/>
          <a:lstStyle>
            <a:lvl1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>
                <a:solidFill>
                  <a:schemeClr val="dk1"/>
                </a:solidFill>
                <a:latin typeface="Arial"/>
                <a:ea typeface="MS Gothic"/>
              </a:defRPr>
            </a:lvl1pPr>
            <a:lvl2pPr marL="457200" indent="4572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>
                <a:solidFill>
                  <a:schemeClr val="dk1"/>
                </a:solidFill>
                <a:latin typeface="Arial"/>
                <a:ea typeface="MS Gothic"/>
              </a:defRPr>
            </a:lvl2pPr>
            <a:lvl3pPr marL="914400" indent="9144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>
                <a:solidFill>
                  <a:schemeClr val="dk1"/>
                </a:solidFill>
                <a:latin typeface="Arial"/>
                <a:ea typeface="MS Gothic"/>
              </a:defRPr>
            </a:lvl3pPr>
            <a:lvl4pPr marL="1371600" indent="13716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>
                <a:solidFill>
                  <a:schemeClr val="dk1"/>
                </a:solidFill>
                <a:latin typeface="Arial"/>
                <a:ea typeface="MS Gothic"/>
              </a:defRPr>
            </a:lvl4pPr>
            <a:lvl5pPr marL="1828800" indent="18288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>
                <a:solidFill>
                  <a:schemeClr val="dk1"/>
                </a:solidFill>
                <a:latin typeface="Arial"/>
                <a:ea typeface="MS Gothic"/>
              </a:defRPr>
            </a:lvl5pPr>
          </a:lstStyle>
          <a:p>
            <a:pPr marL="0" lvl="0" indent="0" algn="r">
              <a:lnSpc>
                <a:spcPct val="95000"/>
              </a:lnSpc>
              <a:spcBef>
                <a:spcPts val="0"/>
              </a:spcBef>
              <a:buNone/>
              <a:defRPr/>
            </a:pPr>
            <a:fld id="{D038279B-FC19-497E-A7D1-5ADD9CAF016F}" type="slidenum">
              <a:rPr lang="ru-RU" sz="1400">
                <a:solidFill>
                  <a:srgbClr val="000000"/>
                </a:solidFill>
                <a:latin typeface="Times New Roman"/>
                <a:ea typeface="Arial Unicode MS"/>
              </a:rPr>
              <a:t/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xStyles>
    <p:titleStyle>
      <a:lvl1pPr marL="0" indent="0" algn="ctr" defTabSz="449262">
        <a:lnSpc>
          <a:spcPct val="93000"/>
        </a:lnSpc>
        <a:spcBef>
          <a:spcPts val="0"/>
        </a:spcBef>
        <a:spcAft>
          <a:spcPts val="0"/>
        </a:spcAft>
        <a:buNone/>
        <a:defRPr lang="en-GB" sz="4400" b="0" i="0">
          <a:solidFill>
            <a:srgbClr val="000000"/>
          </a:solidFill>
          <a:latin typeface="Arial"/>
          <a:ea typeface="MS Gothic"/>
        </a:defRPr>
      </a:lvl1pPr>
      <a:lvl2pPr marL="0" indent="0" algn="ctr" defTabSz="449262">
        <a:lnSpc>
          <a:spcPct val="93000"/>
        </a:lnSpc>
        <a:spcBef>
          <a:spcPts val="0"/>
        </a:spcBef>
        <a:spcAft>
          <a:spcPts val="0"/>
        </a:spcAft>
        <a:buNone/>
        <a:defRPr lang="en-GB" sz="4400" b="0" i="0">
          <a:solidFill>
            <a:srgbClr val="000000"/>
          </a:solidFill>
          <a:latin typeface="Arial"/>
          <a:ea typeface="MS Gothic"/>
        </a:defRPr>
      </a:lvl2pPr>
      <a:lvl3pPr marL="0" indent="0" algn="ctr" defTabSz="449262">
        <a:lnSpc>
          <a:spcPct val="93000"/>
        </a:lnSpc>
        <a:spcBef>
          <a:spcPts val="0"/>
        </a:spcBef>
        <a:spcAft>
          <a:spcPts val="0"/>
        </a:spcAft>
        <a:buNone/>
        <a:defRPr lang="en-GB" sz="4400" b="0" i="0">
          <a:solidFill>
            <a:srgbClr val="000000"/>
          </a:solidFill>
          <a:latin typeface="Arial"/>
          <a:ea typeface="MS Gothic"/>
        </a:defRPr>
      </a:lvl3pPr>
      <a:lvl4pPr marL="0" indent="0" algn="ctr" defTabSz="449262">
        <a:lnSpc>
          <a:spcPct val="93000"/>
        </a:lnSpc>
        <a:spcBef>
          <a:spcPts val="0"/>
        </a:spcBef>
        <a:spcAft>
          <a:spcPts val="0"/>
        </a:spcAft>
        <a:buNone/>
        <a:defRPr lang="en-GB" sz="4400" b="0" i="0">
          <a:solidFill>
            <a:srgbClr val="000000"/>
          </a:solidFill>
          <a:latin typeface="Arial"/>
          <a:ea typeface="MS Gothic"/>
        </a:defRPr>
      </a:lvl4pPr>
      <a:lvl5pPr marL="0" indent="0" algn="ctr" defTabSz="449262">
        <a:lnSpc>
          <a:spcPct val="93000"/>
        </a:lnSpc>
        <a:spcBef>
          <a:spcPts val="0"/>
        </a:spcBef>
        <a:spcAft>
          <a:spcPts val="0"/>
        </a:spcAft>
        <a:buNone/>
        <a:defRPr lang="en-GB" sz="4400" b="0" i="0">
          <a:solidFill>
            <a:srgbClr val="000000"/>
          </a:solidFill>
          <a:latin typeface="Arial"/>
          <a:ea typeface="MS Gothic"/>
        </a:defRPr>
      </a:lvl5pPr>
      <a:lvl6pPr>
        <a:defRPr lang="en-GB" sz="1800"/>
      </a:lvl6pPr>
      <a:lvl7pPr>
        <a:defRPr lang="en-GB" sz="1800"/>
      </a:lvl7pPr>
      <a:lvl8pPr>
        <a:defRPr lang="en-GB" sz="1800"/>
      </a:lvl8pPr>
      <a:lvl9pPr>
        <a:defRPr lang="en-GB" sz="1800"/>
      </a:lvl9pPr>
    </p:titleStyle>
    <p:bodyStyle>
      <a:lvl1pPr marL="342900" indent="0" algn="l" defTabSz="449262">
        <a:lnSpc>
          <a:spcPct val="93000"/>
        </a:lnSpc>
        <a:spcBef>
          <a:spcPts val="0"/>
        </a:spcBef>
        <a:spcAft>
          <a:spcPts val="1425"/>
        </a:spcAft>
        <a:buNone/>
        <a:defRPr lang="en-GB" sz="3200" b="0" i="0">
          <a:solidFill>
            <a:srgbClr val="000000"/>
          </a:solidFill>
          <a:latin typeface="Arial"/>
          <a:ea typeface="MS Gothic"/>
        </a:defRPr>
      </a:lvl1pPr>
      <a:lvl2pPr marL="742950" indent="457200" algn="l" defTabSz="449262">
        <a:lnSpc>
          <a:spcPct val="93000"/>
        </a:lnSpc>
        <a:spcBef>
          <a:spcPts val="0"/>
        </a:spcBef>
        <a:spcAft>
          <a:spcPts val="1138"/>
        </a:spcAft>
        <a:buNone/>
        <a:defRPr lang="en-GB" sz="2800" b="0" i="0">
          <a:solidFill>
            <a:srgbClr val="000000"/>
          </a:solidFill>
          <a:latin typeface="Arial"/>
          <a:ea typeface="MS Gothic"/>
        </a:defRPr>
      </a:lvl2pPr>
      <a:lvl3pPr marL="1143000" indent="914400" algn="l" defTabSz="449262">
        <a:lnSpc>
          <a:spcPct val="93000"/>
        </a:lnSpc>
        <a:spcBef>
          <a:spcPts val="0"/>
        </a:spcBef>
        <a:spcAft>
          <a:spcPts val="850"/>
        </a:spcAft>
        <a:buNone/>
        <a:defRPr lang="en-GB" sz="2400" b="0" i="0">
          <a:solidFill>
            <a:srgbClr val="000000"/>
          </a:solidFill>
          <a:latin typeface="Arial"/>
          <a:ea typeface="MS Gothic"/>
        </a:defRPr>
      </a:lvl3pPr>
      <a:lvl4pPr marL="1600200" indent="1371600" algn="l" defTabSz="449262">
        <a:lnSpc>
          <a:spcPct val="93000"/>
        </a:lnSpc>
        <a:spcBef>
          <a:spcPts val="0"/>
        </a:spcBef>
        <a:spcAft>
          <a:spcPts val="575"/>
        </a:spcAft>
        <a:buNone/>
        <a:defRPr lang="en-GB" sz="2000" b="0" i="0">
          <a:solidFill>
            <a:srgbClr val="000000"/>
          </a:solidFill>
          <a:latin typeface="Arial"/>
          <a:ea typeface="MS Gothic"/>
        </a:defRPr>
      </a:lvl4pPr>
      <a:lvl5pPr marL="2057400" indent="1828800" algn="l" defTabSz="449262">
        <a:lnSpc>
          <a:spcPct val="93000"/>
        </a:lnSpc>
        <a:spcBef>
          <a:spcPts val="0"/>
        </a:spcBef>
        <a:spcAft>
          <a:spcPts val="288"/>
        </a:spcAft>
        <a:buNone/>
        <a:defRPr lang="en-GB" sz="2000" b="0" i="0">
          <a:solidFill>
            <a:srgbClr val="000000"/>
          </a:solidFill>
          <a:latin typeface="Arial"/>
          <a:ea typeface="MS Gothic"/>
        </a:defRPr>
      </a:lvl5pPr>
      <a:lvl6pPr>
        <a:defRPr lang="en-GB" sz="1800"/>
      </a:lvl6pPr>
      <a:lvl7pPr>
        <a:defRPr lang="en-GB" sz="1800"/>
      </a:lvl7pPr>
      <a:lvl8pPr>
        <a:defRPr lang="en-GB" sz="1800"/>
      </a:lvl8pPr>
      <a:lvl9pPr>
        <a:defRPr lang="en-GB" sz="1800"/>
      </a:lvl9pPr>
    </p:bodyStyle>
    <p:otherStyle>
      <a:lvl1pPr marL="0" indent="0" algn="l" defTabSz="449262">
        <a:lnSpc>
          <a:spcPct val="100000"/>
        </a:lnSpc>
        <a:spcBef>
          <a:spcPts val="0"/>
        </a:spcBef>
        <a:spcAft>
          <a:spcPts val="0"/>
        </a:spcAft>
        <a:buNone/>
        <a:defRPr lang="en-GB" sz="1800" b="0" i="0">
          <a:solidFill>
            <a:schemeClr val="dk1"/>
          </a:solidFill>
          <a:latin typeface="Arial"/>
          <a:ea typeface="MS Gothic"/>
        </a:defRPr>
      </a:lvl1pPr>
      <a:lvl2pPr marL="742950" indent="457200" algn="l" defTabSz="449262">
        <a:lnSpc>
          <a:spcPct val="100000"/>
        </a:lnSpc>
        <a:spcBef>
          <a:spcPts val="0"/>
        </a:spcBef>
        <a:spcAft>
          <a:spcPts val="0"/>
        </a:spcAft>
        <a:buNone/>
        <a:defRPr lang="en-GB" sz="1800" b="0" i="0">
          <a:solidFill>
            <a:schemeClr val="dk1"/>
          </a:solidFill>
          <a:latin typeface="Arial"/>
          <a:ea typeface="MS Gothic"/>
        </a:defRPr>
      </a:lvl2pPr>
      <a:lvl3pPr marL="1143000" indent="914400" algn="l" defTabSz="449262">
        <a:lnSpc>
          <a:spcPct val="100000"/>
        </a:lnSpc>
        <a:spcBef>
          <a:spcPts val="0"/>
        </a:spcBef>
        <a:spcAft>
          <a:spcPts val="0"/>
        </a:spcAft>
        <a:buNone/>
        <a:defRPr lang="en-GB" sz="1800" b="0" i="0">
          <a:solidFill>
            <a:schemeClr val="dk1"/>
          </a:solidFill>
          <a:latin typeface="Arial"/>
          <a:ea typeface="MS Gothic"/>
        </a:defRPr>
      </a:lvl3pPr>
      <a:lvl4pPr marL="1600200" indent="1371600" algn="l" defTabSz="449262">
        <a:lnSpc>
          <a:spcPct val="100000"/>
        </a:lnSpc>
        <a:spcBef>
          <a:spcPts val="0"/>
        </a:spcBef>
        <a:spcAft>
          <a:spcPts val="0"/>
        </a:spcAft>
        <a:buNone/>
        <a:defRPr lang="en-GB" sz="1800" b="0" i="0">
          <a:solidFill>
            <a:schemeClr val="dk1"/>
          </a:solidFill>
          <a:latin typeface="Arial"/>
          <a:ea typeface="MS Gothic"/>
        </a:defRPr>
      </a:lvl4pPr>
      <a:lvl5pPr marL="2057400" indent="1828800" algn="l" defTabSz="449262">
        <a:lnSpc>
          <a:spcPct val="100000"/>
        </a:lnSpc>
        <a:spcBef>
          <a:spcPts val="0"/>
        </a:spcBef>
        <a:spcAft>
          <a:spcPts val="0"/>
        </a:spcAft>
        <a:buNone/>
        <a:defRPr lang="en-GB" sz="1800" b="0" i="0">
          <a:solidFill>
            <a:schemeClr val="dk1"/>
          </a:solidFill>
          <a:latin typeface="Arial"/>
          <a:ea typeface="MS Gothic"/>
        </a:defRPr>
      </a:lvl5pPr>
      <a:lvl6pPr>
        <a:defRPr lang="en-GB" sz="1800"/>
      </a:lvl6pPr>
      <a:lvl7pPr>
        <a:defRPr lang="en-GB" sz="1800"/>
      </a:lvl7pPr>
      <a:lvl8pPr>
        <a:defRPr lang="en-GB" sz="1800"/>
      </a:lvl8pPr>
      <a:lvl9pPr>
        <a:defRPr lang="en-GB" sz="1800"/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/Relationships>
</file>

<file path=ppt/slides/_rels/slide10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/Relationships>
</file>

<file path=ppt/slides/_rels/slide1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/Relationships>
</file>

<file path=ppt/slides/_rels/slide1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/Relationships>
</file>

<file path=ppt/slides/_rels/slide1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/Relationships>
</file>

<file path=ppt/slides/_rels/slide1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Relationship Id="rId3" Type="http://schemas.openxmlformats.org/officeDocument/2006/relationships/image" Target="../media/image11.jpg"/></Relationships>
</file>

<file path=ppt/slides/_rels/slide1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/Relationships>
</file>

<file path=ppt/slides/_rels/slide1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/Relationships>
</file>

<file path=ppt/slides/_rels/slide1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Relationship Id="rId3" Type="http://schemas.openxmlformats.org/officeDocument/2006/relationships/image" Target="../media/image12.jpg"/></Relationships>
</file>

<file path=ppt/slides/_rels/slide1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/Relationships>
</file>

<file path=ppt/slides/_rels/slide19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Relationship Id="rId3" Type="http://schemas.openxmlformats.org/officeDocument/2006/relationships/image" Target="../media/image13.jpg"/><Relationship Id="rId4" Type="http://schemas.openxmlformats.org/officeDocument/2006/relationships/image" Target="../media/image14.jpg"/><Relationship Id="rId5" Type="http://schemas.openxmlformats.org/officeDocument/2006/relationships/image" Target="../media/image15.jpg"/></Relationships>
</file>

<file path=ppt/slides/_rels/slide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/Relationships>
</file>

<file path=ppt/slides/_rels/slide20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Relationship Id="rId3" Type="http://schemas.openxmlformats.org/officeDocument/2006/relationships/image" Target="../media/image16.jpg"/></Relationships>
</file>

<file path=ppt/slides/_rels/slide2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Relationship Id="rId3" Type="http://schemas.openxmlformats.org/officeDocument/2006/relationships/image" Target="../media/image17.jpg"/><Relationship Id="rId4" Type="http://schemas.openxmlformats.org/officeDocument/2006/relationships/image" Target="../media/image18.jpg"/></Relationships>
</file>

<file path=ppt/slides/_rels/slide2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Relationship Id="rId3" Type="http://schemas.openxmlformats.org/officeDocument/2006/relationships/image" Target="../media/image19.jpg"/></Relationships>
</file>

<file path=ppt/slides/_rels/slide2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Relationship Id="rId3" Type="http://schemas.openxmlformats.org/officeDocument/2006/relationships/image" Target="../media/image3.jpg"/></Relationships>
</file>

<file path=ppt/slides/_rels/slide2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Relationship Id="rId3" Type="http://schemas.openxmlformats.org/officeDocument/2006/relationships/image" Target="../media/image20.jpg"/><Relationship Id="rId4" Type="http://schemas.openxmlformats.org/officeDocument/2006/relationships/image" Target="../media/image21.png"/></Relationships>
</file>

<file path=ppt/slides/_rels/slide2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Relationship Id="rId3" Type="http://schemas.openxmlformats.org/officeDocument/2006/relationships/image" Target="../media/image22.jpg"/></Relationships>
</file>

<file path=ppt/slides/_rels/slide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Relationship Id="rId3" Type="http://schemas.openxmlformats.org/officeDocument/2006/relationships/image" Target="../media/image3.jpg"/></Relationships>
</file>

<file path=ppt/slides/_rels/slide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Relationship Id="rId3" Type="http://schemas.openxmlformats.org/officeDocument/2006/relationships/image" Target="../media/image4.jpg"/><Relationship Id="rId4" Type="http://schemas.openxmlformats.org/officeDocument/2006/relationships/image" Target="../media/image5.jpg"/><Relationship Id="rId5" Type="http://schemas.openxmlformats.org/officeDocument/2006/relationships/image" Target="../media/image6.jpg"/></Relationships>
</file>

<file path=ppt/slides/_rels/slide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Relationship Id="rId3" Type="http://schemas.openxmlformats.org/officeDocument/2006/relationships/image" Target="../media/image7.jpg"/><Relationship Id="rId4" Type="http://schemas.openxmlformats.org/officeDocument/2006/relationships/image" Target="../media/image8.png"/></Relationships>
</file>

<file path=ppt/slides/_rels/slide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/Relationships>
</file>

<file path=ppt/slides/_rels/slide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/Relationships>
</file>

<file path=ppt/slides/_rels/slide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Relationship Id="rId3" Type="http://schemas.openxmlformats.org/officeDocument/2006/relationships/image" Target="../media/image9.jpg"/></Relationships>
</file>

<file path=ppt/slides/_rels/slide9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Relationship Id="rId3" Type="http://schemas.openxmlformats.org/officeDocument/2006/relationships/image" Target="../media/image10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2050" name="Рисунок 4"/>
          <p:cNvPicPr>
            <a:picLocks noChangeAspect="1" noGrp="1"/>
          </p:cNvPicPr>
          <p:nvPr/>
        </p:nvPicPr>
        <p:blipFill>
          <a:blip r:embed="rId2"/>
          <a:stretch/>
        </p:blipFill>
        <p:spPr bwMode="auto">
          <a:xfrm>
            <a:off x="0" y="0"/>
            <a:ext cx="10080625" cy="7559675"/>
          </a:xfrm>
          <a:prstGeom prst="rect">
            <a:avLst/>
          </a:prstGeom>
          <a:noFill/>
        </p:spPr>
      </p:pic>
      <p:sp>
        <p:nvSpPr>
          <p:cNvPr id="2051" name="TextBox 5"/>
          <p:cNvSpPr txBox="1">
            <a:spLocks noChangeShapeType="1" noGrp="1"/>
          </p:cNvSpPr>
          <p:nvPr/>
        </p:nvSpPr>
        <p:spPr bwMode="auto">
          <a:xfrm>
            <a:off x="1439862" y="1979612"/>
            <a:ext cx="6480174" cy="1809750"/>
          </a:xfrm>
          <a:prstGeom prst="rect">
            <a:avLst/>
          </a:prstGeom>
          <a:noFill/>
        </p:spPr>
        <p:txBody>
          <a:bodyPr lIns="91440" tIns="45720" rIns="91440" bIns="45720">
            <a:spAutoFit/>
          </a:bodyPr>
          <a:lstStyle/>
          <a:p>
            <a:pPr lvl="0" algn="ctr">
              <a:lnSpc>
                <a:spcPct val="93000"/>
              </a:lnSpc>
              <a:buNone/>
              <a:defRPr/>
            </a:pPr>
            <a:r>
              <a:rPr lang="ru-RU" sz="6000">
                <a:latin typeface="Times New Roman"/>
                <a:ea typeface="Times New Roman"/>
              </a:rPr>
              <a:t>Урок математики во 2 классе</a:t>
            </a:r>
            <a:endParaRPr/>
          </a:p>
        </p:txBody>
      </p:sp>
      <p:sp>
        <p:nvSpPr>
          <p:cNvPr id="2052" name="TextBox 6"/>
          <p:cNvSpPr txBox="1">
            <a:spLocks noChangeShapeType="1" noGrp="1"/>
          </p:cNvSpPr>
          <p:nvPr/>
        </p:nvSpPr>
        <p:spPr bwMode="auto">
          <a:xfrm>
            <a:off x="4968875" y="4067175"/>
            <a:ext cx="4103687" cy="1809750"/>
          </a:xfrm>
          <a:prstGeom prst="rect">
            <a:avLst/>
          </a:prstGeom>
          <a:noFill/>
        </p:spPr>
        <p:txBody>
          <a:bodyPr lIns="91440" tIns="45720" rIns="91440" bIns="45720">
            <a:spAutoFit/>
          </a:bodyPr>
          <a:lstStyle/>
          <a:p>
            <a:pPr lvl="0">
              <a:lnSpc>
                <a:spcPct val="93000"/>
              </a:lnSpc>
              <a:buNone/>
              <a:defRPr/>
            </a:pPr>
            <a:r>
              <a:rPr lang="ru-RU" sz="2400">
                <a:latin typeface="Times New Roman"/>
                <a:ea typeface="Times New Roman"/>
              </a:rPr>
              <a:t>Составитель: </a:t>
            </a:r>
            <a:endParaRPr/>
          </a:p>
          <a:p>
            <a:pPr lvl="0">
              <a:lnSpc>
                <a:spcPct val="93000"/>
              </a:lnSpc>
              <a:buNone/>
              <a:defRPr/>
            </a:pPr>
            <a:r>
              <a:rPr lang="ru-RU" sz="2400">
                <a:latin typeface="Times New Roman"/>
                <a:ea typeface="Times New Roman"/>
              </a:rPr>
              <a:t>Морина Марина Михайловна, учитель начальных классов</a:t>
            </a:r>
            <a:endParaRPr/>
          </a:p>
          <a:p>
            <a:pPr lvl="0">
              <a:lnSpc>
                <a:spcPct val="93000"/>
              </a:lnSpc>
              <a:buNone/>
              <a:defRPr/>
            </a:pPr>
            <a:r>
              <a:rPr lang="ru-RU" sz="2400">
                <a:latin typeface="Times New Roman"/>
                <a:ea typeface="Times New Roman"/>
              </a:rPr>
              <a:t>высшей квалификационной категории</a:t>
            </a:r>
            <a:endParaRPr/>
          </a:p>
        </p:txBody>
      </p:sp>
      <p:sp>
        <p:nvSpPr>
          <p:cNvPr id="2053" name="TextBox 1"/>
          <p:cNvSpPr txBox="1">
            <a:spLocks noChangeShapeType="1" noGrp="1"/>
          </p:cNvSpPr>
          <p:nvPr/>
        </p:nvSpPr>
        <p:spPr bwMode="auto">
          <a:xfrm>
            <a:off x="936625" y="611187"/>
            <a:ext cx="8135937" cy="873125"/>
          </a:xfrm>
          <a:prstGeom prst="rect">
            <a:avLst/>
          </a:prstGeom>
          <a:noFill/>
        </p:spPr>
        <p:txBody>
          <a:bodyPr lIns="91440" tIns="45720" rIns="91440" bIns="45720">
            <a:spAutoFit/>
          </a:bodyPr>
          <a:lstStyle>
            <a:lvl1pPr marL="0" indent="0" algn="l" defTabSz="44926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269875" algn="l"/>
              </a:tabLst>
              <a:defRPr lang="en-GB" sz="1800" b="0" i="0">
                <a:solidFill>
                  <a:schemeClr val="dk1"/>
                </a:solidFill>
                <a:latin typeface="Arial"/>
                <a:ea typeface="MS Gothic"/>
              </a:defRPr>
            </a:lvl1pPr>
            <a:lvl2pPr marL="742950" indent="457200" algn="l" defTabSz="44926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269875" algn="l"/>
              </a:tabLst>
              <a:defRPr lang="en-GB" sz="1800" b="0" i="0">
                <a:solidFill>
                  <a:schemeClr val="dk1"/>
                </a:solidFill>
                <a:latin typeface="Arial"/>
                <a:ea typeface="MS Gothic"/>
              </a:defRPr>
            </a:lvl2pPr>
            <a:lvl3pPr marL="1143000" indent="914400" algn="l" defTabSz="44926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269875" algn="l"/>
              </a:tabLst>
              <a:defRPr lang="en-GB" sz="1800" b="0" i="0">
                <a:solidFill>
                  <a:schemeClr val="dk1"/>
                </a:solidFill>
                <a:latin typeface="Arial"/>
                <a:ea typeface="MS Gothic"/>
              </a:defRPr>
            </a:lvl3pPr>
            <a:lvl4pPr marL="1600200" indent="1371600" algn="l" defTabSz="44926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269875" algn="l"/>
              </a:tabLst>
              <a:defRPr lang="en-GB" sz="1800" b="0" i="0">
                <a:solidFill>
                  <a:schemeClr val="dk1"/>
                </a:solidFill>
                <a:latin typeface="Arial"/>
                <a:ea typeface="MS Gothic"/>
              </a:defRPr>
            </a:lvl4pPr>
            <a:lvl5pPr marL="2057400" indent="1828800" algn="l" defTabSz="44926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269875" algn="l"/>
              </a:tabLst>
              <a:defRPr lang="en-GB" sz="1800" b="0" i="0">
                <a:solidFill>
                  <a:schemeClr val="dk1"/>
                </a:solidFill>
                <a:latin typeface="Arial"/>
                <a:ea typeface="MS Gothic"/>
              </a:defRPr>
            </a:lvl5pPr>
            <a:lvl6pPr>
              <a:tabLst>
                <a:tab pos="269875" algn="l"/>
              </a:tabLst>
              <a:defRPr lang="en-GB" sz="1800"/>
            </a:lvl6pPr>
            <a:lvl7pPr>
              <a:tabLst>
                <a:tab pos="269875" algn="l"/>
              </a:tabLst>
              <a:defRPr lang="en-GB" sz="1800"/>
            </a:lvl7pPr>
            <a:lvl8pPr>
              <a:tabLst>
                <a:tab pos="269875" algn="l"/>
              </a:tabLst>
              <a:defRPr lang="en-GB" sz="1800"/>
            </a:lvl8pPr>
            <a:lvl9pPr>
              <a:tabLst>
                <a:tab pos="269875" algn="l"/>
              </a:tabLst>
              <a:defRPr lang="en-GB" sz="1800"/>
            </a:lvl9pPr>
          </a:lstStyle>
          <a:p>
            <a:pPr lvl="0" algn="ctr">
              <a:lnSpc>
                <a:spcPct val="150000"/>
              </a:lnSpc>
              <a:tabLst>
                <a:tab pos="269875" algn="l"/>
              </a:tabLst>
              <a:defRPr/>
            </a:pPr>
            <a:r>
              <a:rPr lang="ru-RU">
                <a:latin typeface="Times New Roman"/>
                <a:ea typeface="Times New Roman"/>
              </a:rPr>
              <a:t>Муниципальное бюджетное общеобразовательное учреждение </a:t>
            </a:r>
            <a:endParaRPr lang="en-US" sz="1600"/>
          </a:p>
          <a:p>
            <a:pPr lvl="0" algn="ctr">
              <a:lnSpc>
                <a:spcPct val="150000"/>
              </a:lnSpc>
              <a:tabLst>
                <a:tab pos="269875" algn="l"/>
              </a:tabLst>
              <a:defRPr/>
            </a:pPr>
            <a:r>
              <a:rPr lang="ru-RU">
                <a:latin typeface="Times New Roman"/>
                <a:ea typeface="Times New Roman"/>
              </a:rPr>
              <a:t>средняя школа № 6</a:t>
            </a:r>
            <a:endParaRPr/>
          </a:p>
        </p:txBody>
      </p:sp>
      <p:sp>
        <p:nvSpPr>
          <p:cNvPr id="2054" name="TextBox 2"/>
          <p:cNvSpPr txBox="1">
            <a:spLocks noChangeShapeType="1" noGrp="1"/>
          </p:cNvSpPr>
          <p:nvPr/>
        </p:nvSpPr>
        <p:spPr bwMode="auto">
          <a:xfrm>
            <a:off x="3744911" y="6762749"/>
            <a:ext cx="1585256" cy="366119"/>
          </a:xfrm>
          <a:prstGeom prst="rect">
            <a:avLst/>
          </a:prstGeom>
          <a:noFill/>
        </p:spPr>
        <p:txBody>
          <a:bodyPr lIns="91440" tIns="45720" rIns="91440" bIns="45720">
            <a:spAutoFit/>
          </a:bodyPr>
          <a:lstStyle/>
          <a:p>
            <a:pPr lvl="0" algn="ctr">
              <a:defRPr/>
            </a:pP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11266" name="Рисунок 4"/>
          <p:cNvPicPr>
            <a:picLocks noChangeAspect="1" noGrp="1"/>
          </p:cNvPicPr>
          <p:nvPr/>
        </p:nvPicPr>
        <p:blipFill>
          <a:blip r:embed="rId2"/>
          <a:stretch/>
        </p:blipFill>
        <p:spPr bwMode="auto">
          <a:xfrm>
            <a:off x="0" y="0"/>
            <a:ext cx="10080625" cy="7559675"/>
          </a:xfrm>
          <a:prstGeom prst="rect">
            <a:avLst/>
          </a:prstGeom>
          <a:noFill/>
        </p:spPr>
      </p:pic>
      <p:sp>
        <p:nvSpPr>
          <p:cNvPr id="11267" name="TextBox 1"/>
          <p:cNvSpPr txBox="1">
            <a:spLocks noChangeShapeType="1" noGrp="1"/>
          </p:cNvSpPr>
          <p:nvPr/>
        </p:nvSpPr>
        <p:spPr bwMode="auto">
          <a:xfrm>
            <a:off x="1223962" y="684212"/>
            <a:ext cx="7920037" cy="5507037"/>
          </a:xfrm>
          <a:prstGeom prst="rect">
            <a:avLst/>
          </a:prstGeom>
          <a:noFill/>
        </p:spPr>
        <p:txBody>
          <a:bodyPr lIns="91440" tIns="45720" rIns="91440" bIns="45720">
            <a:spAutoFit/>
          </a:bodyPr>
          <a:lstStyle/>
          <a:p>
            <a:pPr lvl="0" algn="ctr">
              <a:lnSpc>
                <a:spcPct val="106000"/>
              </a:lnSpc>
              <a:spcAft>
                <a:spcPts val="800"/>
              </a:spcAft>
              <a:buNone/>
              <a:defRPr/>
            </a:pPr>
            <a:r>
              <a:rPr lang="en-US" sz="6600">
                <a:solidFill>
                  <a:srgbClr val="000000"/>
                </a:solidFill>
                <a:latin typeface="Times New Roman"/>
                <a:ea typeface="Times New Roman"/>
              </a:rPr>
              <a:t>1 группа</a:t>
            </a:r>
            <a:endParaRPr/>
          </a:p>
          <a:p>
            <a:pPr lvl="0" algn="ctr">
              <a:lnSpc>
                <a:spcPct val="106000"/>
              </a:lnSpc>
              <a:spcAft>
                <a:spcPts val="800"/>
              </a:spcAft>
              <a:buNone/>
              <a:defRPr/>
            </a:pPr>
            <a:r>
              <a:rPr lang="en-US" sz="6600">
                <a:solidFill>
                  <a:srgbClr val="000000"/>
                </a:solidFill>
                <a:latin typeface="Times New Roman"/>
                <a:ea typeface="Times New Roman"/>
              </a:rPr>
              <a:t>Прочитайте числа.</a:t>
            </a:r>
            <a:endParaRPr lang="en-US" sz="6600"/>
          </a:p>
          <a:p>
            <a:pPr lvl="0" algn="ctr">
              <a:lnSpc>
                <a:spcPct val="106000"/>
              </a:lnSpc>
              <a:spcAft>
                <a:spcPts val="800"/>
              </a:spcAft>
              <a:buNone/>
              <a:defRPr/>
            </a:pPr>
            <a:r>
              <a:rPr lang="en-US" sz="9600" b="0" i="0" u="none">
                <a:solidFill>
                  <a:srgbClr val="000000"/>
                </a:solidFill>
                <a:latin typeface="Times New Roman"/>
                <a:ea typeface="Times New Roman"/>
              </a:rPr>
              <a:t>XV, XX, XXV, XII.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12290" name="Рисунок 4"/>
          <p:cNvPicPr>
            <a:picLocks noChangeAspect="1" noGrp="1"/>
          </p:cNvPicPr>
          <p:nvPr/>
        </p:nvPicPr>
        <p:blipFill>
          <a:blip r:embed="rId2"/>
          <a:stretch/>
        </p:blipFill>
        <p:spPr bwMode="auto">
          <a:xfrm>
            <a:off x="0" y="0"/>
            <a:ext cx="10080625" cy="7559675"/>
          </a:xfrm>
          <a:prstGeom prst="rect">
            <a:avLst/>
          </a:prstGeom>
          <a:noFill/>
        </p:spPr>
      </p:pic>
      <p:sp>
        <p:nvSpPr>
          <p:cNvPr id="12291" name="TextBox 1"/>
          <p:cNvSpPr txBox="1">
            <a:spLocks noChangeShapeType="1" noGrp="1"/>
          </p:cNvSpPr>
          <p:nvPr/>
        </p:nvSpPr>
        <p:spPr bwMode="auto">
          <a:xfrm>
            <a:off x="576262" y="395287"/>
            <a:ext cx="9001125" cy="5284787"/>
          </a:xfrm>
          <a:prstGeom prst="rect">
            <a:avLst/>
          </a:prstGeom>
          <a:noFill/>
        </p:spPr>
        <p:txBody>
          <a:bodyPr lIns="91440" tIns="45720" rIns="91440" bIns="45720">
            <a:spAutoFit/>
          </a:bodyPr>
          <a:lstStyle/>
          <a:p>
            <a:pPr lvl="0" algn="ctr">
              <a:lnSpc>
                <a:spcPct val="106000"/>
              </a:lnSpc>
              <a:spcAft>
                <a:spcPts val="800"/>
              </a:spcAft>
              <a:buNone/>
              <a:defRPr/>
            </a:pPr>
            <a:r>
              <a:rPr lang="ru-RU" sz="7200">
                <a:solidFill>
                  <a:srgbClr val="000000"/>
                </a:solidFill>
                <a:latin typeface="Times New Roman"/>
                <a:ea typeface="Times New Roman"/>
              </a:rPr>
              <a:t>2 группа</a:t>
            </a:r>
            <a:endParaRPr/>
          </a:p>
          <a:p>
            <a:pPr lvl="0" algn="ctr">
              <a:lnSpc>
                <a:spcPct val="106000"/>
              </a:lnSpc>
              <a:spcAft>
                <a:spcPts val="800"/>
              </a:spcAft>
              <a:buNone/>
              <a:defRPr/>
            </a:pPr>
            <a:r>
              <a:rPr lang="ru-RU" sz="7200">
                <a:solidFill>
                  <a:srgbClr val="000000"/>
                </a:solidFill>
                <a:latin typeface="Times New Roman"/>
                <a:ea typeface="Times New Roman"/>
              </a:rPr>
              <a:t>Запиши римскими цифрами.</a:t>
            </a:r>
            <a:endParaRPr lang="en-US" sz="7200"/>
          </a:p>
          <a:p>
            <a:pPr lvl="0">
              <a:lnSpc>
                <a:spcPct val="106000"/>
              </a:lnSpc>
              <a:spcAft>
                <a:spcPts val="800"/>
              </a:spcAft>
              <a:buNone/>
              <a:defRPr/>
            </a:pPr>
            <a:r>
              <a:rPr lang="en-US" sz="9600" b="0" i="0" u="none">
                <a:solidFill>
                  <a:srgbClr val="000000"/>
                </a:solidFill>
                <a:latin typeface="Times New Roman"/>
                <a:ea typeface="Times New Roman"/>
              </a:rPr>
              <a:t>13,   15,   20,   14</a:t>
            </a:r>
            <a:r>
              <a:rPr lang="ru-RU" b="0" i="0" u="none">
                <a:solidFill>
                  <a:srgbClr val="000000"/>
                </a:solidFill>
                <a:latin typeface="Times New Roman"/>
                <a:ea typeface="Times New Roman"/>
              </a:rPr>
              <a:t>.</a:t>
            </a:r>
            <a:endParaRPr/>
          </a:p>
        </p:txBody>
      </p:sp>
      <p:sp>
        <p:nvSpPr>
          <p:cNvPr id="12292" name="TextBox 2"/>
          <p:cNvSpPr txBox="1">
            <a:spLocks noChangeShapeType="1" noGrp="1"/>
          </p:cNvSpPr>
          <p:nvPr/>
        </p:nvSpPr>
        <p:spPr bwMode="auto">
          <a:xfrm>
            <a:off x="123825" y="5307012"/>
            <a:ext cx="2449512" cy="1465262"/>
          </a:xfrm>
          <a:prstGeom prst="rect">
            <a:avLst/>
          </a:prstGeom>
          <a:noFill/>
        </p:spPr>
        <p:txBody>
          <a:bodyPr lIns="91440" tIns="45720" rIns="91440" bIns="45720">
            <a:spAutoFit/>
          </a:bodyPr>
          <a:lstStyle/>
          <a:p>
            <a:pPr lvl="0">
              <a:lnSpc>
                <a:spcPct val="93000"/>
              </a:lnSpc>
              <a:buNone/>
              <a:defRPr/>
            </a:pPr>
            <a:r>
              <a:rPr lang="en-US" sz="9600">
                <a:solidFill>
                  <a:srgbClr val="000000"/>
                </a:solidFill>
                <a:latin typeface="Times New Roman"/>
                <a:ea typeface="Times New Roman"/>
              </a:rPr>
              <a:t>XIII</a:t>
            </a:r>
            <a:endParaRPr/>
          </a:p>
        </p:txBody>
      </p:sp>
      <p:sp>
        <p:nvSpPr>
          <p:cNvPr id="12293" name="TextBox 4"/>
          <p:cNvSpPr txBox="1">
            <a:spLocks noChangeShapeType="1" noGrp="1"/>
          </p:cNvSpPr>
          <p:nvPr/>
        </p:nvSpPr>
        <p:spPr bwMode="auto">
          <a:xfrm>
            <a:off x="2838450" y="5307012"/>
            <a:ext cx="1981200" cy="1465262"/>
          </a:xfrm>
          <a:prstGeom prst="rect">
            <a:avLst/>
          </a:prstGeom>
          <a:noFill/>
        </p:spPr>
        <p:txBody>
          <a:bodyPr lIns="91440" tIns="45720" rIns="91440" bIns="45720">
            <a:spAutoFit/>
          </a:bodyPr>
          <a:lstStyle/>
          <a:p>
            <a:pPr lvl="0">
              <a:lnSpc>
                <a:spcPct val="93000"/>
              </a:lnSpc>
              <a:buNone/>
              <a:defRPr/>
            </a:pPr>
            <a:r>
              <a:rPr lang="en-US" sz="9600">
                <a:solidFill>
                  <a:srgbClr val="000000"/>
                </a:solidFill>
                <a:latin typeface="Times New Roman"/>
                <a:ea typeface="Times New Roman"/>
              </a:rPr>
              <a:t>XV</a:t>
            </a:r>
            <a:endParaRPr/>
          </a:p>
        </p:txBody>
      </p:sp>
      <p:sp>
        <p:nvSpPr>
          <p:cNvPr id="12294" name="TextBox 6"/>
          <p:cNvSpPr txBox="1">
            <a:spLocks noChangeShapeType="1" noGrp="1"/>
          </p:cNvSpPr>
          <p:nvPr/>
        </p:nvSpPr>
        <p:spPr bwMode="auto">
          <a:xfrm>
            <a:off x="5006975" y="5208587"/>
            <a:ext cx="1981200" cy="1570037"/>
          </a:xfrm>
          <a:prstGeom prst="rect">
            <a:avLst/>
          </a:prstGeom>
          <a:noFill/>
        </p:spPr>
        <p:txBody>
          <a:bodyPr lIns="91440" tIns="45720" rIns="91440" bIns="45720">
            <a:spAutoFit/>
          </a:bodyPr>
          <a:lstStyle/>
          <a:p>
            <a:pPr lvl="0">
              <a:defRPr/>
            </a:pPr>
            <a:r>
              <a:rPr lang="en-US" sz="9600">
                <a:solidFill>
                  <a:srgbClr val="000000"/>
                </a:solidFill>
                <a:latin typeface="Times New Roman"/>
                <a:ea typeface="Times New Roman"/>
              </a:rPr>
              <a:t>XX</a:t>
            </a:r>
            <a:endParaRPr/>
          </a:p>
        </p:txBody>
      </p:sp>
      <p:sp>
        <p:nvSpPr>
          <p:cNvPr id="12295" name="TextBox 8"/>
          <p:cNvSpPr txBox="1">
            <a:spLocks noChangeShapeType="1" noGrp="1"/>
          </p:cNvSpPr>
          <p:nvPr/>
        </p:nvSpPr>
        <p:spPr bwMode="auto">
          <a:xfrm>
            <a:off x="7316787" y="5307012"/>
            <a:ext cx="2711450" cy="1465262"/>
          </a:xfrm>
          <a:prstGeom prst="rect">
            <a:avLst/>
          </a:prstGeom>
          <a:noFill/>
        </p:spPr>
        <p:txBody>
          <a:bodyPr lIns="91440" tIns="45720" rIns="91440" bIns="45720">
            <a:spAutoFit/>
          </a:bodyPr>
          <a:lstStyle/>
          <a:p>
            <a:pPr lvl="0">
              <a:lnSpc>
                <a:spcPct val="93000"/>
              </a:lnSpc>
              <a:buNone/>
              <a:defRPr/>
            </a:pPr>
            <a:r>
              <a:rPr lang="en-US" sz="9600">
                <a:solidFill>
                  <a:srgbClr val="000000"/>
                </a:solidFill>
                <a:latin typeface="Times New Roman"/>
                <a:ea typeface="Times New Roman"/>
              </a:rPr>
              <a:t>XIV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>
                                            <p:txEl>
                                              <p:pRg st="0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5">
                                            <p:txEl>
                                              <p:pRg st="0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13314" name="Рисунок 4"/>
          <p:cNvPicPr>
            <a:picLocks noChangeAspect="1" noGrp="1"/>
          </p:cNvPicPr>
          <p:nvPr/>
        </p:nvPicPr>
        <p:blipFill>
          <a:blip r:embed="rId2"/>
          <a:stretch/>
        </p:blipFill>
        <p:spPr bwMode="auto">
          <a:xfrm>
            <a:off x="0" y="0"/>
            <a:ext cx="10080625" cy="7559675"/>
          </a:xfrm>
          <a:prstGeom prst="rect">
            <a:avLst/>
          </a:prstGeom>
          <a:noFill/>
        </p:spPr>
      </p:pic>
      <p:sp>
        <p:nvSpPr>
          <p:cNvPr id="13315" name="TextBox 1"/>
          <p:cNvSpPr txBox="1">
            <a:spLocks noChangeShapeType="1" noGrp="1"/>
          </p:cNvSpPr>
          <p:nvPr/>
        </p:nvSpPr>
        <p:spPr bwMode="auto">
          <a:xfrm>
            <a:off x="1584324" y="1547812"/>
            <a:ext cx="5903912" cy="2663825"/>
          </a:xfrm>
          <a:prstGeom prst="rect">
            <a:avLst/>
          </a:prstGeom>
          <a:noFill/>
        </p:spPr>
        <p:txBody>
          <a:bodyPr lIns="91440" tIns="45720" rIns="91440" bIns="45720">
            <a:spAutoFit/>
          </a:bodyPr>
          <a:lstStyle/>
          <a:p>
            <a:pPr>
              <a:defRPr/>
            </a:pPr>
            <a:endParaRPr sz="1400"/>
          </a:p>
        </p:txBody>
      </p:sp>
      <p:sp>
        <p:nvSpPr>
          <p:cNvPr id="13316" name="TextBox 7"/>
          <p:cNvSpPr txBox="1">
            <a:spLocks noChangeShapeType="1" noGrp="1"/>
          </p:cNvSpPr>
          <p:nvPr/>
        </p:nvSpPr>
        <p:spPr bwMode="auto">
          <a:xfrm>
            <a:off x="1096962" y="301625"/>
            <a:ext cx="7488237" cy="5048250"/>
          </a:xfrm>
          <a:prstGeom prst="rect">
            <a:avLst/>
          </a:prstGeom>
          <a:noFill/>
        </p:spPr>
        <p:txBody>
          <a:bodyPr lIns="91440" tIns="45720" rIns="91440" bIns="45720">
            <a:spAutoFit/>
          </a:bodyPr>
          <a:lstStyle/>
          <a:p>
            <a:pPr lvl="0" algn="ctr">
              <a:lnSpc>
                <a:spcPct val="106000"/>
              </a:lnSpc>
              <a:spcAft>
                <a:spcPts val="800"/>
              </a:spcAft>
              <a:buNone/>
              <a:defRPr/>
            </a:pPr>
            <a:r>
              <a:rPr lang="ru-RU" sz="7200">
                <a:solidFill>
                  <a:srgbClr val="000000"/>
                </a:solidFill>
                <a:latin typeface="Times New Roman"/>
                <a:ea typeface="Times New Roman"/>
              </a:rPr>
              <a:t>3 группа </a:t>
            </a:r>
            <a:endParaRPr/>
          </a:p>
          <a:p>
            <a:pPr lvl="0" algn="ctr">
              <a:lnSpc>
                <a:spcPct val="106000"/>
              </a:lnSpc>
              <a:spcAft>
                <a:spcPts val="800"/>
              </a:spcAft>
              <a:buNone/>
              <a:defRPr/>
            </a:pPr>
            <a:r>
              <a:rPr lang="ru-RU" sz="7200">
                <a:solidFill>
                  <a:srgbClr val="000000"/>
                </a:solidFill>
                <a:latin typeface="Times New Roman"/>
                <a:ea typeface="Times New Roman"/>
              </a:rPr>
              <a:t>Сравни.</a:t>
            </a:r>
            <a:endParaRPr/>
          </a:p>
          <a:p>
            <a:pPr lvl="0" algn="ctr">
              <a:lnSpc>
                <a:spcPct val="106000"/>
              </a:lnSpc>
              <a:spcAft>
                <a:spcPts val="800"/>
              </a:spcAft>
              <a:buNone/>
              <a:defRPr/>
            </a:pPr>
            <a:endParaRPr/>
          </a:p>
        </p:txBody>
      </p:sp>
      <p:sp>
        <p:nvSpPr>
          <p:cNvPr id="13317" name="TextBox 8"/>
          <p:cNvSpPr txBox="1">
            <a:spLocks noChangeShapeType="1" noGrp="1"/>
          </p:cNvSpPr>
          <p:nvPr/>
        </p:nvSpPr>
        <p:spPr bwMode="auto">
          <a:xfrm>
            <a:off x="360362" y="2746375"/>
            <a:ext cx="9359900" cy="2840037"/>
          </a:xfrm>
          <a:prstGeom prst="rect">
            <a:avLst/>
          </a:prstGeom>
          <a:noFill/>
        </p:spPr>
        <p:txBody>
          <a:bodyPr lIns="91440" tIns="45720" rIns="91440" bIns="45720">
            <a:spAutoFit/>
          </a:bodyPr>
          <a:lstStyle/>
          <a:p>
            <a:pPr lvl="0">
              <a:lnSpc>
                <a:spcPct val="93000"/>
              </a:lnSpc>
              <a:buNone/>
              <a:defRPr/>
            </a:pPr>
            <a:r>
              <a:rPr lang="ru-RU" sz="9600">
                <a:latin typeface="Times New Roman"/>
                <a:ea typeface="Times New Roman"/>
              </a:rPr>
              <a:t>III  V       IX  VII</a:t>
            </a:r>
            <a:endParaRPr/>
          </a:p>
          <a:p>
            <a:pPr lvl="0">
              <a:lnSpc>
                <a:spcPct val="93000"/>
              </a:lnSpc>
              <a:buNone/>
              <a:defRPr/>
            </a:pPr>
            <a:r>
              <a:rPr lang="ru-RU" sz="9600">
                <a:latin typeface="Times New Roman"/>
                <a:ea typeface="Times New Roman"/>
              </a:rPr>
              <a:t>VI  IV     XI   IX</a:t>
            </a:r>
            <a:endParaRPr/>
          </a:p>
        </p:txBody>
      </p:sp>
      <p:sp>
        <p:nvSpPr>
          <p:cNvPr id="13318" name="TextBox 1"/>
          <p:cNvSpPr txBox="1">
            <a:spLocks noChangeShapeType="1" noGrp="1"/>
          </p:cNvSpPr>
          <p:nvPr/>
        </p:nvSpPr>
        <p:spPr bwMode="auto">
          <a:xfrm>
            <a:off x="1727199" y="4016375"/>
            <a:ext cx="792162" cy="1570037"/>
          </a:xfrm>
          <a:prstGeom prst="rect">
            <a:avLst/>
          </a:prstGeom>
          <a:noFill/>
        </p:spPr>
        <p:txBody>
          <a:bodyPr lIns="91440" tIns="45720" rIns="91440" bIns="45720">
            <a:spAutoFit/>
          </a:bodyPr>
          <a:lstStyle/>
          <a:p>
            <a:pPr lvl="0">
              <a:defRPr/>
            </a:pPr>
            <a:r>
              <a:rPr lang="ru-RU" sz="9600">
                <a:latin typeface="Times New Roman"/>
                <a:ea typeface="Times New Roman"/>
              </a:rPr>
              <a:t>&gt;</a:t>
            </a:r>
            <a:endParaRPr/>
          </a:p>
        </p:txBody>
      </p:sp>
      <p:sp>
        <p:nvSpPr>
          <p:cNvPr id="13319" name="TextBox 2"/>
          <p:cNvSpPr txBox="1">
            <a:spLocks noChangeShapeType="1" noGrp="1"/>
          </p:cNvSpPr>
          <p:nvPr/>
        </p:nvSpPr>
        <p:spPr bwMode="auto">
          <a:xfrm>
            <a:off x="1503362" y="2641600"/>
            <a:ext cx="828675" cy="1570037"/>
          </a:xfrm>
          <a:prstGeom prst="rect">
            <a:avLst/>
          </a:prstGeom>
          <a:noFill/>
        </p:spPr>
        <p:txBody>
          <a:bodyPr lIns="91440" tIns="45720" rIns="91440" bIns="45720">
            <a:spAutoFit/>
          </a:bodyPr>
          <a:lstStyle/>
          <a:p>
            <a:pPr lvl="0">
              <a:defRPr/>
            </a:pPr>
            <a:r>
              <a:rPr lang="ru-RU" sz="9600">
                <a:latin typeface="Times New Roman"/>
                <a:ea typeface="Times New Roman"/>
              </a:rPr>
              <a:t>&lt;</a:t>
            </a:r>
            <a:endParaRPr/>
          </a:p>
        </p:txBody>
      </p:sp>
      <p:sp>
        <p:nvSpPr>
          <p:cNvPr id="13320" name="TextBox 7"/>
          <p:cNvSpPr txBox="1">
            <a:spLocks noChangeShapeType="1" noGrp="1"/>
          </p:cNvSpPr>
          <p:nvPr/>
        </p:nvSpPr>
        <p:spPr bwMode="auto">
          <a:xfrm>
            <a:off x="6408737" y="2749550"/>
            <a:ext cx="792162" cy="1570037"/>
          </a:xfrm>
          <a:prstGeom prst="rect">
            <a:avLst/>
          </a:prstGeom>
          <a:noFill/>
        </p:spPr>
        <p:txBody>
          <a:bodyPr lIns="91440" tIns="45720" rIns="91440" bIns="45720">
            <a:spAutoFit/>
          </a:bodyPr>
          <a:lstStyle/>
          <a:p>
            <a:pPr lvl="0">
              <a:defRPr/>
            </a:pPr>
            <a:r>
              <a:rPr lang="ru-RU" sz="9600">
                <a:latin typeface="Times New Roman"/>
                <a:ea typeface="Times New Roman"/>
              </a:rPr>
              <a:t>&gt;</a:t>
            </a:r>
            <a:endParaRPr/>
          </a:p>
        </p:txBody>
      </p:sp>
      <p:sp>
        <p:nvSpPr>
          <p:cNvPr id="13321" name="Прямоугольник 5"/>
          <p:cNvSpPr>
            <a:spLocks noChangeShapeType="1" noGrp="1"/>
          </p:cNvSpPr>
          <p:nvPr/>
        </p:nvSpPr>
        <p:spPr bwMode="auto">
          <a:xfrm>
            <a:off x="6408737" y="4022725"/>
            <a:ext cx="877887" cy="156845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lvl="0">
              <a:defRPr/>
            </a:pPr>
            <a:r>
              <a:rPr lang="ru-RU" sz="9600">
                <a:solidFill>
                  <a:srgbClr val="000000"/>
                </a:solidFill>
                <a:latin typeface="Times New Roman"/>
                <a:ea typeface="Times New Roman"/>
              </a:rPr>
              <a:t>&gt;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9">
                                            <p:txEl>
                                              <p:pRg st="0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>
                                            <p:txEl>
                                              <p:pRg st="0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0">
                                            <p:txEl>
                                              <p:pRg st="0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14338" name="Рисунок 4"/>
          <p:cNvPicPr>
            <a:picLocks noChangeAspect="1" noGrp="1"/>
          </p:cNvPicPr>
          <p:nvPr/>
        </p:nvPicPr>
        <p:blipFill>
          <a:blip r:embed="rId2"/>
          <a:stretch/>
        </p:blipFill>
        <p:spPr bwMode="auto">
          <a:xfrm>
            <a:off x="0" y="0"/>
            <a:ext cx="10080625" cy="7559675"/>
          </a:xfrm>
          <a:prstGeom prst="rect">
            <a:avLst/>
          </a:prstGeom>
          <a:noFill/>
        </p:spPr>
      </p:pic>
      <p:sp>
        <p:nvSpPr>
          <p:cNvPr id="14339" name="TextBox 1"/>
          <p:cNvSpPr txBox="1">
            <a:spLocks noChangeShapeType="1" noGrp="1"/>
          </p:cNvSpPr>
          <p:nvPr/>
        </p:nvSpPr>
        <p:spPr bwMode="auto">
          <a:xfrm>
            <a:off x="1187450" y="395287"/>
            <a:ext cx="7705725" cy="2925762"/>
          </a:xfrm>
          <a:prstGeom prst="rect">
            <a:avLst/>
          </a:prstGeom>
          <a:noFill/>
        </p:spPr>
        <p:txBody>
          <a:bodyPr lIns="91440" tIns="45720" rIns="91440" bIns="45720">
            <a:spAutoFit/>
          </a:bodyPr>
          <a:lstStyle/>
          <a:p>
            <a:pPr lvl="0" algn="ctr">
              <a:lnSpc>
                <a:spcPct val="106000"/>
              </a:lnSpc>
              <a:spcAft>
                <a:spcPts val="800"/>
              </a:spcAft>
              <a:buNone/>
              <a:defRPr/>
            </a:pPr>
            <a:r>
              <a:rPr lang="ru-RU" sz="7200">
                <a:solidFill>
                  <a:srgbClr val="000000"/>
                </a:solidFill>
                <a:latin typeface="Times New Roman"/>
                <a:ea typeface="Times New Roman"/>
              </a:rPr>
              <a:t>4 группа</a:t>
            </a:r>
            <a:endParaRPr/>
          </a:p>
          <a:p>
            <a:pPr lvl="0" algn="ctr">
              <a:lnSpc>
                <a:spcPct val="106000"/>
              </a:lnSpc>
              <a:spcAft>
                <a:spcPts val="800"/>
              </a:spcAft>
              <a:buNone/>
              <a:defRPr/>
            </a:pPr>
            <a:r>
              <a:rPr lang="ru-RU" sz="7200">
                <a:solidFill>
                  <a:srgbClr val="000000"/>
                </a:solidFill>
                <a:latin typeface="Times New Roman"/>
                <a:ea typeface="Times New Roman"/>
              </a:rPr>
              <a:t>Реши.</a:t>
            </a:r>
            <a:endParaRPr/>
          </a:p>
          <a:p>
            <a:pPr lvl="0">
              <a:lnSpc>
                <a:spcPct val="106000"/>
              </a:lnSpc>
              <a:spcAft>
                <a:spcPts val="800"/>
              </a:spcAft>
              <a:buNone/>
              <a:defRPr/>
            </a:pPr>
            <a:r>
              <a:rPr lang="en-US">
                <a:solidFill>
                  <a:srgbClr val="000000"/>
                </a:solidFill>
                <a:latin typeface="Times New Roman"/>
                <a:ea typeface="Times New Roman"/>
              </a:rPr>
              <a:t>.</a:t>
            </a:r>
            <a:endParaRPr/>
          </a:p>
        </p:txBody>
      </p:sp>
      <p:sp>
        <p:nvSpPr>
          <p:cNvPr id="14340" name="TextBox 3"/>
          <p:cNvSpPr txBox="1">
            <a:spLocks noChangeShapeType="1" noGrp="1"/>
          </p:cNvSpPr>
          <p:nvPr/>
        </p:nvSpPr>
        <p:spPr bwMode="auto">
          <a:xfrm>
            <a:off x="360362" y="2843211"/>
            <a:ext cx="9720262" cy="2347912"/>
          </a:xfrm>
          <a:prstGeom prst="rect">
            <a:avLst/>
          </a:prstGeom>
          <a:noFill/>
        </p:spPr>
        <p:txBody>
          <a:bodyPr lIns="91440" tIns="45720" rIns="91440" bIns="45720">
            <a:spAutoFit/>
          </a:bodyPr>
          <a:lstStyle>
            <a:lvl1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lang="en-GB" sz="1800" b="0" i="0">
                <a:solidFill>
                  <a:schemeClr val="dk1"/>
                </a:solidFill>
                <a:latin typeface="Arial"/>
                <a:ea typeface="MS Gothic"/>
              </a:defRPr>
            </a:lvl1pPr>
            <a:lvl2pPr marL="742950" indent="4572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lang="en-GB" sz="1800" b="0" i="0">
                <a:solidFill>
                  <a:schemeClr val="dk1"/>
                </a:solidFill>
                <a:latin typeface="Arial"/>
                <a:ea typeface="MS Gothic"/>
              </a:defRPr>
            </a:lvl2pPr>
            <a:lvl3pPr marL="1143000" indent="9144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lang="en-GB" sz="1800" b="0" i="0">
                <a:solidFill>
                  <a:schemeClr val="dk1"/>
                </a:solidFill>
                <a:latin typeface="Arial"/>
                <a:ea typeface="MS Gothic"/>
              </a:defRPr>
            </a:lvl3pPr>
            <a:lvl4pPr marL="1600200" indent="13716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lang="en-GB" sz="1800" b="0" i="0">
                <a:solidFill>
                  <a:schemeClr val="dk1"/>
                </a:solidFill>
                <a:latin typeface="Arial"/>
                <a:ea typeface="MS Gothic"/>
              </a:defRPr>
            </a:lvl4pPr>
            <a:lvl5pPr marL="2057400" indent="18288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lang="en-GB" sz="1800" b="0" i="0">
                <a:solidFill>
                  <a:schemeClr val="dk1"/>
                </a:solidFill>
                <a:latin typeface="Arial"/>
                <a:ea typeface="MS Gothic"/>
              </a:defRPr>
            </a:lvl5pPr>
            <a:lvl6pPr defTabSz="914400">
              <a:defRPr lang="en-GB" sz="1800"/>
            </a:lvl6pPr>
            <a:lvl7pPr defTabSz="914400">
              <a:defRPr lang="en-GB" sz="1800"/>
            </a:lvl7pPr>
            <a:lvl8pPr defTabSz="914400">
              <a:defRPr lang="en-GB" sz="1800"/>
            </a:lvl8pPr>
            <a:lvl9pPr defTabSz="914400">
              <a:defRPr lang="en-GB" sz="1800"/>
            </a:lvl9pPr>
          </a:lstStyle>
          <a:p>
            <a:pPr lvl="0" defTabSz="914400">
              <a:lnSpc>
                <a:spcPct val="106000"/>
              </a:lnSpc>
              <a:spcAft>
                <a:spcPts val="800"/>
              </a:spcAft>
              <a:defRPr/>
            </a:pPr>
            <a:r>
              <a:rPr lang="en-US" sz="6600">
                <a:solidFill>
                  <a:srgbClr val="000000"/>
                </a:solidFill>
                <a:latin typeface="Times New Roman"/>
                <a:ea typeface="Calibri"/>
              </a:rPr>
              <a:t>III + I =</a:t>
            </a:r>
            <a:r>
              <a:rPr lang="ru-RU" sz="6600">
                <a:solidFill>
                  <a:srgbClr val="000000"/>
                </a:solidFill>
                <a:latin typeface="Calibri"/>
                <a:ea typeface="Calibri"/>
              </a:rPr>
              <a:t>          </a:t>
            </a:r>
            <a:r>
              <a:rPr lang="en-US" sz="6600">
                <a:solidFill>
                  <a:srgbClr val="000000"/>
                </a:solidFill>
                <a:latin typeface="Times New Roman"/>
                <a:ea typeface="Calibri"/>
              </a:rPr>
              <a:t>IV + III =</a:t>
            </a:r>
            <a:endParaRPr/>
          </a:p>
          <a:p>
            <a:pPr lvl="0" defTabSz="914400">
              <a:lnSpc>
                <a:spcPct val="106000"/>
              </a:lnSpc>
              <a:spcAft>
                <a:spcPts val="800"/>
              </a:spcAft>
              <a:defRPr/>
            </a:pPr>
            <a:r>
              <a:rPr lang="en-US" sz="6600">
                <a:solidFill>
                  <a:srgbClr val="000000"/>
                </a:solidFill>
                <a:latin typeface="Times New Roman"/>
                <a:ea typeface="Calibri"/>
              </a:rPr>
              <a:t>IX + II =</a:t>
            </a:r>
            <a:r>
              <a:rPr lang="en-US" sz="6600">
                <a:solidFill>
                  <a:srgbClr val="000000"/>
                </a:solidFill>
                <a:latin typeface="Calibri"/>
                <a:ea typeface="Calibri"/>
              </a:rPr>
              <a:t>         </a:t>
            </a:r>
            <a:r>
              <a:rPr lang="en-US" sz="6600">
                <a:solidFill>
                  <a:srgbClr val="000000"/>
                </a:solidFill>
                <a:latin typeface="Times New Roman"/>
                <a:ea typeface="Calibri"/>
              </a:rPr>
              <a:t>IX – III =</a:t>
            </a:r>
            <a:endParaRPr/>
          </a:p>
        </p:txBody>
      </p:sp>
      <p:sp>
        <p:nvSpPr>
          <p:cNvPr id="14341" name="Прямоугольник 5"/>
          <p:cNvSpPr>
            <a:spLocks noChangeShapeType="1" noGrp="1"/>
          </p:cNvSpPr>
          <p:nvPr/>
        </p:nvSpPr>
        <p:spPr bwMode="auto">
          <a:xfrm>
            <a:off x="3224212" y="2843211"/>
            <a:ext cx="1077912" cy="1108075"/>
          </a:xfrm>
          <a:prstGeom prst="rect">
            <a:avLst/>
          </a:prstGeom>
          <a:noFill/>
        </p:spPr>
        <p:txBody>
          <a:bodyPr lIns="91440" tIns="45720" rIns="91440" bIns="45720">
            <a:spAutoFit/>
          </a:bodyPr>
          <a:lstStyle/>
          <a:p>
            <a:pPr lvl="0">
              <a:defRPr/>
            </a:pPr>
            <a:r>
              <a:rPr lang="en-US" sz="6600">
                <a:latin typeface="Times New Roman"/>
                <a:ea typeface="Times New Roman"/>
              </a:rPr>
              <a:t>IV</a:t>
            </a:r>
            <a:endParaRPr/>
          </a:p>
        </p:txBody>
      </p:sp>
      <p:sp>
        <p:nvSpPr>
          <p:cNvPr id="14342" name="TextBox 6"/>
          <p:cNvSpPr txBox="1">
            <a:spLocks noChangeShapeType="1" noGrp="1"/>
          </p:cNvSpPr>
          <p:nvPr/>
        </p:nvSpPr>
        <p:spPr bwMode="auto">
          <a:xfrm>
            <a:off x="-2592387" y="2339975"/>
            <a:ext cx="1152525" cy="368300"/>
          </a:xfrm>
          <a:prstGeom prst="rect">
            <a:avLst/>
          </a:prstGeom>
          <a:noFill/>
        </p:spPr>
        <p:txBody>
          <a:bodyPr lIns="91440" tIns="45720" rIns="91440" bIns="45720">
            <a:spAutoFit/>
          </a:bodyPr>
          <a:lstStyle/>
          <a:p>
            <a:pPr>
              <a:defRPr/>
            </a:pPr>
            <a:endParaRPr sz="1400"/>
          </a:p>
        </p:txBody>
      </p:sp>
      <p:sp>
        <p:nvSpPr>
          <p:cNvPr id="14343" name="Прямоугольник 7"/>
          <p:cNvSpPr>
            <a:spLocks noChangeShapeType="1" noGrp="1"/>
          </p:cNvSpPr>
          <p:nvPr/>
        </p:nvSpPr>
        <p:spPr bwMode="auto">
          <a:xfrm>
            <a:off x="3455987" y="3971925"/>
            <a:ext cx="1077912" cy="11080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lvl="0">
              <a:defRPr/>
            </a:pPr>
            <a:r>
              <a:rPr lang="en-US" sz="6600">
                <a:latin typeface="Times New Roman"/>
                <a:ea typeface="Times New Roman"/>
              </a:rPr>
              <a:t>XI</a:t>
            </a:r>
            <a:endParaRPr/>
          </a:p>
        </p:txBody>
      </p:sp>
      <p:sp>
        <p:nvSpPr>
          <p:cNvPr id="14344" name="Прямоугольник 8"/>
          <p:cNvSpPr>
            <a:spLocks noChangeShapeType="1" noGrp="1"/>
          </p:cNvSpPr>
          <p:nvPr/>
        </p:nvSpPr>
        <p:spPr bwMode="auto">
          <a:xfrm>
            <a:off x="8213725" y="2863850"/>
            <a:ext cx="1358900" cy="103663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lvl="0">
              <a:lnSpc>
                <a:spcPct val="93000"/>
              </a:lnSpc>
              <a:buNone/>
              <a:defRPr/>
            </a:pPr>
            <a:r>
              <a:rPr lang="en-US" sz="6600">
                <a:latin typeface="Times New Roman"/>
                <a:ea typeface="Times New Roman"/>
              </a:rPr>
              <a:t>VII</a:t>
            </a:r>
            <a:endParaRPr/>
          </a:p>
        </p:txBody>
      </p:sp>
      <p:sp>
        <p:nvSpPr>
          <p:cNvPr id="14345" name="Прямоугольник 9"/>
          <p:cNvSpPr>
            <a:spLocks noChangeShapeType="1" noGrp="1"/>
          </p:cNvSpPr>
          <p:nvPr/>
        </p:nvSpPr>
        <p:spPr bwMode="auto">
          <a:xfrm>
            <a:off x="8355012" y="4017962"/>
            <a:ext cx="1076325" cy="11080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lvl="0">
              <a:defRPr/>
            </a:pPr>
            <a:r>
              <a:rPr lang="en-US" sz="6600">
                <a:latin typeface="Times New Roman"/>
                <a:ea typeface="Times New Roman"/>
              </a:rPr>
              <a:t>VI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>
                                            <p:txEl>
                                              <p:pRg st="0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3">
                                            <p:txEl>
                                              <p:pRg st="0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4">
                                            <p:txEl>
                                              <p:pRg st="0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5">
                                            <p:txEl>
                                              <p:pRg st="0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15362" name="Рисунок 4"/>
          <p:cNvPicPr>
            <a:picLocks noChangeAspect="1" noGrp="1"/>
          </p:cNvPicPr>
          <p:nvPr/>
        </p:nvPicPr>
        <p:blipFill>
          <a:blip r:embed="rId2"/>
          <a:stretch/>
        </p:blipFill>
        <p:spPr bwMode="auto">
          <a:xfrm>
            <a:off x="0" y="0"/>
            <a:ext cx="10080625" cy="7559675"/>
          </a:xfrm>
          <a:prstGeom prst="rect">
            <a:avLst/>
          </a:prstGeom>
          <a:noFill/>
        </p:spPr>
      </p:pic>
      <p:sp>
        <p:nvSpPr>
          <p:cNvPr id="15363" name="TextBox 1"/>
          <p:cNvSpPr txBox="1">
            <a:spLocks noChangeShapeType="1" noGrp="1"/>
          </p:cNvSpPr>
          <p:nvPr/>
        </p:nvSpPr>
        <p:spPr bwMode="auto">
          <a:xfrm>
            <a:off x="1187450" y="395287"/>
            <a:ext cx="7705725" cy="371475"/>
          </a:xfrm>
          <a:prstGeom prst="rect">
            <a:avLst/>
          </a:prstGeom>
          <a:noFill/>
        </p:spPr>
        <p:txBody>
          <a:bodyPr lIns="91440" tIns="45720" rIns="91440" bIns="45720">
            <a:spAutoFit/>
          </a:bodyPr>
          <a:lstStyle/>
          <a:p>
            <a:pPr lvl="0">
              <a:lnSpc>
                <a:spcPct val="106000"/>
              </a:lnSpc>
              <a:spcAft>
                <a:spcPts val="800"/>
              </a:spcAft>
              <a:buNone/>
              <a:defRPr/>
            </a:pPr>
            <a:r>
              <a:rPr lang="ru-RU">
                <a:solidFill>
                  <a:srgbClr val="000000"/>
                </a:solidFill>
                <a:latin typeface="Times New Roman"/>
                <a:ea typeface="Times New Roman"/>
              </a:rPr>
              <a:t>.</a:t>
            </a:r>
            <a:endParaRPr/>
          </a:p>
        </p:txBody>
      </p:sp>
      <p:pic>
        <p:nvPicPr>
          <p:cNvPr id="15364" name="Рисунок 3"/>
          <p:cNvPicPr>
            <a:picLocks noChangeAspect="1" noGrp="1"/>
          </p:cNvPicPr>
          <p:nvPr/>
        </p:nvPicPr>
        <p:blipFill>
          <a:blip r:embed="rId3"/>
          <a:stretch/>
        </p:blipFill>
        <p:spPr bwMode="auto">
          <a:xfrm>
            <a:off x="971550" y="1195387"/>
            <a:ext cx="8137525" cy="6108700"/>
          </a:xfrm>
          <a:prstGeom prst="rect">
            <a:avLst/>
          </a:prstGeom>
          <a:noFill/>
        </p:spPr>
      </p:pic>
      <p:sp>
        <p:nvSpPr>
          <p:cNvPr id="15365" name="TextBox 5"/>
          <p:cNvSpPr txBox="1">
            <a:spLocks noChangeShapeType="1" noGrp="1"/>
          </p:cNvSpPr>
          <p:nvPr/>
        </p:nvSpPr>
        <p:spPr bwMode="auto">
          <a:xfrm flipH="0" flipV="0">
            <a:off x="2376486" y="395286"/>
            <a:ext cx="6795716" cy="857152"/>
          </a:xfrm>
          <a:prstGeom prst="rect">
            <a:avLst/>
          </a:prstGeom>
          <a:noFill/>
        </p:spPr>
        <p:txBody>
          <a:bodyPr lIns="91440" tIns="45720" rIns="91440" bIns="45720">
            <a:spAutoFit/>
          </a:bodyPr>
          <a:lstStyle/>
          <a:p>
            <a:pPr lvl="0">
              <a:lnSpc>
                <a:spcPct val="93000"/>
              </a:lnSpc>
              <a:buNone/>
              <a:defRPr/>
            </a:pPr>
            <a:r>
              <a:rPr lang="ru-RU" sz="5400" b="1" i="0" u="none">
                <a:solidFill>
                  <a:schemeClr val="accent2"/>
                </a:solidFill>
                <a:latin typeface="Monotype Corsiva"/>
                <a:ea typeface="Times New Roman"/>
              </a:rPr>
              <a:t>Колонна Траяна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16386" name="Рисунок 4"/>
          <p:cNvPicPr>
            <a:picLocks noChangeAspect="1" noGrp="1"/>
          </p:cNvPicPr>
          <p:nvPr/>
        </p:nvPicPr>
        <p:blipFill>
          <a:blip r:embed="rId2"/>
          <a:stretch/>
        </p:blipFill>
        <p:spPr bwMode="auto">
          <a:xfrm>
            <a:off x="0" y="0"/>
            <a:ext cx="10080625" cy="7559675"/>
          </a:xfrm>
          <a:prstGeom prst="rect">
            <a:avLst/>
          </a:prstGeom>
          <a:noFill/>
        </p:spPr>
      </p:pic>
      <p:sp>
        <p:nvSpPr>
          <p:cNvPr id="16387" name="TextBox 1"/>
          <p:cNvSpPr txBox="1">
            <a:spLocks noChangeShapeType="1" noGrp="1"/>
          </p:cNvSpPr>
          <p:nvPr/>
        </p:nvSpPr>
        <p:spPr bwMode="auto">
          <a:xfrm>
            <a:off x="1187450" y="395287"/>
            <a:ext cx="7705725" cy="371475"/>
          </a:xfrm>
          <a:prstGeom prst="rect">
            <a:avLst/>
          </a:prstGeom>
          <a:noFill/>
        </p:spPr>
        <p:txBody>
          <a:bodyPr lIns="91440" tIns="45720" rIns="91440" bIns="45720">
            <a:spAutoFit/>
          </a:bodyPr>
          <a:lstStyle/>
          <a:p>
            <a:pPr lvl="0">
              <a:lnSpc>
                <a:spcPct val="106000"/>
              </a:lnSpc>
              <a:spcAft>
                <a:spcPts val="800"/>
              </a:spcAft>
              <a:buNone/>
              <a:defRPr/>
            </a:pPr>
            <a:r>
              <a:rPr lang="ru-RU">
                <a:solidFill>
                  <a:srgbClr val="000000"/>
                </a:solidFill>
                <a:latin typeface="Times New Roman"/>
                <a:ea typeface="Times New Roman"/>
              </a:rPr>
              <a:t>.</a:t>
            </a:r>
            <a:endParaRPr/>
          </a:p>
        </p:txBody>
      </p:sp>
      <p:sp>
        <p:nvSpPr>
          <p:cNvPr id="16388" name="TextBox 2"/>
          <p:cNvSpPr txBox="1">
            <a:spLocks noChangeShapeType="1" noGrp="1"/>
          </p:cNvSpPr>
          <p:nvPr/>
        </p:nvSpPr>
        <p:spPr bwMode="auto">
          <a:xfrm>
            <a:off x="576262" y="395287"/>
            <a:ext cx="9072562" cy="2876550"/>
          </a:xfrm>
          <a:prstGeom prst="rect">
            <a:avLst/>
          </a:prstGeom>
          <a:noFill/>
        </p:spPr>
        <p:txBody>
          <a:bodyPr lIns="91440" tIns="45720" rIns="91440" bIns="45720">
            <a:spAutoFit/>
          </a:bodyPr>
          <a:lstStyle/>
          <a:p>
            <a:pPr lvl="0" algn="ctr">
              <a:lnSpc>
                <a:spcPct val="106000"/>
              </a:lnSpc>
              <a:spcAft>
                <a:spcPts val="800"/>
              </a:spcAft>
              <a:buNone/>
              <a:defRPr/>
            </a:pPr>
            <a:r>
              <a:rPr lang="ru-RU" sz="4000" b="1" i="0" u="none">
                <a:solidFill>
                  <a:srgbClr val="000000"/>
                </a:solidFill>
                <a:latin typeface="Times New Roman"/>
                <a:ea typeface="Times New Roman"/>
              </a:rPr>
              <a:t>Задача</a:t>
            </a:r>
            <a:endParaRPr lang="en-US" sz="4000"/>
          </a:p>
          <a:p>
            <a:pPr lvl="0">
              <a:lnSpc>
                <a:spcPct val="106000"/>
              </a:lnSpc>
              <a:spcAft>
                <a:spcPts val="800"/>
              </a:spcAft>
              <a:buNone/>
              <a:defRPr/>
            </a:pPr>
            <a:r>
              <a:rPr lang="en-US" sz="4000" b="1" i="0" u="none">
                <a:solidFill>
                  <a:srgbClr val="000000"/>
                </a:solidFill>
                <a:latin typeface="Times New Roman"/>
                <a:ea typeface="Times New Roman"/>
              </a:rPr>
              <a:t>Высота основания V м, высота столпа ХХХ м, а высота статуи III м.</a:t>
            </a:r>
            <a:endParaRPr lang="en-US" sz="4000"/>
          </a:p>
          <a:p>
            <a:pPr lvl="0">
              <a:lnSpc>
                <a:spcPct val="106000"/>
              </a:lnSpc>
              <a:spcAft>
                <a:spcPts val="800"/>
              </a:spcAft>
              <a:buNone/>
              <a:defRPr/>
            </a:pPr>
            <a:r>
              <a:rPr lang="en-US" sz="4000" b="1" i="0" u="none">
                <a:solidFill>
                  <a:srgbClr val="000000"/>
                </a:solidFill>
                <a:latin typeface="Times New Roman"/>
                <a:ea typeface="Times New Roman"/>
              </a:rPr>
              <a:t>Узнай высоту всей колонны.</a:t>
            </a:r>
            <a:endParaRPr/>
          </a:p>
        </p:txBody>
      </p:sp>
      <p:sp>
        <p:nvSpPr>
          <p:cNvPr id="16389" name="TextBox 6"/>
          <p:cNvSpPr txBox="1">
            <a:spLocks noChangeShapeType="1" noGrp="1"/>
          </p:cNvSpPr>
          <p:nvPr/>
        </p:nvSpPr>
        <p:spPr bwMode="auto">
          <a:xfrm>
            <a:off x="503237" y="3440112"/>
            <a:ext cx="8929687" cy="2863850"/>
          </a:xfrm>
          <a:prstGeom prst="rect">
            <a:avLst/>
          </a:prstGeom>
          <a:noFill/>
        </p:spPr>
        <p:txBody>
          <a:bodyPr lIns="91440" tIns="45720" rIns="91440" bIns="45720">
            <a:spAutoFit/>
          </a:bodyPr>
          <a:lstStyle/>
          <a:p>
            <a:pPr lvl="0" algn="ctr">
              <a:lnSpc>
                <a:spcPct val="106000"/>
              </a:lnSpc>
              <a:spcAft>
                <a:spcPts val="800"/>
              </a:spcAft>
              <a:buNone/>
              <a:defRPr/>
            </a:pPr>
            <a:r>
              <a:rPr lang="ru-RU" sz="4000" b="1" i="0" u="none">
                <a:solidFill>
                  <a:srgbClr val="000000"/>
                </a:solidFill>
                <a:latin typeface="Times New Roman"/>
                <a:ea typeface="Times New Roman"/>
              </a:rPr>
              <a:t>Задача</a:t>
            </a:r>
            <a:endParaRPr lang="en-US" sz="4000"/>
          </a:p>
          <a:p>
            <a:pPr lvl="0">
              <a:lnSpc>
                <a:spcPct val="106000"/>
              </a:lnSpc>
              <a:spcAft>
                <a:spcPts val="800"/>
              </a:spcAft>
              <a:buNone/>
              <a:defRPr/>
            </a:pPr>
            <a:r>
              <a:rPr lang="en-US" sz="4000" b="1" i="0" u="none">
                <a:solidFill>
                  <a:srgbClr val="000000"/>
                </a:solidFill>
                <a:latin typeface="Times New Roman"/>
                <a:ea typeface="Times New Roman"/>
              </a:rPr>
              <a:t>Высота основания 5 м, высота столпа 30 м, а высота статуи 3 м.</a:t>
            </a:r>
            <a:endParaRPr lang="en-US" sz="4000"/>
          </a:p>
          <a:p>
            <a:pPr lvl="0">
              <a:lnSpc>
                <a:spcPct val="106000"/>
              </a:lnSpc>
              <a:spcAft>
                <a:spcPts val="800"/>
              </a:spcAft>
              <a:buNone/>
              <a:defRPr/>
            </a:pPr>
            <a:r>
              <a:rPr lang="en-US" sz="4000" b="1" i="0" u="none">
                <a:solidFill>
                  <a:srgbClr val="000000"/>
                </a:solidFill>
                <a:latin typeface="Times New Roman"/>
                <a:ea typeface="Times New Roman"/>
              </a:rPr>
              <a:t>Узнай высоту всей колонны.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>
                                            <p:txEl>
                                              <p:pRg st="0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6388">
                                            <p:txEl>
                                              <p:pRg st="0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>
                                            <p:txEl>
                                              <p:pRg st="7" end="7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6388">
                                            <p:txEl>
                                              <p:pRg st="7" end="7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>
                                            <p:txEl>
                                              <p:pRg st="73" end="10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6388">
                                            <p:txEl>
                                              <p:pRg st="73" end="10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>
                                            <p:txEl>
                                              <p:pRg st="0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16389">
                                            <p:txEl>
                                              <p:pRg st="0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>
                                            <p:txEl>
                                              <p:pRg st="7" end="7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16389">
                                            <p:txEl>
                                              <p:pRg st="7" end="7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>
                                            <p:txEl>
                                              <p:pRg st="70" end="9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16389">
                                            <p:txEl>
                                              <p:pRg st="70" end="9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17410" name="Рисунок 4"/>
          <p:cNvPicPr>
            <a:picLocks noChangeAspect="1" noGrp="1"/>
          </p:cNvPicPr>
          <p:nvPr/>
        </p:nvPicPr>
        <p:blipFill>
          <a:blip r:embed="rId2"/>
          <a:stretch/>
        </p:blipFill>
        <p:spPr bwMode="auto">
          <a:xfrm>
            <a:off x="0" y="0"/>
            <a:ext cx="10080625" cy="7559675"/>
          </a:xfrm>
          <a:prstGeom prst="rect">
            <a:avLst/>
          </a:prstGeom>
          <a:noFill/>
        </p:spPr>
      </p:pic>
      <p:sp>
        <p:nvSpPr>
          <p:cNvPr id="17411" name="TextBox 1"/>
          <p:cNvSpPr txBox="1">
            <a:spLocks noChangeShapeType="1" noGrp="1"/>
          </p:cNvSpPr>
          <p:nvPr/>
        </p:nvSpPr>
        <p:spPr bwMode="auto">
          <a:xfrm>
            <a:off x="1187450" y="395287"/>
            <a:ext cx="7705725" cy="371475"/>
          </a:xfrm>
          <a:prstGeom prst="rect">
            <a:avLst/>
          </a:prstGeom>
          <a:noFill/>
        </p:spPr>
        <p:txBody>
          <a:bodyPr lIns="91440" tIns="45720" rIns="91440" bIns="45720">
            <a:spAutoFit/>
          </a:bodyPr>
          <a:lstStyle/>
          <a:p>
            <a:pPr lvl="0">
              <a:lnSpc>
                <a:spcPct val="106000"/>
              </a:lnSpc>
              <a:spcAft>
                <a:spcPts val="800"/>
              </a:spcAft>
              <a:buNone/>
              <a:defRPr/>
            </a:pPr>
            <a:r>
              <a:rPr lang="ru-RU">
                <a:solidFill>
                  <a:srgbClr val="000000"/>
                </a:solidFill>
                <a:latin typeface="Times New Roman"/>
                <a:ea typeface="Times New Roman"/>
              </a:rPr>
              <a:t>.</a:t>
            </a:r>
            <a:endParaRPr/>
          </a:p>
        </p:txBody>
      </p:sp>
      <p:sp>
        <p:nvSpPr>
          <p:cNvPr id="17412" name="TextBox 9"/>
          <p:cNvSpPr txBox="1">
            <a:spLocks noChangeShapeType="1" noGrp="1"/>
          </p:cNvSpPr>
          <p:nvPr/>
        </p:nvSpPr>
        <p:spPr bwMode="auto">
          <a:xfrm>
            <a:off x="647700" y="630236"/>
            <a:ext cx="7488237" cy="1981200"/>
          </a:xfrm>
          <a:prstGeom prst="rect">
            <a:avLst/>
          </a:prstGeom>
          <a:noFill/>
        </p:spPr>
        <p:txBody>
          <a:bodyPr lIns="91440" tIns="45720" rIns="91440" bIns="45720">
            <a:spAutoFit/>
          </a:bodyPr>
          <a:lstStyle/>
          <a:p>
            <a:pPr lvl="0">
              <a:lnSpc>
                <a:spcPct val="93000"/>
              </a:lnSpc>
              <a:buNone/>
              <a:defRPr/>
            </a:pPr>
            <a:r>
              <a:rPr lang="ru-RU" sz="6600" b="1" i="1" u="none">
                <a:solidFill>
                  <a:srgbClr val="3333CC"/>
                </a:solidFill>
                <a:latin typeface="Times New Roman"/>
                <a:ea typeface="Times New Roman"/>
              </a:rPr>
              <a:t>V + XXX + III = XXXVIII (м)</a:t>
            </a:r>
            <a:endParaRPr/>
          </a:p>
        </p:txBody>
      </p:sp>
      <p:sp>
        <p:nvSpPr>
          <p:cNvPr id="17413" name="TextBox 11"/>
          <p:cNvSpPr txBox="1">
            <a:spLocks noChangeShapeType="1" noGrp="1"/>
          </p:cNvSpPr>
          <p:nvPr/>
        </p:nvSpPr>
        <p:spPr bwMode="auto">
          <a:xfrm>
            <a:off x="503237" y="2982912"/>
            <a:ext cx="7489825" cy="1036637"/>
          </a:xfrm>
          <a:prstGeom prst="rect">
            <a:avLst/>
          </a:prstGeom>
          <a:noFill/>
        </p:spPr>
        <p:txBody>
          <a:bodyPr lIns="91440" tIns="45720" rIns="91440" bIns="45720">
            <a:spAutoFit/>
          </a:bodyPr>
          <a:lstStyle/>
          <a:p>
            <a:pPr lvl="0">
              <a:lnSpc>
                <a:spcPct val="93000"/>
              </a:lnSpc>
              <a:buNone/>
              <a:defRPr/>
            </a:pPr>
            <a:r>
              <a:rPr lang="ru-RU" sz="6600" b="1" i="1" u="none">
                <a:solidFill>
                  <a:srgbClr val="3333CC"/>
                </a:solidFill>
              </a:rPr>
              <a:t>5+30+3=38 (м)</a:t>
            </a:r>
            <a:endParaRPr/>
          </a:p>
        </p:txBody>
      </p:sp>
      <p:sp>
        <p:nvSpPr>
          <p:cNvPr id="17414" name="TextBox 14"/>
          <p:cNvSpPr txBox="1">
            <a:spLocks noChangeShapeType="1" noGrp="1"/>
          </p:cNvSpPr>
          <p:nvPr/>
        </p:nvSpPr>
        <p:spPr bwMode="auto">
          <a:xfrm>
            <a:off x="503237" y="3808412"/>
            <a:ext cx="9361487" cy="1981200"/>
          </a:xfrm>
          <a:prstGeom prst="rect">
            <a:avLst/>
          </a:prstGeom>
          <a:noFill/>
        </p:spPr>
        <p:txBody>
          <a:bodyPr lIns="91440" tIns="45720" rIns="91440" bIns="45720">
            <a:spAutoFit/>
          </a:bodyPr>
          <a:lstStyle/>
          <a:p>
            <a:pPr lvl="0">
              <a:lnSpc>
                <a:spcPct val="93000"/>
              </a:lnSpc>
              <a:buNone/>
              <a:defRPr/>
            </a:pPr>
            <a:r>
              <a:rPr lang="en-US" sz="6600">
                <a:solidFill>
                  <a:srgbClr val="3333CC"/>
                </a:solidFill>
                <a:latin typeface="Times New Roman"/>
                <a:ea typeface="Times New Roman"/>
              </a:rPr>
              <a:t>Ответ: высота колонны XXXVIII м.(38м)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>
                                            <p:txEl>
                                              <p:pRg st="0" end="2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7412">
                                            <p:txEl>
                                              <p:pRg st="0" end="2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>
                                            <p:txEl>
                                              <p:pRg st="0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7413">
                                            <p:txEl>
                                              <p:pRg st="0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>
                                            <p:txEl>
                                              <p:pRg st="0" end="3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7414">
                                            <p:txEl>
                                              <p:pRg st="0" end="3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18434" name="Рисунок 4"/>
          <p:cNvPicPr>
            <a:picLocks noChangeAspect="1" noGrp="1"/>
          </p:cNvPicPr>
          <p:nvPr/>
        </p:nvPicPr>
        <p:blipFill>
          <a:blip r:embed="rId2"/>
          <a:stretch/>
        </p:blipFill>
        <p:spPr bwMode="auto">
          <a:xfrm>
            <a:off x="0" y="0"/>
            <a:ext cx="10080625" cy="7559675"/>
          </a:xfrm>
          <a:prstGeom prst="rect">
            <a:avLst/>
          </a:prstGeom>
          <a:noFill/>
        </p:spPr>
      </p:pic>
      <p:sp>
        <p:nvSpPr>
          <p:cNvPr id="18435" name="TextBox 1"/>
          <p:cNvSpPr txBox="1">
            <a:spLocks noChangeShapeType="1" noGrp="1"/>
          </p:cNvSpPr>
          <p:nvPr/>
        </p:nvSpPr>
        <p:spPr bwMode="auto">
          <a:xfrm>
            <a:off x="1187450" y="395287"/>
            <a:ext cx="7705725" cy="371475"/>
          </a:xfrm>
          <a:prstGeom prst="rect">
            <a:avLst/>
          </a:prstGeom>
          <a:noFill/>
        </p:spPr>
        <p:txBody>
          <a:bodyPr lIns="91440" tIns="45720" rIns="91440" bIns="45720">
            <a:spAutoFit/>
          </a:bodyPr>
          <a:lstStyle/>
          <a:p>
            <a:pPr lvl="0">
              <a:lnSpc>
                <a:spcPct val="106000"/>
              </a:lnSpc>
              <a:spcAft>
                <a:spcPts val="800"/>
              </a:spcAft>
              <a:buNone/>
              <a:defRPr/>
            </a:pPr>
            <a:r>
              <a:rPr lang="ru-RU">
                <a:solidFill>
                  <a:srgbClr val="000000"/>
                </a:solidFill>
                <a:latin typeface="Times New Roman"/>
                <a:ea typeface="Times New Roman"/>
              </a:rPr>
              <a:t>.</a:t>
            </a:r>
            <a:endParaRPr/>
          </a:p>
        </p:txBody>
      </p:sp>
      <p:pic>
        <p:nvPicPr>
          <p:cNvPr id="18436" name="Рисунок 16"/>
          <p:cNvPicPr>
            <a:picLocks noChangeAspect="1" noGrp="1"/>
          </p:cNvPicPr>
          <p:nvPr/>
        </p:nvPicPr>
        <p:blipFill>
          <a:blip r:embed="rId3"/>
          <a:stretch/>
        </p:blipFill>
        <p:spPr bwMode="auto">
          <a:xfrm>
            <a:off x="1944687" y="1524000"/>
            <a:ext cx="6188075" cy="5784850"/>
          </a:xfrm>
          <a:prstGeom prst="rect">
            <a:avLst/>
          </a:prstGeom>
          <a:noFill/>
        </p:spPr>
      </p:pic>
      <p:sp>
        <p:nvSpPr>
          <p:cNvPr id="18437" name="TextBox 17"/>
          <p:cNvSpPr txBox="1">
            <a:spLocks noChangeShapeType="1" noGrp="1"/>
          </p:cNvSpPr>
          <p:nvPr/>
        </p:nvSpPr>
        <p:spPr bwMode="auto">
          <a:xfrm>
            <a:off x="1944687" y="395287"/>
            <a:ext cx="6188075" cy="950912"/>
          </a:xfrm>
          <a:prstGeom prst="rect">
            <a:avLst/>
          </a:prstGeom>
          <a:noFill/>
        </p:spPr>
        <p:txBody>
          <a:bodyPr lIns="91440" tIns="45720" rIns="91440" bIns="45720">
            <a:spAutoFit/>
          </a:bodyPr>
          <a:lstStyle/>
          <a:p>
            <a:pPr lvl="0">
              <a:lnSpc>
                <a:spcPct val="93000"/>
              </a:lnSpc>
              <a:buNone/>
              <a:defRPr/>
            </a:pPr>
            <a:r>
              <a:rPr lang="ru-RU" sz="6000">
                <a:latin typeface="Times New Roman"/>
                <a:ea typeface="Times New Roman"/>
              </a:rPr>
              <a:t>Определи время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19458" name="Рисунок 4"/>
          <p:cNvPicPr>
            <a:picLocks noChangeAspect="1" noGrp="1"/>
          </p:cNvPicPr>
          <p:nvPr/>
        </p:nvPicPr>
        <p:blipFill>
          <a:blip r:embed="rId2"/>
          <a:stretch/>
        </p:blipFill>
        <p:spPr bwMode="auto">
          <a:xfrm>
            <a:off x="0" y="0"/>
            <a:ext cx="10080625" cy="7559675"/>
          </a:xfrm>
          <a:prstGeom prst="rect">
            <a:avLst/>
          </a:prstGeom>
          <a:noFill/>
        </p:spPr>
      </p:pic>
      <p:sp>
        <p:nvSpPr>
          <p:cNvPr id="19459" name="TextBox 1"/>
          <p:cNvSpPr txBox="1">
            <a:spLocks noChangeShapeType="1" noGrp="1"/>
          </p:cNvSpPr>
          <p:nvPr/>
        </p:nvSpPr>
        <p:spPr bwMode="auto">
          <a:xfrm>
            <a:off x="1187450" y="395287"/>
            <a:ext cx="7705725" cy="371475"/>
          </a:xfrm>
          <a:prstGeom prst="rect">
            <a:avLst/>
          </a:prstGeom>
          <a:noFill/>
        </p:spPr>
        <p:txBody>
          <a:bodyPr lIns="91440" tIns="45720" rIns="91440" bIns="45720">
            <a:spAutoFit/>
          </a:bodyPr>
          <a:lstStyle/>
          <a:p>
            <a:pPr lvl="0">
              <a:lnSpc>
                <a:spcPct val="106000"/>
              </a:lnSpc>
              <a:spcAft>
                <a:spcPts val="800"/>
              </a:spcAft>
              <a:buNone/>
              <a:defRPr/>
            </a:pPr>
            <a:r>
              <a:rPr lang="ru-RU">
                <a:solidFill>
                  <a:srgbClr val="000000"/>
                </a:solidFill>
                <a:latin typeface="Times New Roman"/>
                <a:ea typeface="Times New Roman"/>
              </a:rPr>
              <a:t>.</a:t>
            </a:r>
            <a:endParaRPr/>
          </a:p>
        </p:txBody>
      </p:sp>
      <p:sp>
        <p:nvSpPr>
          <p:cNvPr id="19460" name="TextBox 17"/>
          <p:cNvSpPr txBox="1">
            <a:spLocks noChangeShapeType="1" noGrp="1"/>
          </p:cNvSpPr>
          <p:nvPr/>
        </p:nvSpPr>
        <p:spPr bwMode="auto">
          <a:xfrm>
            <a:off x="1944687" y="395287"/>
            <a:ext cx="6188075" cy="950912"/>
          </a:xfrm>
          <a:prstGeom prst="rect">
            <a:avLst/>
          </a:prstGeom>
          <a:noFill/>
        </p:spPr>
        <p:txBody>
          <a:bodyPr lIns="91440" tIns="45720" rIns="91440" bIns="45720">
            <a:spAutoFit/>
          </a:bodyPr>
          <a:lstStyle/>
          <a:p>
            <a:pPr lvl="0" algn="ctr">
              <a:lnSpc>
                <a:spcPct val="93000"/>
              </a:lnSpc>
              <a:buNone/>
              <a:defRPr/>
            </a:pPr>
            <a:r>
              <a:rPr lang="ru-RU" sz="6000">
                <a:latin typeface="Times New Roman"/>
                <a:ea typeface="Times New Roman"/>
              </a:rPr>
              <a:t>Реши</a:t>
            </a:r>
            <a:endParaRPr/>
          </a:p>
        </p:txBody>
      </p:sp>
      <p:sp>
        <p:nvSpPr>
          <p:cNvPr id="19461" name="TextBox 1"/>
          <p:cNvSpPr txBox="1">
            <a:spLocks noChangeShapeType="1" noGrp="1"/>
          </p:cNvSpPr>
          <p:nvPr/>
        </p:nvSpPr>
        <p:spPr bwMode="auto">
          <a:xfrm>
            <a:off x="503237" y="2509837"/>
            <a:ext cx="8858250" cy="1938337"/>
          </a:xfrm>
          <a:prstGeom prst="rect">
            <a:avLst/>
          </a:prstGeom>
          <a:noFill/>
        </p:spPr>
        <p:txBody>
          <a:bodyPr lIns="91440" tIns="45720" rIns="91440" bIns="45720">
            <a:spAutoFit/>
          </a:bodyPr>
          <a:lstStyle/>
          <a:p>
            <a:pPr lvl="0">
              <a:defRPr/>
            </a:pPr>
            <a:r>
              <a:rPr lang="en-US" sz="5400">
                <a:latin typeface="Times New Roman"/>
                <a:ea typeface="Times New Roman"/>
              </a:rPr>
              <a:t>IX+VI =              VI+VI=</a:t>
            </a:r>
            <a:endParaRPr/>
          </a:p>
          <a:p>
            <a:pPr lvl="0">
              <a:defRPr/>
            </a:pPr>
            <a:r>
              <a:rPr lang="en-US" sz="5400">
                <a:latin typeface="Times New Roman"/>
                <a:ea typeface="Times New Roman"/>
              </a:rPr>
              <a:t>VIII – III =           VII – IV =</a:t>
            </a:r>
            <a:r>
              <a:rPr lang="ru-RU" sz="6600">
                <a:latin typeface="Times New Roman"/>
                <a:ea typeface="Times New Roman"/>
              </a:rPr>
              <a:t>  </a:t>
            </a:r>
            <a:r>
              <a:rPr lang="en-US" sz="6600" b="0" i="0" u="none"/>
              <a:t>                                         </a:t>
            </a:r>
            <a:endParaRPr/>
          </a:p>
        </p:txBody>
      </p:sp>
      <p:sp>
        <p:nvSpPr>
          <p:cNvPr id="19462" name="TextBox 2"/>
          <p:cNvSpPr txBox="1">
            <a:spLocks noChangeShapeType="1" noGrp="1"/>
          </p:cNvSpPr>
          <p:nvPr/>
        </p:nvSpPr>
        <p:spPr bwMode="auto">
          <a:xfrm>
            <a:off x="2952750" y="2506661"/>
            <a:ext cx="1295400" cy="923925"/>
          </a:xfrm>
          <a:prstGeom prst="rect">
            <a:avLst/>
          </a:prstGeom>
          <a:noFill/>
        </p:spPr>
        <p:txBody>
          <a:bodyPr lIns="91440" tIns="45720" rIns="91440" bIns="45720">
            <a:spAutoFit/>
          </a:bodyPr>
          <a:lstStyle/>
          <a:p>
            <a:pPr lvl="0">
              <a:defRPr/>
            </a:pPr>
            <a:r>
              <a:rPr lang="en-US" sz="5400">
                <a:latin typeface="Times New Roman"/>
                <a:ea typeface="Times New Roman"/>
              </a:rPr>
              <a:t>XV</a:t>
            </a:r>
            <a:endParaRPr/>
          </a:p>
        </p:txBody>
      </p:sp>
      <p:sp>
        <p:nvSpPr>
          <p:cNvPr id="19463" name="Прямоугольник 3"/>
          <p:cNvSpPr>
            <a:spLocks noChangeShapeType="1" noGrp="1"/>
          </p:cNvSpPr>
          <p:nvPr/>
        </p:nvSpPr>
        <p:spPr bwMode="auto">
          <a:xfrm>
            <a:off x="7543800" y="2505074"/>
            <a:ext cx="1147762" cy="92233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lvl="0">
              <a:defRPr/>
            </a:pPr>
            <a:r>
              <a:rPr lang="en-US" sz="5400">
                <a:latin typeface="Times New Roman"/>
                <a:ea typeface="Times New Roman"/>
              </a:rPr>
              <a:t>XII</a:t>
            </a:r>
            <a:endParaRPr/>
          </a:p>
        </p:txBody>
      </p:sp>
      <p:sp>
        <p:nvSpPr>
          <p:cNvPr id="19464" name="Прямоугольник 4"/>
          <p:cNvSpPr>
            <a:spLocks noChangeShapeType="1" noGrp="1"/>
          </p:cNvSpPr>
          <p:nvPr/>
        </p:nvSpPr>
        <p:spPr bwMode="auto">
          <a:xfrm>
            <a:off x="3744912" y="3475037"/>
            <a:ext cx="684212" cy="92233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lvl="0">
              <a:defRPr/>
            </a:pPr>
            <a:r>
              <a:rPr lang="en-US" sz="5400">
                <a:latin typeface="Times New Roman"/>
                <a:ea typeface="Times New Roman"/>
              </a:rPr>
              <a:t>V</a:t>
            </a:r>
            <a:endParaRPr/>
          </a:p>
        </p:txBody>
      </p:sp>
      <p:sp>
        <p:nvSpPr>
          <p:cNvPr id="19465" name="Прямоугольник 5"/>
          <p:cNvSpPr>
            <a:spLocks noChangeShapeType="1" noGrp="1"/>
          </p:cNvSpPr>
          <p:nvPr/>
        </p:nvSpPr>
        <p:spPr bwMode="auto">
          <a:xfrm>
            <a:off x="8496300" y="3419475"/>
            <a:ext cx="992187" cy="9239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lvl="0">
              <a:defRPr/>
            </a:pPr>
            <a:r>
              <a:rPr lang="en-US">
                <a:latin typeface="Times New Roman"/>
                <a:ea typeface="Times New Roman"/>
              </a:rPr>
              <a:t> </a:t>
            </a:r>
            <a:r>
              <a:rPr lang="en-US" sz="5400">
                <a:latin typeface="Times New Roman"/>
                <a:ea typeface="Times New Roman"/>
              </a:rPr>
              <a:t>III</a:t>
            </a:r>
            <a:r>
              <a:rPr lang="en-US">
                <a:latin typeface="Times New Roman"/>
                <a:ea typeface="Times New Roman"/>
              </a:rPr>
              <a:t> 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4">
                                            <p:txEl>
                                              <p:pRg st="0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5">
                                            <p:txEl>
                                              <p:pRg st="0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20482" name="Рисунок 4"/>
          <p:cNvPicPr>
            <a:picLocks noChangeAspect="1" noGrp="1"/>
          </p:cNvPicPr>
          <p:nvPr/>
        </p:nvPicPr>
        <p:blipFill>
          <a:blip r:embed="rId2"/>
          <a:stretch/>
        </p:blipFill>
        <p:spPr bwMode="auto">
          <a:xfrm>
            <a:off x="0" y="-4762"/>
            <a:ext cx="10080625" cy="7559675"/>
          </a:xfrm>
          <a:prstGeom prst="rect">
            <a:avLst/>
          </a:prstGeom>
          <a:noFill/>
        </p:spPr>
      </p:pic>
      <p:sp>
        <p:nvSpPr>
          <p:cNvPr id="20483" name="TextBox 1"/>
          <p:cNvSpPr txBox="1">
            <a:spLocks noChangeShapeType="1" noGrp="1"/>
          </p:cNvSpPr>
          <p:nvPr/>
        </p:nvSpPr>
        <p:spPr bwMode="auto">
          <a:xfrm>
            <a:off x="1187450" y="395287"/>
            <a:ext cx="7705725" cy="371475"/>
          </a:xfrm>
          <a:prstGeom prst="rect">
            <a:avLst/>
          </a:prstGeom>
          <a:noFill/>
        </p:spPr>
        <p:txBody>
          <a:bodyPr lIns="91440" tIns="45720" rIns="91440" bIns="45720">
            <a:spAutoFit/>
          </a:bodyPr>
          <a:lstStyle/>
          <a:p>
            <a:pPr lvl="0">
              <a:lnSpc>
                <a:spcPct val="106000"/>
              </a:lnSpc>
              <a:spcAft>
                <a:spcPts val="800"/>
              </a:spcAft>
              <a:buNone/>
              <a:defRPr/>
            </a:pPr>
            <a:r>
              <a:rPr lang="ru-RU">
                <a:solidFill>
                  <a:srgbClr val="000000"/>
                </a:solidFill>
                <a:latin typeface="Times New Roman"/>
                <a:ea typeface="Times New Roman"/>
              </a:rPr>
              <a:t>.</a:t>
            </a:r>
            <a:endParaRPr/>
          </a:p>
        </p:txBody>
      </p:sp>
      <p:pic>
        <p:nvPicPr>
          <p:cNvPr id="20484" name="Рисунок 9"/>
          <p:cNvPicPr>
            <a:picLocks noChangeAspect="1" noGrp="1"/>
          </p:cNvPicPr>
          <p:nvPr/>
        </p:nvPicPr>
        <p:blipFill>
          <a:blip r:embed="rId3"/>
          <a:stretch/>
        </p:blipFill>
        <p:spPr bwMode="auto">
          <a:xfrm>
            <a:off x="1035050" y="1644650"/>
            <a:ext cx="3398837" cy="2516187"/>
          </a:xfrm>
          <a:prstGeom prst="rect">
            <a:avLst/>
          </a:prstGeom>
          <a:noFill/>
        </p:spPr>
      </p:pic>
      <p:pic>
        <p:nvPicPr>
          <p:cNvPr id="20485" name="Рисунок 11"/>
          <p:cNvPicPr>
            <a:picLocks noChangeAspect="1" noGrp="1"/>
          </p:cNvPicPr>
          <p:nvPr/>
        </p:nvPicPr>
        <p:blipFill>
          <a:blip r:embed="rId4"/>
          <a:stretch/>
        </p:blipFill>
        <p:spPr bwMode="auto">
          <a:xfrm>
            <a:off x="5646737" y="1644650"/>
            <a:ext cx="2919412" cy="2547937"/>
          </a:xfrm>
          <a:prstGeom prst="rect">
            <a:avLst/>
          </a:prstGeom>
          <a:noFill/>
        </p:spPr>
      </p:pic>
      <p:pic>
        <p:nvPicPr>
          <p:cNvPr id="20486" name="Рисунок 7"/>
          <p:cNvPicPr>
            <a:picLocks noChangeAspect="1" noGrp="1"/>
          </p:cNvPicPr>
          <p:nvPr/>
        </p:nvPicPr>
        <p:blipFill>
          <a:blip r:embed="rId5"/>
          <a:stretch/>
        </p:blipFill>
        <p:spPr bwMode="auto">
          <a:xfrm>
            <a:off x="2519362" y="4500562"/>
            <a:ext cx="4675187" cy="2795587"/>
          </a:xfrm>
          <a:prstGeom prst="rect">
            <a:avLst/>
          </a:prstGeom>
          <a:noFill/>
        </p:spPr>
      </p:pic>
      <p:sp>
        <p:nvSpPr>
          <p:cNvPr id="20487" name="TextBox 12"/>
          <p:cNvSpPr txBox="1">
            <a:spLocks noChangeShapeType="1" noGrp="1"/>
          </p:cNvSpPr>
          <p:nvPr/>
        </p:nvSpPr>
        <p:spPr bwMode="auto">
          <a:xfrm>
            <a:off x="-182562" y="292100"/>
            <a:ext cx="10080625" cy="1108075"/>
          </a:xfrm>
          <a:prstGeom prst="rect">
            <a:avLst/>
          </a:prstGeom>
          <a:noFill/>
        </p:spPr>
        <p:txBody>
          <a:bodyPr lIns="91440" tIns="45720" rIns="91440" bIns="45720">
            <a:spAutoFit/>
          </a:bodyPr>
          <a:lstStyle/>
          <a:p>
            <a:pPr lvl="0" algn="ctr">
              <a:defRPr/>
            </a:pPr>
            <a:r>
              <a:rPr lang="ru-RU" sz="6600">
                <a:solidFill>
                  <a:srgbClr val="000000"/>
                </a:solidFill>
                <a:latin typeface="Times New Roman"/>
                <a:ea typeface="Times New Roman"/>
              </a:rPr>
              <a:t>На циферблатах часов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3074" name="Рисунок 4"/>
          <p:cNvPicPr>
            <a:picLocks noChangeAspect="1" noGrp="1"/>
          </p:cNvPicPr>
          <p:nvPr/>
        </p:nvPicPr>
        <p:blipFill>
          <a:blip r:embed="rId2"/>
          <a:stretch/>
        </p:blipFill>
        <p:spPr bwMode="auto">
          <a:xfrm>
            <a:off x="0" y="0"/>
            <a:ext cx="10080625" cy="7559675"/>
          </a:xfrm>
          <a:prstGeom prst="rect">
            <a:avLst/>
          </a:prstGeom>
          <a:noFill/>
        </p:spPr>
      </p:pic>
      <p:sp>
        <p:nvSpPr>
          <p:cNvPr id="3075" name="TextBox 1"/>
          <p:cNvSpPr txBox="1">
            <a:spLocks noChangeShapeType="1" noGrp="1"/>
          </p:cNvSpPr>
          <p:nvPr/>
        </p:nvSpPr>
        <p:spPr bwMode="auto">
          <a:xfrm>
            <a:off x="1836737" y="1763712"/>
            <a:ext cx="6407150" cy="865187"/>
          </a:xfrm>
          <a:prstGeom prst="rect">
            <a:avLst/>
          </a:prstGeom>
          <a:solidFill>
            <a:schemeClr val="lt1"/>
          </a:solidFill>
        </p:spPr>
        <p:txBody>
          <a:bodyPr lIns="91440" tIns="45720" rIns="91440" bIns="45720">
            <a:spAutoFit/>
          </a:bodyPr>
          <a:lstStyle/>
          <a:p>
            <a:pPr lvl="0" algn="ctr">
              <a:lnSpc>
                <a:spcPct val="93000"/>
              </a:lnSpc>
              <a:buNone/>
              <a:defRPr/>
            </a:pPr>
            <a:r>
              <a:rPr lang="ru-RU" sz="5400">
                <a:latin typeface="Times New Roman"/>
                <a:ea typeface="Times New Roman"/>
              </a:rPr>
              <a:t>ТЕМА УРОКА</a:t>
            </a:r>
            <a:endParaRPr/>
          </a:p>
        </p:txBody>
      </p:sp>
      <p:sp>
        <p:nvSpPr>
          <p:cNvPr id="3076" name="TextBox 2"/>
          <p:cNvSpPr txBox="1">
            <a:spLocks noChangeShapeType="1" noGrp="1"/>
          </p:cNvSpPr>
          <p:nvPr/>
        </p:nvSpPr>
        <p:spPr bwMode="auto">
          <a:xfrm>
            <a:off x="1439862" y="3348037"/>
            <a:ext cx="7200900" cy="863599"/>
          </a:xfrm>
          <a:prstGeom prst="rect">
            <a:avLst/>
          </a:prstGeom>
          <a:solidFill>
            <a:schemeClr val="lt1"/>
          </a:solidFill>
        </p:spPr>
        <p:txBody>
          <a:bodyPr lIns="91440" tIns="45720" rIns="91440" bIns="45720">
            <a:spAutoFit/>
          </a:bodyPr>
          <a:lstStyle/>
          <a:p>
            <a:pPr lvl="0" algn="ctr">
              <a:lnSpc>
                <a:spcPct val="93000"/>
              </a:lnSpc>
              <a:buNone/>
              <a:defRPr/>
            </a:pPr>
            <a:r>
              <a:rPr lang="ru-RU" sz="5400">
                <a:latin typeface="Times New Roman"/>
                <a:ea typeface="Times New Roman"/>
              </a:rPr>
              <a:t>РИМСКИЕ ЦИФРЫ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21506" name="Рисунок 4"/>
          <p:cNvPicPr>
            <a:picLocks noChangeAspect="1" noGrp="1"/>
          </p:cNvPicPr>
          <p:nvPr/>
        </p:nvPicPr>
        <p:blipFill>
          <a:blip r:embed="rId2"/>
          <a:stretch/>
        </p:blipFill>
        <p:spPr bwMode="auto">
          <a:xfrm>
            <a:off x="0" y="0"/>
            <a:ext cx="10080625" cy="7559675"/>
          </a:xfrm>
          <a:prstGeom prst="rect">
            <a:avLst/>
          </a:prstGeom>
          <a:noFill/>
        </p:spPr>
      </p:pic>
      <p:sp>
        <p:nvSpPr>
          <p:cNvPr id="21507" name="TextBox 1"/>
          <p:cNvSpPr txBox="1">
            <a:spLocks noChangeShapeType="1" noGrp="1"/>
          </p:cNvSpPr>
          <p:nvPr/>
        </p:nvSpPr>
        <p:spPr bwMode="auto">
          <a:xfrm>
            <a:off x="1187450" y="395287"/>
            <a:ext cx="7705725" cy="371475"/>
          </a:xfrm>
          <a:prstGeom prst="rect">
            <a:avLst/>
          </a:prstGeom>
          <a:noFill/>
        </p:spPr>
        <p:txBody>
          <a:bodyPr lIns="91440" tIns="45720" rIns="91440" bIns="45720">
            <a:spAutoFit/>
          </a:bodyPr>
          <a:lstStyle/>
          <a:p>
            <a:pPr lvl="0">
              <a:lnSpc>
                <a:spcPct val="106000"/>
              </a:lnSpc>
              <a:spcAft>
                <a:spcPts val="800"/>
              </a:spcAft>
              <a:buNone/>
              <a:defRPr/>
            </a:pPr>
            <a:r>
              <a:rPr lang="ru-RU">
                <a:solidFill>
                  <a:srgbClr val="000000"/>
                </a:solidFill>
                <a:latin typeface="Times New Roman"/>
                <a:ea typeface="Times New Roman"/>
              </a:rPr>
              <a:t>.</a:t>
            </a:r>
            <a:endParaRPr/>
          </a:p>
        </p:txBody>
      </p:sp>
      <p:sp>
        <p:nvSpPr>
          <p:cNvPr id="21508" name="TextBox 1"/>
          <p:cNvSpPr txBox="1">
            <a:spLocks noChangeShapeType="1" noGrp="1"/>
          </p:cNvSpPr>
          <p:nvPr/>
        </p:nvSpPr>
        <p:spPr bwMode="auto">
          <a:xfrm>
            <a:off x="287337" y="611187"/>
            <a:ext cx="9648825" cy="2124075"/>
          </a:xfrm>
          <a:prstGeom prst="rect">
            <a:avLst/>
          </a:prstGeom>
          <a:noFill/>
        </p:spPr>
        <p:txBody>
          <a:bodyPr lIns="91440" tIns="45720" rIns="91440" bIns="45720">
            <a:spAutoFit/>
          </a:bodyPr>
          <a:lstStyle/>
          <a:p>
            <a:pPr lvl="0" algn="ctr">
              <a:defRPr/>
            </a:pPr>
            <a:r>
              <a:rPr lang="ru-RU" sz="6600">
                <a:solidFill>
                  <a:srgbClr val="000000"/>
                </a:solidFill>
                <a:latin typeface="Times New Roman"/>
                <a:ea typeface="Times New Roman"/>
              </a:rPr>
              <a:t>Нумерация книжных томов </a:t>
            </a:r>
            <a:endParaRPr/>
          </a:p>
        </p:txBody>
      </p:sp>
      <p:pic>
        <p:nvPicPr>
          <p:cNvPr id="21509" name="Рисунок 4"/>
          <p:cNvPicPr>
            <a:picLocks noChangeAspect="1" noGrp="1"/>
          </p:cNvPicPr>
          <p:nvPr/>
        </p:nvPicPr>
        <p:blipFill>
          <a:blip r:embed="rId3"/>
          <a:srcRect l="2743" t="3529" r="1275" b="4986"/>
          <a:stretch/>
        </p:blipFill>
        <p:spPr bwMode="auto">
          <a:xfrm>
            <a:off x="2087562" y="2735262"/>
            <a:ext cx="6121400" cy="4465637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22530" name="Рисунок 4"/>
          <p:cNvPicPr>
            <a:picLocks noChangeAspect="1" noGrp="1"/>
          </p:cNvPicPr>
          <p:nvPr/>
        </p:nvPicPr>
        <p:blipFill>
          <a:blip r:embed="rId2"/>
          <a:stretch/>
        </p:blipFill>
        <p:spPr bwMode="auto">
          <a:xfrm>
            <a:off x="0" y="0"/>
            <a:ext cx="10080625" cy="7559675"/>
          </a:xfrm>
          <a:prstGeom prst="rect">
            <a:avLst/>
          </a:prstGeom>
          <a:noFill/>
        </p:spPr>
      </p:pic>
      <p:sp>
        <p:nvSpPr>
          <p:cNvPr id="22531" name="TextBox 1"/>
          <p:cNvSpPr txBox="1">
            <a:spLocks noChangeShapeType="1" noGrp="1"/>
          </p:cNvSpPr>
          <p:nvPr/>
        </p:nvSpPr>
        <p:spPr bwMode="auto">
          <a:xfrm>
            <a:off x="1187450" y="395287"/>
            <a:ext cx="7705725" cy="371475"/>
          </a:xfrm>
          <a:prstGeom prst="rect">
            <a:avLst/>
          </a:prstGeom>
          <a:noFill/>
        </p:spPr>
        <p:txBody>
          <a:bodyPr lIns="91440" tIns="45720" rIns="91440" bIns="45720">
            <a:spAutoFit/>
          </a:bodyPr>
          <a:lstStyle/>
          <a:p>
            <a:pPr lvl="0">
              <a:lnSpc>
                <a:spcPct val="106000"/>
              </a:lnSpc>
              <a:spcAft>
                <a:spcPts val="800"/>
              </a:spcAft>
              <a:buNone/>
              <a:defRPr/>
            </a:pPr>
            <a:r>
              <a:rPr lang="ru-RU">
                <a:solidFill>
                  <a:srgbClr val="000000"/>
                </a:solidFill>
                <a:latin typeface="Times New Roman"/>
                <a:ea typeface="Times New Roman"/>
              </a:rPr>
              <a:t>.</a:t>
            </a:r>
            <a:endParaRPr/>
          </a:p>
        </p:txBody>
      </p:sp>
      <p:sp>
        <p:nvSpPr>
          <p:cNvPr id="22532" name="TextBox 2"/>
          <p:cNvSpPr txBox="1">
            <a:spLocks noChangeShapeType="1" noGrp="1"/>
          </p:cNvSpPr>
          <p:nvPr/>
        </p:nvSpPr>
        <p:spPr bwMode="auto">
          <a:xfrm>
            <a:off x="1439862" y="395287"/>
            <a:ext cx="7921625" cy="1108075"/>
          </a:xfrm>
          <a:prstGeom prst="rect">
            <a:avLst/>
          </a:prstGeom>
          <a:noFill/>
        </p:spPr>
        <p:txBody>
          <a:bodyPr lIns="91440" tIns="45720" rIns="91440" bIns="45720">
            <a:spAutoFit/>
          </a:bodyPr>
          <a:lstStyle/>
          <a:p>
            <a:pPr lvl="0" algn="ctr">
              <a:defRPr/>
            </a:pPr>
            <a:r>
              <a:rPr lang="ru-RU" sz="6600">
                <a:latin typeface="Times New Roman"/>
                <a:ea typeface="Times New Roman"/>
              </a:rPr>
              <a:t>На зданиях</a:t>
            </a:r>
            <a:endParaRPr/>
          </a:p>
        </p:txBody>
      </p:sp>
      <p:pic>
        <p:nvPicPr>
          <p:cNvPr id="22533" name="Рисунок 7"/>
          <p:cNvPicPr>
            <a:picLocks noChangeAspect="1" noGrp="1"/>
          </p:cNvPicPr>
          <p:nvPr/>
        </p:nvPicPr>
        <p:blipFill>
          <a:blip r:embed="rId3"/>
          <a:stretch/>
        </p:blipFill>
        <p:spPr bwMode="auto">
          <a:xfrm>
            <a:off x="180975" y="1503362"/>
            <a:ext cx="4535487" cy="2925762"/>
          </a:xfrm>
          <a:prstGeom prst="rect">
            <a:avLst/>
          </a:prstGeom>
          <a:noFill/>
        </p:spPr>
      </p:pic>
      <p:pic>
        <p:nvPicPr>
          <p:cNvPr id="22534" name="Рисунок 9"/>
          <p:cNvPicPr>
            <a:picLocks noChangeAspect="1" noGrp="1"/>
          </p:cNvPicPr>
          <p:nvPr/>
        </p:nvPicPr>
        <p:blipFill>
          <a:blip r:embed="rId4"/>
          <a:stretch/>
        </p:blipFill>
        <p:spPr bwMode="auto">
          <a:xfrm>
            <a:off x="4989512" y="1503362"/>
            <a:ext cx="4968875" cy="2925762"/>
          </a:xfrm>
          <a:prstGeom prst="rect">
            <a:avLst/>
          </a:prstGeom>
          <a:noFill/>
        </p:spPr>
      </p:pic>
      <p:sp>
        <p:nvSpPr>
          <p:cNvPr id="22535" name="TextBox 1"/>
          <p:cNvSpPr txBox="1">
            <a:spLocks noChangeShapeType="1" noGrp="1"/>
          </p:cNvSpPr>
          <p:nvPr/>
        </p:nvSpPr>
        <p:spPr bwMode="auto">
          <a:xfrm>
            <a:off x="180975" y="4643437"/>
            <a:ext cx="4808537" cy="1570037"/>
          </a:xfrm>
          <a:prstGeom prst="rect">
            <a:avLst/>
          </a:prstGeom>
          <a:noFill/>
        </p:spPr>
        <p:txBody>
          <a:bodyPr lIns="91440" tIns="45720" rIns="91440" bIns="45720">
            <a:spAutoFit/>
          </a:bodyPr>
          <a:lstStyle/>
          <a:p>
            <a:pPr lvl="0" algn="ctr">
              <a:defRPr/>
            </a:pPr>
            <a:r>
              <a:rPr lang="ru-RU" sz="4800">
                <a:latin typeface="Times New Roman"/>
                <a:ea typeface="Times New Roman"/>
              </a:rPr>
              <a:t>г. Одесса</a:t>
            </a:r>
            <a:endParaRPr/>
          </a:p>
          <a:p>
            <a:pPr lvl="0" algn="ctr">
              <a:defRPr/>
            </a:pPr>
            <a:r>
              <a:rPr lang="ru-RU" sz="4800">
                <a:latin typeface="Times New Roman"/>
                <a:ea typeface="Times New Roman"/>
              </a:rPr>
              <a:t>Оперный театр</a:t>
            </a:r>
            <a:endParaRPr/>
          </a:p>
        </p:txBody>
      </p:sp>
      <p:sp>
        <p:nvSpPr>
          <p:cNvPr id="22536" name="TextBox 2"/>
          <p:cNvSpPr txBox="1">
            <a:spLocks noChangeShapeType="1" noGrp="1"/>
          </p:cNvSpPr>
          <p:nvPr/>
        </p:nvSpPr>
        <p:spPr bwMode="auto">
          <a:xfrm>
            <a:off x="4989512" y="4716462"/>
            <a:ext cx="4968875" cy="1568450"/>
          </a:xfrm>
          <a:prstGeom prst="rect">
            <a:avLst/>
          </a:prstGeom>
          <a:noFill/>
        </p:spPr>
        <p:txBody>
          <a:bodyPr lIns="91440" tIns="45720" rIns="91440" bIns="45720">
            <a:spAutoFit/>
          </a:bodyPr>
          <a:lstStyle/>
          <a:p>
            <a:pPr lvl="0" algn="ctr">
              <a:defRPr/>
            </a:pPr>
            <a:r>
              <a:rPr lang="ru-RU" sz="4800">
                <a:latin typeface="Times New Roman"/>
                <a:ea typeface="Times New Roman"/>
              </a:rPr>
              <a:t>г. Филадельфия</a:t>
            </a:r>
            <a:endParaRPr/>
          </a:p>
          <a:p>
            <a:pPr lvl="0" algn="ctr">
              <a:defRPr/>
            </a:pPr>
            <a:r>
              <a:rPr lang="ru-RU" sz="4800">
                <a:latin typeface="Times New Roman"/>
                <a:ea typeface="Times New Roman"/>
              </a:rPr>
              <a:t>Фондовая биржа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23554" name="Рисунок 4"/>
          <p:cNvPicPr>
            <a:picLocks noChangeAspect="1" noGrp="1"/>
          </p:cNvPicPr>
          <p:nvPr/>
        </p:nvPicPr>
        <p:blipFill>
          <a:blip r:embed="rId2"/>
          <a:stretch/>
        </p:blipFill>
        <p:spPr bwMode="auto">
          <a:xfrm>
            <a:off x="0" y="0"/>
            <a:ext cx="10080625" cy="7559675"/>
          </a:xfrm>
          <a:prstGeom prst="rect">
            <a:avLst/>
          </a:prstGeom>
          <a:noFill/>
        </p:spPr>
      </p:pic>
      <p:sp>
        <p:nvSpPr>
          <p:cNvPr id="23555" name="TextBox 1"/>
          <p:cNvSpPr txBox="1">
            <a:spLocks noChangeShapeType="1" noGrp="1"/>
          </p:cNvSpPr>
          <p:nvPr/>
        </p:nvSpPr>
        <p:spPr bwMode="auto">
          <a:xfrm>
            <a:off x="1187450" y="395287"/>
            <a:ext cx="7705725" cy="371475"/>
          </a:xfrm>
          <a:prstGeom prst="rect">
            <a:avLst/>
          </a:prstGeom>
          <a:noFill/>
        </p:spPr>
        <p:txBody>
          <a:bodyPr lIns="91440" tIns="45720" rIns="91440" bIns="45720">
            <a:spAutoFit/>
          </a:bodyPr>
          <a:lstStyle/>
          <a:p>
            <a:pPr lvl="0">
              <a:lnSpc>
                <a:spcPct val="106000"/>
              </a:lnSpc>
              <a:spcAft>
                <a:spcPts val="800"/>
              </a:spcAft>
              <a:buNone/>
              <a:defRPr/>
            </a:pPr>
            <a:r>
              <a:rPr lang="ru-RU">
                <a:solidFill>
                  <a:srgbClr val="000000"/>
                </a:solidFill>
                <a:latin typeface="Times New Roman"/>
                <a:ea typeface="Times New Roman"/>
              </a:rPr>
              <a:t>.</a:t>
            </a:r>
            <a:endParaRPr/>
          </a:p>
        </p:txBody>
      </p:sp>
      <p:sp>
        <p:nvSpPr>
          <p:cNvPr id="23556" name="TextBox 2"/>
          <p:cNvSpPr txBox="1">
            <a:spLocks noChangeShapeType="1" noGrp="1"/>
          </p:cNvSpPr>
          <p:nvPr/>
        </p:nvSpPr>
        <p:spPr bwMode="auto">
          <a:xfrm>
            <a:off x="1439862" y="395287"/>
            <a:ext cx="7921625" cy="1108075"/>
          </a:xfrm>
          <a:prstGeom prst="rect">
            <a:avLst/>
          </a:prstGeom>
          <a:noFill/>
        </p:spPr>
        <p:txBody>
          <a:bodyPr lIns="91440" tIns="45720" rIns="91440" bIns="45720">
            <a:spAutoFit/>
          </a:bodyPr>
          <a:lstStyle/>
          <a:p>
            <a:pPr lvl="0" algn="ctr">
              <a:defRPr/>
            </a:pPr>
            <a:r>
              <a:rPr lang="ru-RU" sz="6600">
                <a:latin typeface="Times New Roman"/>
                <a:ea typeface="Times New Roman"/>
              </a:rPr>
              <a:t>Нижний Новгород</a:t>
            </a:r>
            <a:endParaRPr/>
          </a:p>
        </p:txBody>
      </p:sp>
      <p:pic>
        <p:nvPicPr>
          <p:cNvPr id="23557" name="Рисунок 1"/>
          <p:cNvPicPr>
            <a:picLocks noChangeAspect="1" noGrp="1"/>
          </p:cNvPicPr>
          <p:nvPr/>
        </p:nvPicPr>
        <p:blipFill>
          <a:blip r:embed="rId3"/>
          <a:stretch/>
        </p:blipFill>
        <p:spPr bwMode="auto">
          <a:xfrm>
            <a:off x="1824037" y="1331912"/>
            <a:ext cx="6432550" cy="4286250"/>
          </a:xfrm>
          <a:prstGeom prst="rect">
            <a:avLst/>
          </a:prstGeom>
          <a:noFill/>
        </p:spPr>
      </p:pic>
      <p:sp>
        <p:nvSpPr>
          <p:cNvPr id="23558" name="TextBox 2"/>
          <p:cNvSpPr txBox="1">
            <a:spLocks noChangeShapeType="1" noGrp="1"/>
          </p:cNvSpPr>
          <p:nvPr/>
        </p:nvSpPr>
        <p:spPr bwMode="auto">
          <a:xfrm>
            <a:off x="1368425" y="6011861"/>
            <a:ext cx="7920037" cy="1077912"/>
          </a:xfrm>
          <a:prstGeom prst="rect">
            <a:avLst/>
          </a:prstGeom>
          <a:noFill/>
        </p:spPr>
        <p:txBody>
          <a:bodyPr lIns="91440" tIns="45720" rIns="91440" bIns="45720">
            <a:spAutoFit/>
          </a:bodyPr>
          <a:lstStyle/>
          <a:p>
            <a:pPr lvl="0" algn="ctr">
              <a:defRPr/>
            </a:pPr>
            <a:r>
              <a:rPr lang="ru-RU" sz="3200">
                <a:latin typeface="Times New Roman"/>
                <a:ea typeface="Times New Roman"/>
              </a:rPr>
              <a:t>Волжский Государственный Институт Водного Транспорта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24578" name="Рисунок 4"/>
          <p:cNvPicPr>
            <a:picLocks noChangeAspect="1" noGrp="1"/>
          </p:cNvPicPr>
          <p:nvPr/>
        </p:nvPicPr>
        <p:blipFill>
          <a:blip r:embed="rId2"/>
          <a:stretch/>
        </p:blipFill>
        <p:spPr bwMode="auto">
          <a:xfrm>
            <a:off x="0" y="0"/>
            <a:ext cx="10080625" cy="7559675"/>
          </a:xfrm>
          <a:prstGeom prst="rect">
            <a:avLst/>
          </a:prstGeom>
          <a:noFill/>
        </p:spPr>
      </p:pic>
      <p:sp>
        <p:nvSpPr>
          <p:cNvPr id="24579" name="TextBox 1"/>
          <p:cNvSpPr txBox="1">
            <a:spLocks noChangeShapeType="1" noGrp="1"/>
          </p:cNvSpPr>
          <p:nvPr/>
        </p:nvSpPr>
        <p:spPr bwMode="auto">
          <a:xfrm>
            <a:off x="1187450" y="395287"/>
            <a:ext cx="7705725" cy="371475"/>
          </a:xfrm>
          <a:prstGeom prst="rect">
            <a:avLst/>
          </a:prstGeom>
          <a:noFill/>
        </p:spPr>
        <p:txBody>
          <a:bodyPr lIns="91440" tIns="45720" rIns="91440" bIns="45720">
            <a:spAutoFit/>
          </a:bodyPr>
          <a:lstStyle/>
          <a:p>
            <a:pPr lvl="0">
              <a:lnSpc>
                <a:spcPct val="106000"/>
              </a:lnSpc>
              <a:spcAft>
                <a:spcPts val="800"/>
              </a:spcAft>
              <a:buNone/>
              <a:defRPr/>
            </a:pPr>
            <a:r>
              <a:rPr lang="ru-RU">
                <a:solidFill>
                  <a:srgbClr val="000000"/>
                </a:solidFill>
                <a:latin typeface="Times New Roman"/>
                <a:ea typeface="Times New Roman"/>
              </a:rPr>
              <a:t>.</a:t>
            </a:r>
            <a:endParaRPr/>
          </a:p>
        </p:txBody>
      </p:sp>
      <p:sp>
        <p:nvSpPr>
          <p:cNvPr id="24580" name="TextBox 2"/>
          <p:cNvSpPr txBox="1">
            <a:spLocks noChangeShapeType="1" noGrp="1"/>
          </p:cNvSpPr>
          <p:nvPr/>
        </p:nvSpPr>
        <p:spPr bwMode="auto">
          <a:xfrm>
            <a:off x="976312" y="395287"/>
            <a:ext cx="7921625" cy="1108075"/>
          </a:xfrm>
          <a:prstGeom prst="rect">
            <a:avLst/>
          </a:prstGeom>
          <a:noFill/>
        </p:spPr>
        <p:txBody>
          <a:bodyPr lIns="91440" tIns="45720" rIns="91440" bIns="45720">
            <a:spAutoFit/>
          </a:bodyPr>
          <a:lstStyle/>
          <a:p>
            <a:pPr lvl="0" algn="ctr">
              <a:defRPr/>
            </a:pPr>
            <a:r>
              <a:rPr lang="ru-RU" sz="6600">
                <a:latin typeface="Times New Roman"/>
                <a:ea typeface="Times New Roman"/>
              </a:rPr>
              <a:t>Домашнее задание</a:t>
            </a:r>
            <a:endParaRPr/>
          </a:p>
        </p:txBody>
      </p:sp>
      <p:pic>
        <p:nvPicPr>
          <p:cNvPr id="24581" name="Рисунок 3"/>
          <p:cNvPicPr>
            <a:picLocks noChangeAspect="1" noGrp="1"/>
          </p:cNvPicPr>
          <p:nvPr/>
        </p:nvPicPr>
        <p:blipFill>
          <a:blip r:embed="rId3"/>
          <a:stretch/>
        </p:blipFill>
        <p:spPr bwMode="auto">
          <a:xfrm>
            <a:off x="1417637" y="2124075"/>
            <a:ext cx="6751637" cy="4248150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25602" name="Рисунок 4"/>
          <p:cNvPicPr>
            <a:picLocks noChangeAspect="1" noGrp="1"/>
          </p:cNvPicPr>
          <p:nvPr/>
        </p:nvPicPr>
        <p:blipFill>
          <a:blip r:embed="rId2"/>
          <a:stretch/>
        </p:blipFill>
        <p:spPr bwMode="auto">
          <a:xfrm>
            <a:off x="0" y="0"/>
            <a:ext cx="10080625" cy="7559675"/>
          </a:xfrm>
          <a:prstGeom prst="rect">
            <a:avLst/>
          </a:prstGeom>
          <a:noFill/>
        </p:spPr>
      </p:pic>
      <p:sp>
        <p:nvSpPr>
          <p:cNvPr id="25603" name="TextBox 1"/>
          <p:cNvSpPr txBox="1">
            <a:spLocks noChangeShapeType="1" noGrp="1"/>
          </p:cNvSpPr>
          <p:nvPr/>
        </p:nvSpPr>
        <p:spPr bwMode="auto">
          <a:xfrm>
            <a:off x="1187450" y="395287"/>
            <a:ext cx="7705725" cy="371475"/>
          </a:xfrm>
          <a:prstGeom prst="rect">
            <a:avLst/>
          </a:prstGeom>
          <a:noFill/>
        </p:spPr>
        <p:txBody>
          <a:bodyPr lIns="91440" tIns="45720" rIns="91440" bIns="45720">
            <a:spAutoFit/>
          </a:bodyPr>
          <a:lstStyle/>
          <a:p>
            <a:pPr lvl="0">
              <a:lnSpc>
                <a:spcPct val="106000"/>
              </a:lnSpc>
              <a:spcAft>
                <a:spcPts val="800"/>
              </a:spcAft>
              <a:buNone/>
              <a:defRPr/>
            </a:pPr>
            <a:r>
              <a:rPr lang="ru-RU">
                <a:solidFill>
                  <a:srgbClr val="000000"/>
                </a:solidFill>
                <a:latin typeface="Times New Roman"/>
                <a:ea typeface="Times New Roman"/>
              </a:rPr>
              <a:t>.</a:t>
            </a:r>
            <a:endParaRPr/>
          </a:p>
        </p:txBody>
      </p:sp>
      <p:pic>
        <p:nvPicPr>
          <p:cNvPr id="25604" name="Picture 6" descr="фонтан треви2"/>
          <p:cNvPicPr>
            <a:picLocks noChangeAspect="1" noGrp="1"/>
          </p:cNvPicPr>
          <p:nvPr/>
        </p:nvPicPr>
        <p:blipFill>
          <a:blip r:embed="rId3">
            <a:lum bright="6000" contrast="0"/>
          </a:blip>
          <a:stretch/>
        </p:blipFill>
        <p:spPr bwMode="auto">
          <a:xfrm>
            <a:off x="833437" y="1338262"/>
            <a:ext cx="8651875" cy="5943600"/>
          </a:xfrm>
          <a:prstGeom prst="rect">
            <a:avLst/>
          </a:prstGeom>
          <a:noFill/>
        </p:spPr>
      </p:pic>
      <p:pic>
        <p:nvPicPr>
          <p:cNvPr id="25605" name="Рисунок 7"/>
          <p:cNvPicPr>
            <a:picLocks noChangeAspect="1" noGrp="1"/>
          </p:cNvPicPr>
          <p:nvPr/>
        </p:nvPicPr>
        <p:blipFill>
          <a:blip r:embed="rId4"/>
          <a:stretch/>
        </p:blipFill>
        <p:spPr bwMode="auto">
          <a:xfrm>
            <a:off x="1531937" y="0"/>
            <a:ext cx="7016750" cy="1944687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26626" name="Рисунок 4"/>
          <p:cNvPicPr>
            <a:picLocks noChangeAspect="1" noGrp="1"/>
          </p:cNvPicPr>
          <p:nvPr/>
        </p:nvPicPr>
        <p:blipFill>
          <a:blip r:embed="rId2"/>
          <a:stretch/>
        </p:blipFill>
        <p:spPr bwMode="auto">
          <a:xfrm>
            <a:off x="0" y="0"/>
            <a:ext cx="10080625" cy="7559675"/>
          </a:xfrm>
          <a:prstGeom prst="rect">
            <a:avLst/>
          </a:prstGeom>
          <a:noFill/>
        </p:spPr>
      </p:pic>
      <p:sp>
        <p:nvSpPr>
          <p:cNvPr id="26627" name="TextBox 1"/>
          <p:cNvSpPr txBox="1">
            <a:spLocks noChangeShapeType="1" noGrp="1"/>
          </p:cNvSpPr>
          <p:nvPr/>
        </p:nvSpPr>
        <p:spPr bwMode="auto">
          <a:xfrm>
            <a:off x="1187450" y="395287"/>
            <a:ext cx="7705725" cy="371475"/>
          </a:xfrm>
          <a:prstGeom prst="rect">
            <a:avLst/>
          </a:prstGeom>
          <a:noFill/>
        </p:spPr>
        <p:txBody>
          <a:bodyPr lIns="91440" tIns="45720" rIns="91440" bIns="45720">
            <a:spAutoFit/>
          </a:bodyPr>
          <a:lstStyle/>
          <a:p>
            <a:pPr lvl="0">
              <a:lnSpc>
                <a:spcPct val="106000"/>
              </a:lnSpc>
              <a:spcAft>
                <a:spcPts val="800"/>
              </a:spcAft>
              <a:buNone/>
              <a:defRPr/>
            </a:pPr>
            <a:r>
              <a:rPr lang="ru-RU">
                <a:solidFill>
                  <a:srgbClr val="000000"/>
                </a:solidFill>
                <a:latin typeface="Times New Roman"/>
                <a:ea typeface="Times New Roman"/>
              </a:rPr>
              <a:t>.</a:t>
            </a:r>
            <a:endParaRPr/>
          </a:p>
        </p:txBody>
      </p:sp>
      <p:sp>
        <p:nvSpPr>
          <p:cNvPr id="26628" name="TextBox 5"/>
          <p:cNvSpPr txBox="1">
            <a:spLocks noChangeShapeType="1" noGrp="1"/>
          </p:cNvSpPr>
          <p:nvPr/>
        </p:nvSpPr>
        <p:spPr bwMode="auto">
          <a:xfrm>
            <a:off x="238905" y="70414"/>
            <a:ext cx="9505950" cy="1492250"/>
          </a:xfrm>
          <a:prstGeom prst="rect">
            <a:avLst/>
          </a:prstGeom>
          <a:noFill/>
        </p:spPr>
        <p:txBody>
          <a:bodyPr lIns="91440" tIns="45720" rIns="91440" bIns="45720">
            <a:spAutoFit/>
          </a:bodyPr>
          <a:lstStyle/>
          <a:p>
            <a:pPr lvl="0" algn="ctr">
              <a:lnSpc>
                <a:spcPct val="93000"/>
              </a:lnSpc>
              <a:buNone/>
              <a:defRPr/>
            </a:pPr>
            <a:r>
              <a:rPr lang="ru-RU" sz="9600" b="1" i="0" u="none">
                <a:solidFill>
                  <a:srgbClr val="3333CC"/>
                </a:solidFill>
                <a:latin typeface="Monotype Corsiva"/>
              </a:rPr>
              <a:t>Благодарю за урок!</a:t>
            </a:r>
            <a:endParaRPr/>
          </a:p>
        </p:txBody>
      </p:sp>
      <p:pic>
        <p:nvPicPr>
          <p:cNvPr id="26629" name="Picture 8" descr="Изображение 045"/>
          <p:cNvPicPr>
            <a:picLocks noChangeAspect="1" noGrp="1"/>
          </p:cNvPicPr>
          <p:nvPr/>
        </p:nvPicPr>
        <p:blipFill>
          <a:blip r:embed="rId3">
            <a:lum contrast="0"/>
          </a:blip>
          <a:srcRect l="34111" t="0" r="50115" b="1656"/>
          <a:stretch/>
        </p:blipFill>
        <p:spPr bwMode="auto">
          <a:xfrm>
            <a:off x="719137" y="2627312"/>
            <a:ext cx="1873250" cy="4759325"/>
          </a:xfrm>
          <a:prstGeom prst="rect">
            <a:avLst/>
          </a:prstGeom>
          <a:noFill/>
        </p:spPr>
      </p:pic>
      <p:pic>
        <p:nvPicPr>
          <p:cNvPr id="26630" name="Picture 7" descr="Изображение 045"/>
          <p:cNvPicPr>
            <a:picLocks noChangeAspect="1" noGrp="1"/>
          </p:cNvPicPr>
          <p:nvPr/>
        </p:nvPicPr>
        <p:blipFill>
          <a:blip r:embed="rId3">
            <a:lum contrast="0"/>
          </a:blip>
          <a:srcRect l="1491" t="0" r="77871" b="1656"/>
          <a:stretch/>
        </p:blipFill>
        <p:spPr bwMode="auto">
          <a:xfrm>
            <a:off x="3886200" y="2700336"/>
            <a:ext cx="2360612" cy="4686300"/>
          </a:xfrm>
          <a:prstGeom prst="rect">
            <a:avLst/>
          </a:prstGeom>
          <a:noFill/>
        </p:spPr>
      </p:pic>
      <p:pic>
        <p:nvPicPr>
          <p:cNvPr id="26631" name="Picture 13" descr="Изображение 045"/>
          <p:cNvPicPr>
            <a:picLocks noChangeAspect="1" noGrp="1"/>
          </p:cNvPicPr>
          <p:nvPr/>
        </p:nvPicPr>
        <p:blipFill>
          <a:blip r:embed="rId3">
            <a:lum contrast="0"/>
          </a:blip>
          <a:srcRect l="83991" t="0" r="0" b="7373"/>
          <a:stretch/>
        </p:blipFill>
        <p:spPr bwMode="auto">
          <a:xfrm>
            <a:off x="7529512" y="2700336"/>
            <a:ext cx="2106612" cy="4464050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098" name="Рисунок 4"/>
          <p:cNvPicPr>
            <a:picLocks noChangeAspect="1" noGrp="1"/>
          </p:cNvPicPr>
          <p:nvPr/>
        </p:nvPicPr>
        <p:blipFill>
          <a:blip r:embed="rId2"/>
          <a:stretch/>
        </p:blipFill>
        <p:spPr bwMode="auto">
          <a:xfrm>
            <a:off x="0" y="0"/>
            <a:ext cx="10080625" cy="7559675"/>
          </a:xfrm>
          <a:prstGeom prst="rect">
            <a:avLst/>
          </a:prstGeom>
          <a:noFill/>
        </p:spPr>
      </p:pic>
      <p:pic>
        <p:nvPicPr>
          <p:cNvPr id="4099" name="Рисунок 3"/>
          <p:cNvPicPr>
            <a:picLocks noChangeAspect="1" noGrp="1"/>
          </p:cNvPicPr>
          <p:nvPr/>
        </p:nvPicPr>
        <p:blipFill>
          <a:blip r:embed="rId3"/>
          <a:stretch/>
        </p:blipFill>
        <p:spPr bwMode="auto">
          <a:xfrm>
            <a:off x="2408237" y="3275012"/>
            <a:ext cx="6067425" cy="3817937"/>
          </a:xfrm>
          <a:prstGeom prst="rect">
            <a:avLst/>
          </a:prstGeom>
          <a:noFill/>
        </p:spPr>
      </p:pic>
      <p:sp>
        <p:nvSpPr>
          <p:cNvPr id="4100" name="TextBox 5"/>
          <p:cNvSpPr txBox="1">
            <a:spLocks noChangeShapeType="1" noGrp="1"/>
          </p:cNvSpPr>
          <p:nvPr/>
        </p:nvSpPr>
        <p:spPr bwMode="auto">
          <a:xfrm>
            <a:off x="987425" y="665162"/>
            <a:ext cx="8569325" cy="2824162"/>
          </a:xfrm>
          <a:prstGeom prst="rect">
            <a:avLst/>
          </a:prstGeom>
          <a:noFill/>
        </p:spPr>
        <p:txBody>
          <a:bodyPr lIns="91440" tIns="45720" rIns="91440" bIns="45720">
            <a:spAutoFit/>
          </a:bodyPr>
          <a:lstStyle/>
          <a:p>
            <a:pPr lvl="0">
              <a:lnSpc>
                <a:spcPct val="106000"/>
              </a:lnSpc>
              <a:spcAft>
                <a:spcPts val="800"/>
              </a:spcAft>
              <a:buNone/>
              <a:defRPr/>
            </a:pPr>
            <a:r>
              <a:rPr lang="ru-RU" sz="4800" b="1" i="0" u="none">
                <a:solidFill>
                  <a:schemeClr val="accent2"/>
                </a:solidFill>
                <a:latin typeface="Monotype Corsiva"/>
                <a:ea typeface="Times New Roman"/>
              </a:rPr>
              <a:t>Колесница</a:t>
            </a:r>
            <a:r>
              <a:rPr lang="ru-RU" sz="4800">
                <a:solidFill>
                  <a:srgbClr val="000000"/>
                </a:solidFill>
                <a:latin typeface="Times New Roman"/>
                <a:ea typeface="Times New Roman"/>
              </a:rPr>
              <a:t> –  двухколесная повозка, которая запрягалась лошадьми.</a:t>
            </a:r>
            <a:endParaRPr lang="en-US" sz="4800"/>
          </a:p>
          <a:p>
            <a:pPr lvl="0">
              <a:lnSpc>
                <a:spcPct val="106000"/>
              </a:lnSpc>
              <a:spcAft>
                <a:spcPts val="800"/>
              </a:spcAft>
              <a:buNone/>
              <a:defRPr/>
            </a:pPr>
            <a:r>
              <a:rPr lang="ru-RU" b="1" i="0" u="none">
                <a:latin typeface="Times New Roman"/>
                <a:ea typeface="Times New Roman"/>
              </a:rPr>
              <a:t> 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>
                                            <p:txEl>
                                              <p:pRg st="0" end="6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100">
                                            <p:txEl>
                                              <p:pRg st="0" end="6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5122" name="Рисунок 4"/>
          <p:cNvPicPr>
            <a:picLocks noChangeAspect="1" noGrp="1"/>
          </p:cNvPicPr>
          <p:nvPr/>
        </p:nvPicPr>
        <p:blipFill>
          <a:blip r:embed="rId2"/>
          <a:stretch/>
        </p:blipFill>
        <p:spPr bwMode="auto">
          <a:xfrm>
            <a:off x="0" y="0"/>
            <a:ext cx="10080625" cy="7559675"/>
          </a:xfrm>
          <a:prstGeom prst="rect">
            <a:avLst/>
          </a:prstGeom>
          <a:noFill/>
        </p:spPr>
      </p:pic>
      <p:sp>
        <p:nvSpPr>
          <p:cNvPr id="5123" name="Прямоугольник 5"/>
          <p:cNvSpPr>
            <a:spLocks noChangeShapeType="1" noGrp="1"/>
          </p:cNvSpPr>
          <p:nvPr/>
        </p:nvSpPr>
        <p:spPr bwMode="auto">
          <a:xfrm>
            <a:off x="2303462" y="611187"/>
            <a:ext cx="6049962" cy="665162"/>
          </a:xfrm>
          <a:prstGeom prst="rect">
            <a:avLst/>
          </a:prstGeom>
          <a:noFill/>
        </p:spPr>
        <p:txBody>
          <a:bodyPr lIns="91440" tIns="45720" rIns="91440" bIns="45720">
            <a:spAutoFit/>
          </a:bodyPr>
          <a:lstStyle/>
          <a:p>
            <a:pPr lvl="0" algn="ctr">
              <a:lnSpc>
                <a:spcPct val="93000"/>
              </a:lnSpc>
              <a:buNone/>
              <a:defRPr/>
            </a:pPr>
            <a:r>
              <a:rPr lang="ru-RU" sz="4000" b="1" i="1" u="none">
                <a:solidFill>
                  <a:schemeClr val="accent2"/>
                </a:solidFill>
                <a:latin typeface="Times New Roman"/>
                <a:ea typeface="Times New Roman"/>
              </a:rPr>
              <a:t>Римская    школа</a:t>
            </a:r>
            <a:endParaRPr/>
          </a:p>
        </p:txBody>
      </p:sp>
      <p:pic>
        <p:nvPicPr>
          <p:cNvPr id="5124" name="Picture 4" descr="римская школа"/>
          <p:cNvPicPr>
            <a:picLocks noChangeAspect="1" noGrp="1"/>
          </p:cNvPicPr>
          <p:nvPr/>
        </p:nvPicPr>
        <p:blipFill>
          <a:blip r:embed="rId3"/>
          <a:stretch/>
        </p:blipFill>
        <p:spPr bwMode="auto">
          <a:xfrm>
            <a:off x="1152525" y="1276350"/>
            <a:ext cx="7200900" cy="6207125"/>
          </a:xfrm>
          <a:prstGeom prst="rect">
            <a:avLst/>
          </a:prstGeom>
          <a:noFill/>
        </p:spPr>
      </p:pic>
      <p:pic>
        <p:nvPicPr>
          <p:cNvPr id="5125" name="Picture 6" descr="Изображение 045"/>
          <p:cNvPicPr>
            <a:picLocks noChangeAspect="1" noGrp="1"/>
          </p:cNvPicPr>
          <p:nvPr/>
        </p:nvPicPr>
        <p:blipFill>
          <a:blip r:embed="rId4">
            <a:lum contrast="0"/>
          </a:blip>
          <a:stretch/>
        </p:blipFill>
        <p:spPr bwMode="auto">
          <a:xfrm>
            <a:off x="0" y="2700336"/>
            <a:ext cx="1724025" cy="4384675"/>
          </a:xfrm>
          <a:prstGeom prst="rect">
            <a:avLst/>
          </a:prstGeom>
          <a:noFill/>
        </p:spPr>
      </p:pic>
      <p:pic>
        <p:nvPicPr>
          <p:cNvPr id="5126" name="Picture 7" descr="Изображение 045"/>
          <p:cNvPicPr>
            <a:picLocks noChangeAspect="1" noGrp="1"/>
          </p:cNvPicPr>
          <p:nvPr/>
        </p:nvPicPr>
        <p:blipFill>
          <a:blip r:embed="rId5">
            <a:lum contrast="0"/>
          </a:blip>
          <a:stretch/>
        </p:blipFill>
        <p:spPr bwMode="auto">
          <a:xfrm>
            <a:off x="7945437" y="2122487"/>
            <a:ext cx="2554287" cy="4826000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6146" name="Рисунок 4"/>
          <p:cNvPicPr>
            <a:picLocks noChangeAspect="1" noGrp="1"/>
          </p:cNvPicPr>
          <p:nvPr/>
        </p:nvPicPr>
        <p:blipFill>
          <a:blip r:embed="rId2"/>
          <a:stretch/>
        </p:blipFill>
        <p:spPr bwMode="auto">
          <a:xfrm>
            <a:off x="0" y="0"/>
            <a:ext cx="10080625" cy="7559675"/>
          </a:xfrm>
          <a:prstGeom prst="rect">
            <a:avLst/>
          </a:prstGeom>
          <a:noFill/>
        </p:spPr>
      </p:pic>
      <p:pic>
        <p:nvPicPr>
          <p:cNvPr id="6147" name="Picture 6"/>
          <p:cNvPicPr>
            <a:picLocks noChangeAspect="1" noGrp="1"/>
          </p:cNvPicPr>
          <p:nvPr/>
        </p:nvPicPr>
        <p:blipFill>
          <a:blip r:embed="rId3"/>
          <a:srcRect l="-1" t="-358" r="50046" b="69063"/>
          <a:stretch/>
        </p:blipFill>
        <p:spPr bwMode="auto">
          <a:xfrm>
            <a:off x="509587" y="323850"/>
            <a:ext cx="2455862" cy="2143125"/>
          </a:xfrm>
          <a:prstGeom prst="rect">
            <a:avLst/>
          </a:prstGeom>
          <a:noFill/>
          <a:ln w="38100">
            <a:solidFill>
              <a:srgbClr val="000000"/>
            </a:solidFill>
            <a:round/>
            <a:headEnd/>
            <a:tailEnd/>
          </a:ln>
        </p:spPr>
      </p:pic>
      <p:pic>
        <p:nvPicPr>
          <p:cNvPr id="6148" name="Picture 6"/>
          <p:cNvPicPr>
            <a:picLocks noChangeAspect="1" noGrp="1"/>
          </p:cNvPicPr>
          <p:nvPr/>
        </p:nvPicPr>
        <p:blipFill>
          <a:blip r:embed="rId3"/>
          <a:srcRect l="0" t="32020" r="51846" b="36958"/>
          <a:stretch/>
        </p:blipFill>
        <p:spPr bwMode="auto">
          <a:xfrm>
            <a:off x="3509962" y="323850"/>
            <a:ext cx="2524125" cy="2143125"/>
          </a:xfrm>
          <a:prstGeom prst="rect">
            <a:avLst/>
          </a:prstGeom>
          <a:noFill/>
          <a:ln w="38100">
            <a:solidFill>
              <a:srgbClr val="000000"/>
            </a:solidFill>
            <a:round/>
            <a:headEnd/>
            <a:tailEnd/>
          </a:ln>
        </p:spPr>
      </p:pic>
      <p:pic>
        <p:nvPicPr>
          <p:cNvPr id="6149" name="Picture 6"/>
          <p:cNvPicPr>
            <a:picLocks noChangeAspect="1" noGrp="1"/>
          </p:cNvPicPr>
          <p:nvPr/>
        </p:nvPicPr>
        <p:blipFill>
          <a:blip r:embed="rId3"/>
          <a:srcRect l="-409" t="63681" r="52744" b="5480"/>
          <a:stretch/>
        </p:blipFill>
        <p:spPr bwMode="auto">
          <a:xfrm>
            <a:off x="6578600" y="323850"/>
            <a:ext cx="2579687" cy="2198687"/>
          </a:xfrm>
          <a:prstGeom prst="rect">
            <a:avLst/>
          </a:prstGeom>
          <a:noFill/>
          <a:ln w="38100">
            <a:solidFill>
              <a:srgbClr val="000000"/>
            </a:solidFill>
            <a:round/>
            <a:headEnd/>
            <a:tailEnd/>
          </a:ln>
        </p:spPr>
      </p:pic>
      <p:pic>
        <p:nvPicPr>
          <p:cNvPr id="6150" name="Picture 6"/>
          <p:cNvPicPr>
            <a:picLocks noChangeAspect="1" noGrp="1"/>
          </p:cNvPicPr>
          <p:nvPr/>
        </p:nvPicPr>
        <p:blipFill>
          <a:blip r:embed="rId3"/>
          <a:srcRect l="45499" t="30763" r="0" b="37861"/>
          <a:stretch/>
        </p:blipFill>
        <p:spPr bwMode="auto">
          <a:xfrm>
            <a:off x="1738312" y="2919412"/>
            <a:ext cx="2665412" cy="2016125"/>
          </a:xfrm>
          <a:prstGeom prst="rect">
            <a:avLst/>
          </a:prstGeom>
          <a:noFill/>
          <a:ln w="38100">
            <a:solidFill>
              <a:srgbClr val="000000"/>
            </a:solidFill>
            <a:round/>
            <a:headEnd/>
            <a:tailEnd/>
          </a:ln>
        </p:spPr>
      </p:pic>
      <p:pic>
        <p:nvPicPr>
          <p:cNvPr id="6151" name="Picture 6"/>
          <p:cNvPicPr>
            <a:picLocks noChangeAspect="1" noGrp="1"/>
          </p:cNvPicPr>
          <p:nvPr/>
        </p:nvPicPr>
        <p:blipFill>
          <a:blip r:embed="rId3"/>
          <a:srcRect l="43797" t="63141" r="0" b="3489"/>
          <a:stretch/>
        </p:blipFill>
        <p:spPr bwMode="auto">
          <a:xfrm>
            <a:off x="5287962" y="2955925"/>
            <a:ext cx="2579687" cy="2016125"/>
          </a:xfrm>
          <a:prstGeom prst="rect">
            <a:avLst/>
          </a:prstGeom>
          <a:noFill/>
          <a:ln w="38100">
            <a:solidFill>
              <a:srgbClr val="000000"/>
            </a:solidFill>
            <a:round/>
            <a:headEnd/>
            <a:tailEnd/>
          </a:ln>
        </p:spPr>
      </p:pic>
      <p:pic>
        <p:nvPicPr>
          <p:cNvPr id="6152" name="Прямоугольник: скругленные углы 8"/>
          <p:cNvPicPr>
            <a:picLocks noChangeAspect="1" noGrp="1"/>
          </p:cNvPicPr>
          <p:nvPr/>
        </p:nvPicPr>
        <p:blipFill>
          <a:blip r:embed="rId4"/>
          <a:stretch/>
        </p:blipFill>
        <p:spPr bwMode="auto">
          <a:xfrm>
            <a:off x="133350" y="5175250"/>
            <a:ext cx="9809162" cy="2408237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6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6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6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6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7170" name="Рисунок 4"/>
          <p:cNvPicPr>
            <a:picLocks noChangeAspect="1" noGrp="1"/>
          </p:cNvPicPr>
          <p:nvPr/>
        </p:nvPicPr>
        <p:blipFill>
          <a:blip r:embed="rId2"/>
          <a:stretch/>
        </p:blipFill>
        <p:spPr bwMode="auto">
          <a:xfrm>
            <a:off x="0" y="0"/>
            <a:ext cx="10080625" cy="7559675"/>
          </a:xfrm>
          <a:prstGeom prst="rect">
            <a:avLst/>
          </a:prstGeom>
          <a:noFill/>
        </p:spPr>
      </p:pic>
      <p:sp>
        <p:nvSpPr>
          <p:cNvPr id="7171" name="TextBox 2"/>
          <p:cNvSpPr txBox="1">
            <a:spLocks noChangeShapeType="1" noGrp="1"/>
          </p:cNvSpPr>
          <p:nvPr/>
        </p:nvSpPr>
        <p:spPr bwMode="auto">
          <a:xfrm>
            <a:off x="647700" y="965200"/>
            <a:ext cx="8280400" cy="1466849"/>
          </a:xfrm>
          <a:prstGeom prst="rect">
            <a:avLst/>
          </a:prstGeom>
          <a:noFill/>
        </p:spPr>
        <p:txBody>
          <a:bodyPr lIns="91440" tIns="45720" rIns="91440" bIns="45720">
            <a:spAutoFit/>
          </a:bodyPr>
          <a:lstStyle/>
          <a:p>
            <a:pPr lvl="0" algn="ctr">
              <a:lnSpc>
                <a:spcPct val="93000"/>
              </a:lnSpc>
              <a:buNone/>
              <a:defRPr/>
            </a:pPr>
            <a:r>
              <a:rPr lang="en-US" sz="9600"/>
              <a:t>V</a:t>
            </a:r>
            <a:endParaRPr/>
          </a:p>
        </p:txBody>
      </p:sp>
      <p:sp>
        <p:nvSpPr>
          <p:cNvPr id="7172" name="Стрелка: вправо 3"/>
          <p:cNvSpPr>
            <a:spLocks noChangeShapeType="1" noGrp="1"/>
          </p:cNvSpPr>
          <p:nvPr/>
        </p:nvSpPr>
        <p:spPr bwMode="auto">
          <a:xfrm>
            <a:off x="5824537" y="1422400"/>
            <a:ext cx="2070100" cy="574675"/>
          </a:xfrm>
          <a:custGeom>
            <a:avLst>
              <a:gd name="adj0" fmla="val 18595"/>
              <a:gd name="adj1" fmla="val 5400"/>
            </a:avLst>
            <a:gdLst>
              <a:gd name="gd0" fmla="val 65536"/>
              <a:gd name="gd1" fmla="val adj0"/>
              <a:gd name="gd2" fmla="val adj1"/>
              <a:gd name="gd3" fmla="+- 21600 0 adj1"/>
              <a:gd name="gd4" fmla="+- 10800 0 adj1"/>
              <a:gd name="gd5" fmla="+- 21600 0 adj0"/>
              <a:gd name="gd6" fmla="*/ gd5 gd4 10800"/>
              <a:gd name="gd7" fmla="+- 21600 0 gd6"/>
              <a:gd name="gd8" fmla="val gd1"/>
              <a:gd name="gd9" fmla="val 0"/>
              <a:gd name="gd10" fmla="val gd1"/>
              <a:gd name="gd11" fmla="val gd2"/>
              <a:gd name="gd12" fmla="val 0"/>
              <a:gd name="gd13" fmla="val gd2"/>
              <a:gd name="gd14" fmla="val 0"/>
              <a:gd name="gd15" fmla="val gd3"/>
              <a:gd name="gd16" fmla="val gd1"/>
              <a:gd name="gd17" fmla="val gd3"/>
              <a:gd name="gd18" fmla="val gd1"/>
              <a:gd name="gd19" fmla="val 21600"/>
              <a:gd name="gd20" fmla="val 21600"/>
              <a:gd name="gd21" fmla="val 10800"/>
              <a:gd name="gd22" fmla="*/ w 0 21600"/>
              <a:gd name="gd23" fmla="*/ h gd2 21600"/>
              <a:gd name="gd24" fmla="*/ w gd7 21600"/>
              <a:gd name="gd25" fmla="*/ h gd3 21600"/>
              <a:gd name="gd26" fmla="*/ w adj0 21600"/>
              <a:gd name="gd27" fmla="*/ h adj1 21600"/>
            </a:gdLst>
            <a:ahLst>
              <a:ahXY gdRefX="adj0" minX="0" maxX="21600" gdRefY="adj1" minY="0" maxY="10800">
                <a:pos x="gd26" y="gd27"/>
              </a:ahXY>
            </a:ahLst>
            <a:cxnLst/>
            <a:rect l="gd22" t="gd23" r="gd24" b="gd25"/>
            <a:pathLst>
              <a:path w="21600" h="21600" fill="norm" stroke="1" extrusionOk="0">
                <a:moveTo>
                  <a:pt x="gd8" y="gd9"/>
                </a:moveTo>
                <a:lnTo>
                  <a:pt x="gd10" y="gd11"/>
                </a:lnTo>
                <a:lnTo>
                  <a:pt x="gd12" y="gd13"/>
                </a:lnTo>
                <a:lnTo>
                  <a:pt x="gd14" y="gd15"/>
                </a:lnTo>
                <a:lnTo>
                  <a:pt x="gd16" y="gd17"/>
                </a:lnTo>
                <a:lnTo>
                  <a:pt x="gd18" y="gd19"/>
                </a:lnTo>
                <a:lnTo>
                  <a:pt x="gd20" y="gd21"/>
                </a:lnTo>
                <a:close/>
              </a:path>
            </a:pathLst>
          </a:custGeom>
          <a:solidFill>
            <a:srgbClr val="00B8FF"/>
          </a:solidFill>
          <a:ln w="9524">
            <a:solidFill>
              <a:schemeClr val="dk1"/>
            </a:solidFill>
            <a:round/>
            <a:headEnd/>
            <a:tailEnd/>
          </a:ln>
        </p:spPr>
        <p:txBody>
          <a:bodyPr lIns="91440" tIns="45720" rIns="91440" bIns="45720"/>
          <a:lstStyle/>
          <a:p>
            <a:pPr>
              <a:defRPr/>
            </a:pPr>
            <a:endParaRPr sz="1400"/>
          </a:p>
        </p:txBody>
      </p:sp>
      <p:sp>
        <p:nvSpPr>
          <p:cNvPr id="7173" name="Стрелка: вправо 5"/>
          <p:cNvSpPr>
            <a:spLocks noChangeShapeType="1" noGrp="1"/>
          </p:cNvSpPr>
          <p:nvPr/>
        </p:nvSpPr>
        <p:spPr bwMode="auto">
          <a:xfrm rot="10800000">
            <a:off x="1436687" y="1411287"/>
            <a:ext cx="1879600" cy="576262"/>
          </a:xfrm>
          <a:custGeom>
            <a:avLst>
              <a:gd name="adj0" fmla="val 18292"/>
              <a:gd name="adj1" fmla="val 5400"/>
            </a:avLst>
            <a:gdLst>
              <a:gd name="gd0" fmla="val 65536"/>
              <a:gd name="gd1" fmla="val adj0"/>
              <a:gd name="gd2" fmla="val adj1"/>
              <a:gd name="gd3" fmla="+- 21600 0 adj1"/>
              <a:gd name="gd4" fmla="+- 10800 0 adj1"/>
              <a:gd name="gd5" fmla="+- 21600 0 adj0"/>
              <a:gd name="gd6" fmla="*/ gd5 gd4 10800"/>
              <a:gd name="gd7" fmla="+- 21600 0 gd6"/>
              <a:gd name="gd8" fmla="val gd1"/>
              <a:gd name="gd9" fmla="val 0"/>
              <a:gd name="gd10" fmla="val gd1"/>
              <a:gd name="gd11" fmla="val gd2"/>
              <a:gd name="gd12" fmla="val 0"/>
              <a:gd name="gd13" fmla="val gd2"/>
              <a:gd name="gd14" fmla="val 0"/>
              <a:gd name="gd15" fmla="val gd3"/>
              <a:gd name="gd16" fmla="val gd1"/>
              <a:gd name="gd17" fmla="val gd3"/>
              <a:gd name="gd18" fmla="val gd1"/>
              <a:gd name="gd19" fmla="val 21600"/>
              <a:gd name="gd20" fmla="val 21600"/>
              <a:gd name="gd21" fmla="val 10800"/>
              <a:gd name="gd22" fmla="*/ w 0 21600"/>
              <a:gd name="gd23" fmla="*/ h gd2 21600"/>
              <a:gd name="gd24" fmla="*/ w gd7 21600"/>
              <a:gd name="gd25" fmla="*/ h gd3 21600"/>
              <a:gd name="gd26" fmla="*/ w adj0 21600"/>
              <a:gd name="gd27" fmla="*/ h adj1 21600"/>
            </a:gdLst>
            <a:ahLst>
              <a:ahXY gdRefX="adj0" minX="0" maxX="21600" gdRefY="adj1" minY="0" maxY="10800">
                <a:pos x="gd26" y="gd27"/>
              </a:ahXY>
            </a:ahLst>
            <a:cxnLst/>
            <a:rect l="gd22" t="gd23" r="gd24" b="gd25"/>
            <a:pathLst>
              <a:path w="21600" h="21600" fill="norm" stroke="1" extrusionOk="0">
                <a:moveTo>
                  <a:pt x="gd8" y="gd9"/>
                </a:moveTo>
                <a:lnTo>
                  <a:pt x="gd10" y="gd11"/>
                </a:lnTo>
                <a:lnTo>
                  <a:pt x="gd12" y="gd13"/>
                </a:lnTo>
                <a:lnTo>
                  <a:pt x="gd14" y="gd15"/>
                </a:lnTo>
                <a:lnTo>
                  <a:pt x="gd16" y="gd17"/>
                </a:lnTo>
                <a:lnTo>
                  <a:pt x="gd18" y="gd19"/>
                </a:lnTo>
                <a:lnTo>
                  <a:pt x="gd20" y="gd21"/>
                </a:lnTo>
                <a:close/>
              </a:path>
            </a:pathLst>
          </a:custGeom>
          <a:solidFill>
            <a:srgbClr val="00B8FF"/>
          </a:solidFill>
          <a:ln w="9524">
            <a:solidFill>
              <a:schemeClr val="dk1"/>
            </a:solidFill>
            <a:round/>
            <a:headEnd/>
            <a:tailEnd/>
          </a:ln>
        </p:spPr>
        <p:txBody>
          <a:bodyPr lIns="91440" tIns="45720" rIns="91440" bIns="45720"/>
          <a:lstStyle/>
          <a:p>
            <a:pPr>
              <a:defRPr/>
            </a:pPr>
            <a:endParaRPr sz="1400"/>
          </a:p>
        </p:txBody>
      </p:sp>
      <p:sp>
        <p:nvSpPr>
          <p:cNvPr id="7174" name="Овал 7"/>
          <p:cNvSpPr>
            <a:spLocks noChangeShapeType="1" noGrp="1"/>
          </p:cNvSpPr>
          <p:nvPr/>
        </p:nvSpPr>
        <p:spPr bwMode="auto">
          <a:xfrm>
            <a:off x="6394450" y="2403475"/>
            <a:ext cx="719137" cy="687387"/>
          </a:xfrm>
          <a:prstGeom prst="ellipse">
            <a:avLst/>
          </a:prstGeom>
          <a:solidFill>
            <a:srgbClr val="00B8FF"/>
          </a:solidFill>
          <a:ln w="9524">
            <a:solidFill>
              <a:schemeClr val="dk1"/>
            </a:solidFill>
            <a:round/>
            <a:headEnd/>
            <a:tailEnd/>
          </a:ln>
        </p:spPr>
        <p:txBody>
          <a:bodyPr lIns="91440" tIns="45720" rIns="91440" bIns="45720"/>
          <a:lstStyle/>
          <a:p>
            <a:pPr>
              <a:defRPr/>
            </a:pPr>
            <a:endParaRPr sz="1400"/>
          </a:p>
        </p:txBody>
      </p:sp>
      <p:sp>
        <p:nvSpPr>
          <p:cNvPr id="7175" name="TextBox 8"/>
          <p:cNvSpPr txBox="1">
            <a:spLocks noChangeShapeType="1" noGrp="1"/>
          </p:cNvSpPr>
          <p:nvPr/>
        </p:nvSpPr>
        <p:spPr bwMode="auto">
          <a:xfrm>
            <a:off x="6450012" y="2259012"/>
            <a:ext cx="720724" cy="1036637"/>
          </a:xfrm>
          <a:prstGeom prst="rect">
            <a:avLst/>
          </a:prstGeom>
          <a:noFill/>
        </p:spPr>
        <p:txBody>
          <a:bodyPr lIns="91440" tIns="45720" rIns="91440" bIns="45720">
            <a:spAutoFit/>
          </a:bodyPr>
          <a:lstStyle/>
          <a:p>
            <a:pPr lvl="0">
              <a:lnSpc>
                <a:spcPct val="93000"/>
              </a:lnSpc>
              <a:buNone/>
              <a:defRPr/>
            </a:pPr>
            <a:r>
              <a:rPr lang="en-US" sz="6600" b="1" i="0" u="none"/>
              <a:t>+</a:t>
            </a:r>
            <a:endParaRPr/>
          </a:p>
        </p:txBody>
      </p:sp>
      <p:sp>
        <p:nvSpPr>
          <p:cNvPr id="7176" name="Овал 11"/>
          <p:cNvSpPr>
            <a:spLocks noChangeShapeType="1" noGrp="1"/>
          </p:cNvSpPr>
          <p:nvPr/>
        </p:nvSpPr>
        <p:spPr bwMode="auto">
          <a:xfrm>
            <a:off x="2070100" y="2363786"/>
            <a:ext cx="720724" cy="685800"/>
          </a:xfrm>
          <a:prstGeom prst="ellipse">
            <a:avLst/>
          </a:prstGeom>
          <a:solidFill>
            <a:srgbClr val="00B8FF"/>
          </a:solidFill>
          <a:ln w="9524">
            <a:solidFill>
              <a:schemeClr val="dk1"/>
            </a:solidFill>
            <a:round/>
            <a:headEnd/>
            <a:tailEnd/>
          </a:ln>
        </p:spPr>
        <p:txBody>
          <a:bodyPr lIns="91440" tIns="45720" rIns="91440" bIns="45720"/>
          <a:lstStyle/>
          <a:p>
            <a:pPr>
              <a:defRPr/>
            </a:pPr>
            <a:endParaRPr sz="1400"/>
          </a:p>
        </p:txBody>
      </p:sp>
      <p:sp>
        <p:nvSpPr>
          <p:cNvPr id="7177" name="TextBox 12"/>
          <p:cNvSpPr txBox="1">
            <a:spLocks noChangeShapeType="1" noGrp="1"/>
          </p:cNvSpPr>
          <p:nvPr/>
        </p:nvSpPr>
        <p:spPr bwMode="auto">
          <a:xfrm>
            <a:off x="2100262" y="2135187"/>
            <a:ext cx="719137" cy="1038225"/>
          </a:xfrm>
          <a:prstGeom prst="rect">
            <a:avLst/>
          </a:prstGeom>
          <a:noFill/>
        </p:spPr>
        <p:txBody>
          <a:bodyPr lIns="91440" tIns="45720" rIns="91440" bIns="45720">
            <a:spAutoFit/>
          </a:bodyPr>
          <a:lstStyle/>
          <a:p>
            <a:pPr lvl="0" algn="ctr">
              <a:lnSpc>
                <a:spcPct val="93000"/>
              </a:lnSpc>
              <a:buNone/>
              <a:defRPr/>
            </a:pPr>
            <a:r>
              <a:rPr lang="en-US" sz="6600" b="1" i="0" u="none"/>
              <a:t>-</a:t>
            </a:r>
            <a:endParaRPr/>
          </a:p>
        </p:txBody>
      </p:sp>
      <p:sp>
        <p:nvSpPr>
          <p:cNvPr id="7178" name="TextBox 13"/>
          <p:cNvSpPr txBox="1">
            <a:spLocks noChangeShapeType="1" noGrp="1"/>
          </p:cNvSpPr>
          <p:nvPr/>
        </p:nvSpPr>
        <p:spPr bwMode="auto">
          <a:xfrm>
            <a:off x="725487" y="3757612"/>
            <a:ext cx="2879725" cy="1465262"/>
          </a:xfrm>
          <a:prstGeom prst="rect">
            <a:avLst/>
          </a:prstGeom>
          <a:noFill/>
        </p:spPr>
        <p:txBody>
          <a:bodyPr lIns="91440" tIns="45720" rIns="91440" bIns="45720">
            <a:spAutoFit/>
          </a:bodyPr>
          <a:lstStyle/>
          <a:p>
            <a:pPr lvl="0" algn="ctr">
              <a:lnSpc>
                <a:spcPct val="93000"/>
              </a:lnSpc>
              <a:buNone/>
              <a:defRPr/>
            </a:pPr>
            <a:r>
              <a:rPr lang="en-US" sz="9600" b="1" i="0" u="none">
                <a:latin typeface="Times New Roman"/>
                <a:ea typeface="Times New Roman"/>
              </a:rPr>
              <a:t>IV</a:t>
            </a:r>
            <a:endParaRPr/>
          </a:p>
        </p:txBody>
      </p:sp>
      <p:sp>
        <p:nvSpPr>
          <p:cNvPr id="7179" name="TextBox 14"/>
          <p:cNvSpPr txBox="1">
            <a:spLocks noChangeShapeType="1" noGrp="1"/>
          </p:cNvSpPr>
          <p:nvPr/>
        </p:nvSpPr>
        <p:spPr bwMode="auto">
          <a:xfrm>
            <a:off x="4608512" y="3752850"/>
            <a:ext cx="1660525" cy="1465262"/>
          </a:xfrm>
          <a:prstGeom prst="rect">
            <a:avLst/>
          </a:prstGeom>
          <a:noFill/>
        </p:spPr>
        <p:txBody>
          <a:bodyPr lIns="91440" tIns="45720" rIns="91440" bIns="45720">
            <a:spAutoFit/>
          </a:bodyPr>
          <a:lstStyle/>
          <a:p>
            <a:pPr lvl="0">
              <a:lnSpc>
                <a:spcPct val="93000"/>
              </a:lnSpc>
              <a:buNone/>
              <a:defRPr/>
            </a:pPr>
            <a:r>
              <a:rPr lang="en-US" sz="9600" b="1" i="0" u="none">
                <a:latin typeface="Times New Roman"/>
                <a:ea typeface="Times New Roman"/>
              </a:rPr>
              <a:t>VI</a:t>
            </a:r>
            <a:endParaRPr/>
          </a:p>
        </p:txBody>
      </p:sp>
      <p:sp>
        <p:nvSpPr>
          <p:cNvPr id="7180" name="TextBox 15"/>
          <p:cNvSpPr txBox="1">
            <a:spLocks noChangeShapeType="1" noGrp="1"/>
          </p:cNvSpPr>
          <p:nvPr/>
        </p:nvSpPr>
        <p:spPr bwMode="auto">
          <a:xfrm>
            <a:off x="7186612" y="3779837"/>
            <a:ext cx="2168525" cy="1465262"/>
          </a:xfrm>
          <a:prstGeom prst="rect">
            <a:avLst/>
          </a:prstGeom>
          <a:noFill/>
        </p:spPr>
        <p:txBody>
          <a:bodyPr lIns="91440" tIns="45720" rIns="91440" bIns="45720">
            <a:spAutoFit/>
          </a:bodyPr>
          <a:lstStyle/>
          <a:p>
            <a:pPr lvl="0">
              <a:lnSpc>
                <a:spcPct val="93000"/>
              </a:lnSpc>
              <a:buNone/>
              <a:defRPr/>
            </a:pPr>
            <a:r>
              <a:rPr lang="en-US" sz="9600" b="1" i="0" u="none">
                <a:latin typeface="Times New Roman"/>
                <a:ea typeface="Times New Roman"/>
              </a:rPr>
              <a:t>VII</a:t>
            </a:r>
            <a:endParaRPr/>
          </a:p>
        </p:txBody>
      </p:sp>
      <p:sp>
        <p:nvSpPr>
          <p:cNvPr id="7181" name="TextBox 1"/>
          <p:cNvSpPr txBox="1">
            <a:spLocks noChangeShapeType="1" noGrp="1"/>
          </p:cNvSpPr>
          <p:nvPr/>
        </p:nvSpPr>
        <p:spPr bwMode="auto">
          <a:xfrm>
            <a:off x="5856287" y="5445125"/>
            <a:ext cx="2640012" cy="1465262"/>
          </a:xfrm>
          <a:prstGeom prst="rect">
            <a:avLst/>
          </a:prstGeom>
          <a:noFill/>
        </p:spPr>
        <p:txBody>
          <a:bodyPr lIns="91440" tIns="45720" rIns="91440" bIns="45720">
            <a:spAutoFit/>
          </a:bodyPr>
          <a:lstStyle/>
          <a:p>
            <a:pPr lvl="0">
              <a:lnSpc>
                <a:spcPct val="93000"/>
              </a:lnSpc>
              <a:buNone/>
              <a:defRPr/>
            </a:pPr>
            <a:r>
              <a:rPr lang="en-US" sz="9600" b="1" i="0" u="none">
                <a:latin typeface="Times New Roman"/>
                <a:ea typeface="Times New Roman"/>
              </a:rPr>
              <a:t>VIII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8">
                                            <p:txEl>
                                              <p:pRg st="0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178">
                                            <p:txEl>
                                              <p:pRg st="0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9">
                                            <p:txEl>
                                              <p:pRg st="0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7179">
                                            <p:txEl>
                                              <p:pRg st="0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0">
                                            <p:txEl>
                                              <p:pRg st="0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7180">
                                            <p:txEl>
                                              <p:pRg st="0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1">
                                            <p:txEl>
                                              <p:pRg st="0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7181">
                                            <p:txEl>
                                              <p:pRg st="0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8194" name="Рисунок 4"/>
          <p:cNvPicPr>
            <a:picLocks noChangeAspect="1" noGrp="1"/>
          </p:cNvPicPr>
          <p:nvPr/>
        </p:nvPicPr>
        <p:blipFill>
          <a:blip r:embed="rId2"/>
          <a:stretch/>
        </p:blipFill>
        <p:spPr bwMode="auto">
          <a:xfrm>
            <a:off x="0" y="0"/>
            <a:ext cx="10080625" cy="7559675"/>
          </a:xfrm>
          <a:prstGeom prst="rect">
            <a:avLst/>
          </a:prstGeom>
          <a:noFill/>
        </p:spPr>
      </p:pic>
      <p:sp>
        <p:nvSpPr>
          <p:cNvPr id="8195" name="TextBox 2"/>
          <p:cNvSpPr txBox="1">
            <a:spLocks noChangeShapeType="1" noGrp="1"/>
          </p:cNvSpPr>
          <p:nvPr/>
        </p:nvSpPr>
        <p:spPr bwMode="auto">
          <a:xfrm>
            <a:off x="647700" y="965200"/>
            <a:ext cx="8280400" cy="1466849"/>
          </a:xfrm>
          <a:prstGeom prst="rect">
            <a:avLst/>
          </a:prstGeom>
          <a:noFill/>
        </p:spPr>
        <p:txBody>
          <a:bodyPr lIns="91440" tIns="45720" rIns="91440" bIns="45720">
            <a:spAutoFit/>
          </a:bodyPr>
          <a:lstStyle/>
          <a:p>
            <a:pPr lvl="0" algn="ctr">
              <a:lnSpc>
                <a:spcPct val="93000"/>
              </a:lnSpc>
              <a:buNone/>
              <a:defRPr/>
            </a:pPr>
            <a:r>
              <a:rPr lang="en-US" sz="9600"/>
              <a:t>X</a:t>
            </a:r>
            <a:endParaRPr/>
          </a:p>
        </p:txBody>
      </p:sp>
      <p:sp>
        <p:nvSpPr>
          <p:cNvPr id="8196" name="Стрелка: вправо 3"/>
          <p:cNvSpPr>
            <a:spLocks noChangeShapeType="1" noGrp="1"/>
          </p:cNvSpPr>
          <p:nvPr/>
        </p:nvSpPr>
        <p:spPr bwMode="auto">
          <a:xfrm>
            <a:off x="5824537" y="1422400"/>
            <a:ext cx="2070100" cy="574675"/>
          </a:xfrm>
          <a:custGeom>
            <a:avLst>
              <a:gd name="adj0" fmla="val 18595"/>
              <a:gd name="adj1" fmla="val 5400"/>
            </a:avLst>
            <a:gdLst>
              <a:gd name="gd0" fmla="val 65536"/>
              <a:gd name="gd1" fmla="val adj0"/>
              <a:gd name="gd2" fmla="val adj1"/>
              <a:gd name="gd3" fmla="+- 21600 0 adj1"/>
              <a:gd name="gd4" fmla="+- 10800 0 adj1"/>
              <a:gd name="gd5" fmla="+- 21600 0 adj0"/>
              <a:gd name="gd6" fmla="*/ gd5 gd4 10800"/>
              <a:gd name="gd7" fmla="+- 21600 0 gd6"/>
              <a:gd name="gd8" fmla="val gd1"/>
              <a:gd name="gd9" fmla="val 0"/>
              <a:gd name="gd10" fmla="val gd1"/>
              <a:gd name="gd11" fmla="val gd2"/>
              <a:gd name="gd12" fmla="val 0"/>
              <a:gd name="gd13" fmla="val gd2"/>
              <a:gd name="gd14" fmla="val 0"/>
              <a:gd name="gd15" fmla="val gd3"/>
              <a:gd name="gd16" fmla="val gd1"/>
              <a:gd name="gd17" fmla="val gd3"/>
              <a:gd name="gd18" fmla="val gd1"/>
              <a:gd name="gd19" fmla="val 21600"/>
              <a:gd name="gd20" fmla="val 21600"/>
              <a:gd name="gd21" fmla="val 10800"/>
              <a:gd name="gd22" fmla="*/ w 0 21600"/>
              <a:gd name="gd23" fmla="*/ h gd2 21600"/>
              <a:gd name="gd24" fmla="*/ w gd7 21600"/>
              <a:gd name="gd25" fmla="*/ h gd3 21600"/>
              <a:gd name="gd26" fmla="*/ w adj0 21600"/>
              <a:gd name="gd27" fmla="*/ h adj1 21600"/>
            </a:gdLst>
            <a:ahLst>
              <a:ahXY gdRefX="adj0" minX="0" maxX="21600" gdRefY="adj1" minY="0" maxY="10800">
                <a:pos x="gd26" y="gd27"/>
              </a:ahXY>
            </a:ahLst>
            <a:cxnLst/>
            <a:rect l="gd22" t="gd23" r="gd24" b="gd25"/>
            <a:pathLst>
              <a:path w="21600" h="21600" fill="norm" stroke="1" extrusionOk="0">
                <a:moveTo>
                  <a:pt x="gd8" y="gd9"/>
                </a:moveTo>
                <a:lnTo>
                  <a:pt x="gd10" y="gd11"/>
                </a:lnTo>
                <a:lnTo>
                  <a:pt x="gd12" y="gd13"/>
                </a:lnTo>
                <a:lnTo>
                  <a:pt x="gd14" y="gd15"/>
                </a:lnTo>
                <a:lnTo>
                  <a:pt x="gd16" y="gd17"/>
                </a:lnTo>
                <a:lnTo>
                  <a:pt x="gd18" y="gd19"/>
                </a:lnTo>
                <a:lnTo>
                  <a:pt x="gd20" y="gd21"/>
                </a:lnTo>
                <a:close/>
              </a:path>
            </a:pathLst>
          </a:custGeom>
          <a:solidFill>
            <a:srgbClr val="00B8FF"/>
          </a:solidFill>
          <a:ln w="9524">
            <a:solidFill>
              <a:schemeClr val="dk1"/>
            </a:solidFill>
            <a:round/>
            <a:headEnd/>
            <a:tailEnd/>
          </a:ln>
        </p:spPr>
        <p:txBody>
          <a:bodyPr lIns="91440" tIns="45720" rIns="91440" bIns="45720"/>
          <a:lstStyle/>
          <a:p>
            <a:pPr>
              <a:defRPr/>
            </a:pPr>
            <a:endParaRPr sz="1400"/>
          </a:p>
        </p:txBody>
      </p:sp>
      <p:sp>
        <p:nvSpPr>
          <p:cNvPr id="8197" name="Стрелка: вправо 5"/>
          <p:cNvSpPr>
            <a:spLocks noChangeShapeType="1" noGrp="1"/>
          </p:cNvSpPr>
          <p:nvPr/>
        </p:nvSpPr>
        <p:spPr bwMode="auto">
          <a:xfrm rot="10800000">
            <a:off x="1436687" y="1411287"/>
            <a:ext cx="1879600" cy="576262"/>
          </a:xfrm>
          <a:custGeom>
            <a:avLst>
              <a:gd name="adj0" fmla="val 18292"/>
              <a:gd name="adj1" fmla="val 5400"/>
            </a:avLst>
            <a:gdLst>
              <a:gd name="gd0" fmla="val 65536"/>
              <a:gd name="gd1" fmla="val adj0"/>
              <a:gd name="gd2" fmla="val adj1"/>
              <a:gd name="gd3" fmla="+- 21600 0 adj1"/>
              <a:gd name="gd4" fmla="+- 10800 0 adj1"/>
              <a:gd name="gd5" fmla="+- 21600 0 adj0"/>
              <a:gd name="gd6" fmla="*/ gd5 gd4 10800"/>
              <a:gd name="gd7" fmla="+- 21600 0 gd6"/>
              <a:gd name="gd8" fmla="val gd1"/>
              <a:gd name="gd9" fmla="val 0"/>
              <a:gd name="gd10" fmla="val gd1"/>
              <a:gd name="gd11" fmla="val gd2"/>
              <a:gd name="gd12" fmla="val 0"/>
              <a:gd name="gd13" fmla="val gd2"/>
              <a:gd name="gd14" fmla="val 0"/>
              <a:gd name="gd15" fmla="val gd3"/>
              <a:gd name="gd16" fmla="val gd1"/>
              <a:gd name="gd17" fmla="val gd3"/>
              <a:gd name="gd18" fmla="val gd1"/>
              <a:gd name="gd19" fmla="val 21600"/>
              <a:gd name="gd20" fmla="val 21600"/>
              <a:gd name="gd21" fmla="val 10800"/>
              <a:gd name="gd22" fmla="*/ w 0 21600"/>
              <a:gd name="gd23" fmla="*/ h gd2 21600"/>
              <a:gd name="gd24" fmla="*/ w gd7 21600"/>
              <a:gd name="gd25" fmla="*/ h gd3 21600"/>
              <a:gd name="gd26" fmla="*/ w adj0 21600"/>
              <a:gd name="gd27" fmla="*/ h adj1 21600"/>
            </a:gdLst>
            <a:ahLst>
              <a:ahXY gdRefX="adj0" minX="0" maxX="21600" gdRefY="adj1" minY="0" maxY="10800">
                <a:pos x="gd26" y="gd27"/>
              </a:ahXY>
            </a:ahLst>
            <a:cxnLst/>
            <a:rect l="gd22" t="gd23" r="gd24" b="gd25"/>
            <a:pathLst>
              <a:path w="21600" h="21600" fill="norm" stroke="1" extrusionOk="0">
                <a:moveTo>
                  <a:pt x="gd8" y="gd9"/>
                </a:moveTo>
                <a:lnTo>
                  <a:pt x="gd10" y="gd11"/>
                </a:lnTo>
                <a:lnTo>
                  <a:pt x="gd12" y="gd13"/>
                </a:lnTo>
                <a:lnTo>
                  <a:pt x="gd14" y="gd15"/>
                </a:lnTo>
                <a:lnTo>
                  <a:pt x="gd16" y="gd17"/>
                </a:lnTo>
                <a:lnTo>
                  <a:pt x="gd18" y="gd19"/>
                </a:lnTo>
                <a:lnTo>
                  <a:pt x="gd20" y="gd21"/>
                </a:lnTo>
                <a:close/>
              </a:path>
            </a:pathLst>
          </a:custGeom>
          <a:solidFill>
            <a:srgbClr val="00B8FF"/>
          </a:solidFill>
          <a:ln w="9524">
            <a:solidFill>
              <a:schemeClr val="dk1"/>
            </a:solidFill>
            <a:round/>
            <a:headEnd/>
            <a:tailEnd/>
          </a:ln>
        </p:spPr>
        <p:txBody>
          <a:bodyPr lIns="91440" tIns="45720" rIns="91440" bIns="45720"/>
          <a:lstStyle/>
          <a:p>
            <a:pPr>
              <a:defRPr/>
            </a:pPr>
            <a:endParaRPr sz="1400"/>
          </a:p>
        </p:txBody>
      </p:sp>
      <p:sp>
        <p:nvSpPr>
          <p:cNvPr id="8198" name="Овал 7"/>
          <p:cNvSpPr>
            <a:spLocks noChangeShapeType="1" noGrp="1"/>
          </p:cNvSpPr>
          <p:nvPr/>
        </p:nvSpPr>
        <p:spPr bwMode="auto">
          <a:xfrm>
            <a:off x="6394450" y="2403475"/>
            <a:ext cx="719137" cy="687387"/>
          </a:xfrm>
          <a:prstGeom prst="ellipse">
            <a:avLst/>
          </a:prstGeom>
          <a:solidFill>
            <a:srgbClr val="00B8FF"/>
          </a:solidFill>
          <a:ln w="9524">
            <a:solidFill>
              <a:schemeClr val="dk1"/>
            </a:solidFill>
            <a:round/>
            <a:headEnd/>
            <a:tailEnd/>
          </a:ln>
        </p:spPr>
        <p:txBody>
          <a:bodyPr lIns="91440" tIns="45720" rIns="91440" bIns="45720"/>
          <a:lstStyle/>
          <a:p>
            <a:pPr>
              <a:defRPr/>
            </a:pPr>
            <a:endParaRPr sz="1400"/>
          </a:p>
        </p:txBody>
      </p:sp>
      <p:sp>
        <p:nvSpPr>
          <p:cNvPr id="8199" name="TextBox 8"/>
          <p:cNvSpPr txBox="1">
            <a:spLocks noChangeShapeType="1" noGrp="1"/>
          </p:cNvSpPr>
          <p:nvPr/>
        </p:nvSpPr>
        <p:spPr bwMode="auto">
          <a:xfrm>
            <a:off x="6450012" y="2259012"/>
            <a:ext cx="720724" cy="1036637"/>
          </a:xfrm>
          <a:prstGeom prst="rect">
            <a:avLst/>
          </a:prstGeom>
          <a:noFill/>
        </p:spPr>
        <p:txBody>
          <a:bodyPr lIns="91440" tIns="45720" rIns="91440" bIns="45720">
            <a:spAutoFit/>
          </a:bodyPr>
          <a:lstStyle/>
          <a:p>
            <a:pPr lvl="0">
              <a:lnSpc>
                <a:spcPct val="93000"/>
              </a:lnSpc>
              <a:buNone/>
              <a:defRPr/>
            </a:pPr>
            <a:r>
              <a:rPr lang="en-US" sz="6600" b="1" i="0" u="none"/>
              <a:t>+</a:t>
            </a:r>
            <a:endParaRPr/>
          </a:p>
        </p:txBody>
      </p:sp>
      <p:sp>
        <p:nvSpPr>
          <p:cNvPr id="8200" name="Овал 11"/>
          <p:cNvSpPr>
            <a:spLocks noChangeShapeType="1" noGrp="1"/>
          </p:cNvSpPr>
          <p:nvPr/>
        </p:nvSpPr>
        <p:spPr bwMode="auto">
          <a:xfrm>
            <a:off x="2070100" y="2363786"/>
            <a:ext cx="720724" cy="685800"/>
          </a:xfrm>
          <a:prstGeom prst="ellipse">
            <a:avLst/>
          </a:prstGeom>
          <a:solidFill>
            <a:srgbClr val="00B8FF"/>
          </a:solidFill>
          <a:ln w="9524">
            <a:solidFill>
              <a:schemeClr val="dk1"/>
            </a:solidFill>
            <a:round/>
            <a:headEnd/>
            <a:tailEnd/>
          </a:ln>
        </p:spPr>
        <p:txBody>
          <a:bodyPr lIns="91440" tIns="45720" rIns="91440" bIns="45720"/>
          <a:lstStyle/>
          <a:p>
            <a:pPr>
              <a:defRPr/>
            </a:pPr>
            <a:endParaRPr sz="1400"/>
          </a:p>
        </p:txBody>
      </p:sp>
      <p:sp>
        <p:nvSpPr>
          <p:cNvPr id="8201" name="TextBox 12"/>
          <p:cNvSpPr txBox="1">
            <a:spLocks noChangeShapeType="1" noGrp="1"/>
          </p:cNvSpPr>
          <p:nvPr/>
        </p:nvSpPr>
        <p:spPr bwMode="auto">
          <a:xfrm>
            <a:off x="2100262" y="2135187"/>
            <a:ext cx="719137" cy="1038225"/>
          </a:xfrm>
          <a:prstGeom prst="rect">
            <a:avLst/>
          </a:prstGeom>
          <a:noFill/>
        </p:spPr>
        <p:txBody>
          <a:bodyPr lIns="91440" tIns="45720" rIns="91440" bIns="45720">
            <a:spAutoFit/>
          </a:bodyPr>
          <a:lstStyle/>
          <a:p>
            <a:pPr lvl="0" algn="ctr">
              <a:lnSpc>
                <a:spcPct val="93000"/>
              </a:lnSpc>
              <a:buNone/>
              <a:defRPr/>
            </a:pPr>
            <a:r>
              <a:rPr lang="en-US" sz="6600" b="1" i="0" u="none"/>
              <a:t>-</a:t>
            </a:r>
            <a:endParaRPr/>
          </a:p>
        </p:txBody>
      </p:sp>
      <p:sp>
        <p:nvSpPr>
          <p:cNvPr id="8202" name="TextBox 13"/>
          <p:cNvSpPr txBox="1">
            <a:spLocks noChangeShapeType="1" noGrp="1"/>
          </p:cNvSpPr>
          <p:nvPr/>
        </p:nvSpPr>
        <p:spPr bwMode="auto">
          <a:xfrm>
            <a:off x="725487" y="3757612"/>
            <a:ext cx="2879725" cy="1465262"/>
          </a:xfrm>
          <a:prstGeom prst="rect">
            <a:avLst/>
          </a:prstGeom>
          <a:noFill/>
        </p:spPr>
        <p:txBody>
          <a:bodyPr lIns="91440" tIns="45720" rIns="91440" bIns="45720">
            <a:spAutoFit/>
          </a:bodyPr>
          <a:lstStyle/>
          <a:p>
            <a:pPr lvl="0" algn="ctr">
              <a:lnSpc>
                <a:spcPct val="93000"/>
              </a:lnSpc>
              <a:buNone/>
              <a:defRPr/>
            </a:pPr>
            <a:r>
              <a:rPr lang="en-US" sz="9600" b="1" i="0" u="none">
                <a:latin typeface="Times New Roman"/>
                <a:ea typeface="Times New Roman"/>
              </a:rPr>
              <a:t>IX</a:t>
            </a:r>
            <a:endParaRPr/>
          </a:p>
        </p:txBody>
      </p:sp>
      <p:sp>
        <p:nvSpPr>
          <p:cNvPr id="8203" name="TextBox 14"/>
          <p:cNvSpPr txBox="1">
            <a:spLocks noChangeShapeType="1" noGrp="1"/>
          </p:cNvSpPr>
          <p:nvPr/>
        </p:nvSpPr>
        <p:spPr bwMode="auto">
          <a:xfrm>
            <a:off x="4608512" y="3752850"/>
            <a:ext cx="1660525" cy="1465262"/>
          </a:xfrm>
          <a:prstGeom prst="rect">
            <a:avLst/>
          </a:prstGeom>
          <a:noFill/>
        </p:spPr>
        <p:txBody>
          <a:bodyPr lIns="91440" tIns="45720" rIns="91440" bIns="45720">
            <a:spAutoFit/>
          </a:bodyPr>
          <a:lstStyle/>
          <a:p>
            <a:pPr lvl="0">
              <a:lnSpc>
                <a:spcPct val="93000"/>
              </a:lnSpc>
              <a:buNone/>
              <a:defRPr/>
            </a:pPr>
            <a:r>
              <a:rPr lang="en-US" sz="9600" b="1" i="0" u="none">
                <a:latin typeface="Times New Roman"/>
                <a:ea typeface="Times New Roman"/>
              </a:rPr>
              <a:t>XI</a:t>
            </a:r>
            <a:endParaRPr/>
          </a:p>
        </p:txBody>
      </p:sp>
      <p:sp>
        <p:nvSpPr>
          <p:cNvPr id="8204" name="TextBox 15"/>
          <p:cNvSpPr txBox="1">
            <a:spLocks noChangeShapeType="1" noGrp="1"/>
          </p:cNvSpPr>
          <p:nvPr/>
        </p:nvSpPr>
        <p:spPr bwMode="auto">
          <a:xfrm>
            <a:off x="7186612" y="3779837"/>
            <a:ext cx="2168525" cy="1465262"/>
          </a:xfrm>
          <a:prstGeom prst="rect">
            <a:avLst/>
          </a:prstGeom>
          <a:noFill/>
        </p:spPr>
        <p:txBody>
          <a:bodyPr lIns="91440" tIns="45720" rIns="91440" bIns="45720">
            <a:spAutoFit/>
          </a:bodyPr>
          <a:lstStyle/>
          <a:p>
            <a:pPr lvl="0">
              <a:lnSpc>
                <a:spcPct val="93000"/>
              </a:lnSpc>
              <a:buNone/>
              <a:defRPr/>
            </a:pPr>
            <a:r>
              <a:rPr lang="en-US" sz="9600" b="1" i="0" u="none">
                <a:latin typeface="Times New Roman"/>
                <a:ea typeface="Times New Roman"/>
              </a:rPr>
              <a:t>XII</a:t>
            </a:r>
            <a:endParaRPr/>
          </a:p>
        </p:txBody>
      </p:sp>
      <p:sp>
        <p:nvSpPr>
          <p:cNvPr id="8205" name="TextBox 1"/>
          <p:cNvSpPr txBox="1">
            <a:spLocks noChangeShapeType="1" noGrp="1"/>
          </p:cNvSpPr>
          <p:nvPr/>
        </p:nvSpPr>
        <p:spPr bwMode="auto">
          <a:xfrm>
            <a:off x="5856287" y="5445125"/>
            <a:ext cx="2640012" cy="1465262"/>
          </a:xfrm>
          <a:prstGeom prst="rect">
            <a:avLst/>
          </a:prstGeom>
          <a:noFill/>
        </p:spPr>
        <p:txBody>
          <a:bodyPr lIns="91440" tIns="45720" rIns="91440" bIns="45720">
            <a:spAutoFit/>
          </a:bodyPr>
          <a:lstStyle/>
          <a:p>
            <a:pPr lvl="0">
              <a:lnSpc>
                <a:spcPct val="93000"/>
              </a:lnSpc>
              <a:buNone/>
              <a:defRPr/>
            </a:pPr>
            <a:r>
              <a:rPr lang="en-US" sz="9600" b="1" i="0" u="none">
                <a:latin typeface="Times New Roman"/>
                <a:ea typeface="Times New Roman"/>
              </a:rPr>
              <a:t>XIII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2">
                                            <p:txEl>
                                              <p:pRg st="0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202">
                                            <p:txEl>
                                              <p:pRg st="0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3">
                                            <p:txEl>
                                              <p:pRg st="0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8203">
                                            <p:txEl>
                                              <p:pRg st="0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4">
                                            <p:txEl>
                                              <p:pRg st="0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8204">
                                            <p:txEl>
                                              <p:pRg st="0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5">
                                            <p:txEl>
                                              <p:pRg st="0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8205">
                                            <p:txEl>
                                              <p:pRg st="0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9218" name="Рисунок 4"/>
          <p:cNvPicPr>
            <a:picLocks noChangeAspect="1" noGrp="1"/>
          </p:cNvPicPr>
          <p:nvPr/>
        </p:nvPicPr>
        <p:blipFill>
          <a:blip r:embed="rId2"/>
          <a:stretch/>
        </p:blipFill>
        <p:spPr bwMode="auto">
          <a:xfrm>
            <a:off x="0" y="0"/>
            <a:ext cx="10080625" cy="7559675"/>
          </a:xfrm>
          <a:prstGeom prst="rect">
            <a:avLst/>
          </a:prstGeom>
          <a:noFill/>
        </p:spPr>
      </p:pic>
      <p:pic>
        <p:nvPicPr>
          <p:cNvPr id="9219" name="Picture 5" descr="колизей1"/>
          <p:cNvPicPr>
            <a:picLocks noChangeAspect="1" noGrp="1"/>
          </p:cNvPicPr>
          <p:nvPr/>
        </p:nvPicPr>
        <p:blipFill>
          <a:blip r:embed="rId3"/>
          <a:stretch/>
        </p:blipFill>
        <p:spPr bwMode="auto">
          <a:xfrm>
            <a:off x="436562" y="1160462"/>
            <a:ext cx="9239250" cy="6156325"/>
          </a:xfrm>
          <a:prstGeom prst="rect">
            <a:avLst/>
          </a:prstGeom>
          <a:noFill/>
        </p:spPr>
      </p:pic>
      <p:sp>
        <p:nvSpPr>
          <p:cNvPr id="9220" name="TextBox 6"/>
          <p:cNvSpPr txBox="1">
            <a:spLocks noChangeShapeType="1" noGrp="1"/>
          </p:cNvSpPr>
          <p:nvPr/>
        </p:nvSpPr>
        <p:spPr bwMode="auto">
          <a:xfrm>
            <a:off x="3168649" y="242887"/>
            <a:ext cx="5160962" cy="1157287"/>
          </a:xfrm>
          <a:prstGeom prst="rect">
            <a:avLst/>
          </a:prstGeom>
          <a:noFill/>
        </p:spPr>
        <p:txBody>
          <a:bodyPr lIns="91440" tIns="45720" rIns="91440" bIns="45720">
            <a:spAutoFit/>
          </a:bodyPr>
          <a:lstStyle/>
          <a:p>
            <a:pPr lvl="0">
              <a:lnSpc>
                <a:spcPct val="93000"/>
              </a:lnSpc>
              <a:buNone/>
              <a:defRPr/>
            </a:pPr>
            <a:r>
              <a:rPr lang="ru-RU" sz="7300" b="1" i="1" u="none">
                <a:solidFill>
                  <a:srgbClr val="3333CC"/>
                </a:solidFill>
                <a:latin typeface="Monotype Corsiva"/>
              </a:rPr>
              <a:t>Колизей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10242" name="Рисунок 4"/>
          <p:cNvPicPr>
            <a:picLocks noChangeAspect="1" noGrp="1"/>
          </p:cNvPicPr>
          <p:nvPr/>
        </p:nvPicPr>
        <p:blipFill>
          <a:blip r:embed="rId2"/>
          <a:stretch/>
        </p:blipFill>
        <p:spPr bwMode="auto">
          <a:xfrm>
            <a:off x="0" y="0"/>
            <a:ext cx="10080625" cy="7559675"/>
          </a:xfrm>
          <a:prstGeom prst="rect">
            <a:avLst/>
          </a:prstGeom>
          <a:noFill/>
        </p:spPr>
      </p:pic>
      <p:pic>
        <p:nvPicPr>
          <p:cNvPr id="10243" name="Picture 5" descr="форум траяна2"/>
          <p:cNvPicPr>
            <a:picLocks noChangeAspect="1" noGrp="1"/>
          </p:cNvPicPr>
          <p:nvPr/>
        </p:nvPicPr>
        <p:blipFill>
          <a:blip r:embed="rId3"/>
          <a:srcRect l="0" t="10474" r="0" b="1493"/>
          <a:stretch/>
        </p:blipFill>
        <p:spPr bwMode="auto">
          <a:xfrm>
            <a:off x="515937" y="1344612"/>
            <a:ext cx="9048750" cy="6097587"/>
          </a:xfrm>
          <a:prstGeom prst="rect">
            <a:avLst/>
          </a:prstGeom>
          <a:noFill/>
        </p:spPr>
      </p:pic>
      <p:sp>
        <p:nvSpPr>
          <p:cNvPr id="10244" name="Rectangle 4"/>
          <p:cNvSpPr txBox="1">
            <a:spLocks noChangeShapeType="1" noGrp="1"/>
          </p:cNvSpPr>
          <p:nvPr/>
        </p:nvSpPr>
        <p:spPr bwMode="auto">
          <a:xfrm flipH="0" flipV="0">
            <a:off x="3532186" y="207961"/>
            <a:ext cx="3605143" cy="952499"/>
          </a:xfrm>
          <a:prstGeom prst="rect">
            <a:avLst/>
          </a:prstGeom>
          <a:noFill/>
        </p:spPr>
        <p:txBody>
          <a:bodyPr lIns="91440" tIns="45720" rIns="91440" bIns="45720"/>
          <a:lstStyle/>
          <a:p>
            <a:pPr lvl="0" algn="ctr">
              <a:lnSpc>
                <a:spcPct val="93000"/>
              </a:lnSpc>
              <a:buNone/>
              <a:defRPr/>
            </a:pPr>
            <a:r>
              <a:rPr lang="ru-RU" sz="7900" b="1" i="1" u="none">
                <a:solidFill>
                  <a:schemeClr val="accent2"/>
                </a:solidFill>
                <a:latin typeface="Monotype Corsiva"/>
              </a:rPr>
              <a:t>Форум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<Relationships xmlns="http://schemas.openxmlformats.org/package/2006/relationships"></Relationships>
</file>

<file path=ppt/theme/theme1.xml><?xml version="1.0" encoding="utf-8"?>
<a:theme xmlns:a="http://schemas.openxmlformats.org/drawingml/2006/main" xmlns:r="http://schemas.openxmlformats.org/officeDocument/2006/relationships" xmlns:p="http://schemas.openxmlformats.org/presentationml/2006/main" name="Тема Office">
  <a:themeElements>
    <a:clrScheme name="Default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AAAAAA"/>
      </a:accent3>
      <a:accent4>
        <a:srgbClr val="DCDCDC"/>
      </a:accent4>
      <a:accent5>
        <a:srgbClr val="DBF1FA"/>
      </a:accent5>
      <a:accent6>
        <a:srgbClr val="4B9DCA"/>
      </a:accent6>
      <a:hlink>
        <a:srgbClr val="CCCCFF"/>
      </a:hlink>
      <a:folHlink>
        <a:srgbClr val="B2B2B2"/>
      </a:folHlink>
    </a:clrScheme>
    <a:fontScheme name="default">
      <a:majorFont>
        <a:latin typeface="Arial"/>
        <a:ea typeface="Arial"/>
        <a:cs typeface="Arial"/>
      </a:majorFont>
      <a:minorFont>
        <a:latin typeface="MS Gothic"/>
        <a:ea typeface="Arial"/>
        <a:cs typeface="Arial"/>
      </a:minorFont>
    </a:fontScheme>
    <a:fmtScheme name="Default">
      <a:fillStyleLst>
        <a:solidFill>
          <a:schemeClr val="phClr"/>
        </a:solidFill>
        <a:gradFill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/>
        </a:gradFill>
        <a:gradFill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/>
        </a:gradFill>
      </a:bgFillStyleLst>
    </a:fmtScheme>
  </a:themeElements>
  <a:objectDefaults/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AAAAAA"/>
        </a:accent3>
        <a:accent4>
          <a:srgbClr val="DCDCDC"/>
        </a:accent4>
        <a:accent5>
          <a:srgbClr val="DBF1FA"/>
        </a:accent5>
        <a:accent6>
          <a:srgbClr val="4B9DCA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FFFFFF"/>
        </a:dk1>
        <a:lt1>
          <a:srgbClr val="0000FF"/>
        </a:lt1>
        <a:dk2>
          <a:srgbClr val="FFFF00"/>
        </a:dk2>
        <a:lt2>
          <a:srgbClr val="000000"/>
        </a:lt2>
        <a:accent1>
          <a:srgbClr val="FF9900"/>
        </a:accent1>
        <a:accent2>
          <a:srgbClr val="00FFFF"/>
        </a:accent2>
        <a:accent3>
          <a:srgbClr val="AAAAAA"/>
        </a:accent3>
        <a:accent4>
          <a:srgbClr val="DCDCDC"/>
        </a:accent4>
        <a:accent5>
          <a:srgbClr val="DBF1FA"/>
        </a:accent5>
        <a:accent6>
          <a:srgbClr val="4B9DCA"/>
        </a:accent6>
        <a:hlink>
          <a:srgbClr val="FF0000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AAAAAA"/>
        </a:accent3>
        <a:accent4>
          <a:srgbClr val="DCDCDC"/>
        </a:accent4>
        <a:accent5>
          <a:srgbClr val="DBF1FA"/>
        </a:accent5>
        <a:accent6>
          <a:srgbClr val="4B9DCA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AAAAAA"/>
        </a:accent3>
        <a:accent4>
          <a:srgbClr val="DCDCDC"/>
        </a:accent4>
        <a:accent5>
          <a:srgbClr val="DBF1FA"/>
        </a:accent5>
        <a:accent6>
          <a:srgbClr val="4B9DCA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AAAAAA"/>
        </a:accent3>
        <a:accent4>
          <a:srgbClr val="DCDCDC"/>
        </a:accent4>
        <a:accent5>
          <a:srgbClr val="DBF1FA"/>
        </a:accent5>
        <a:accent6>
          <a:srgbClr val="4B9DCA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AAAAAA"/>
        </a:accent3>
        <a:accent4>
          <a:srgbClr val="DCDCDC"/>
        </a:accent4>
        <a:accent5>
          <a:srgbClr val="DBF1FA"/>
        </a:accent5>
        <a:accent6>
          <a:srgbClr val="4B9DCA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AAAAAA"/>
        </a:accent3>
        <a:accent4>
          <a:srgbClr val="DCDCDC"/>
        </a:accent4>
        <a:accent5>
          <a:srgbClr val="DBF1FA"/>
        </a:accent5>
        <a:accent6>
          <a:srgbClr val="4B9DCA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0</Words>
  <Application>Р7-Офис/2024.3.1.523</Application>
  <DocSecurity>0</DocSecurity>
  <PresentationFormat/>
  <Paragraphs>0</Paragraphs>
  <Slides>25</Slides>
  <Notes>25</Notes>
  <HiddenSlides>0</HiddenSlides>
  <MMClips>2</MMClips>
  <ScaleCrop>0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6" baseType="lpstr">
      <vt:lpstr>Theme 1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</vt:vector>
  </TitlesOfParts>
  <Manager/>
  <Company/>
  <LinksUpToDate>0</LinksUpToDate>
  <SharedDoc>0</SharedDoc>
  <HyperlinkBase/>
  <HyperlinksChanged>0</HyperlinksChanged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subject/>
  <dc:creator>Денис</dc:creator>
  <cp:keywords/>
  <dc:description/>
  <dc:identifier/>
  <dc:language/>
  <cp:lastModifiedBy/>
  <cp:revision>63</cp:revision>
  <dcterms:created xsi:type="dcterms:W3CDTF">2011-03-14T06:04:00Z</dcterms:created>
  <dcterms:modified xsi:type="dcterms:W3CDTF">2025-02-26T08:14:56Z</dcterms:modified>
  <cp:category/>
  <cp:contentStatus/>
  <cp:version/>
</cp:coreProperties>
</file>