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84" r:id="rId1"/>
  </p:sldMasterIdLst>
  <p:notesMasterIdLst>
    <p:notesMasterId r:id="rId18"/>
  </p:notesMasterIdLst>
  <p:sldIdLst>
    <p:sldId id="256" r:id="rId2"/>
    <p:sldId id="306" r:id="rId3"/>
    <p:sldId id="307" r:id="rId4"/>
    <p:sldId id="308" r:id="rId5"/>
    <p:sldId id="311" r:id="rId6"/>
    <p:sldId id="313" r:id="rId7"/>
    <p:sldId id="314" r:id="rId8"/>
    <p:sldId id="318" r:id="rId9"/>
    <p:sldId id="315" r:id="rId10"/>
    <p:sldId id="317" r:id="rId11"/>
    <p:sldId id="319" r:id="rId12"/>
    <p:sldId id="320" r:id="rId13"/>
    <p:sldId id="321" r:id="rId14"/>
    <p:sldId id="322" r:id="rId15"/>
    <p:sldId id="323" r:id="rId16"/>
    <p:sldId id="266" r:id="rId17"/>
  </p:sldIdLst>
  <p:sldSz cx="9144000" cy="5143500" type="screen16x9"/>
  <p:notesSz cx="6858000" cy="9144000"/>
  <p:embeddedFontLst>
    <p:embeddedFont>
      <p:font typeface="Red October" panose="04000000000000000000" pitchFamily="82" charset="-52"/>
      <p:bold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40">
          <p15:clr>
            <a:srgbClr val="9AA0A6"/>
          </p15:clr>
        </p15:guide>
        <p15:guide id="2" pos="449">
          <p15:clr>
            <a:srgbClr val="9AA0A6"/>
          </p15:clr>
        </p15:guide>
        <p15:guide id="3" pos="5311">
          <p15:clr>
            <a:srgbClr val="9AA0A6"/>
          </p15:clr>
        </p15:guide>
        <p15:guide id="4" orient="horz" pos="2902">
          <p15:clr>
            <a:srgbClr val="9AA0A6"/>
          </p15:clr>
        </p15:guide>
        <p15:guide id="5" pos="2880">
          <p15:clr>
            <a:srgbClr val="9AA0A6"/>
          </p15:clr>
        </p15:guide>
        <p15:guide id="6" orient="horz" pos="162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E0C"/>
    <a:srgbClr val="FFAD75"/>
    <a:srgbClr val="C99240"/>
    <a:srgbClr val="6ABFDC"/>
    <a:srgbClr val="6699FF"/>
    <a:srgbClr val="E7BC7C"/>
    <a:srgbClr val="CF2406"/>
    <a:srgbClr val="D4D4D4"/>
    <a:srgbClr val="E89552"/>
    <a:srgbClr val="FFD7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8818E67-650A-49A2-9503-59DB15F481C9}">
  <a:tblStyle styleId="{68818E67-650A-49A2-9503-59DB15F481C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 snapToGrid="0">
      <p:cViewPr>
        <p:scale>
          <a:sx n="100" d="100"/>
          <a:sy n="100" d="100"/>
        </p:scale>
        <p:origin x="528" y="810"/>
      </p:cViewPr>
      <p:guideLst>
        <p:guide orient="horz" pos="340"/>
        <p:guide pos="449"/>
        <p:guide pos="5311"/>
        <p:guide orient="horz" pos="2902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1458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06644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9390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062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645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3312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gbbde16ccef_0_3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1" name="Google Shape;1161;gbbde16ccef_0_3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0937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1535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1667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3882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2364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1740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6600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321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>
            <a:off x="-566657" y="3692905"/>
            <a:ext cx="5342133" cy="2523747"/>
          </a:xfrm>
          <a:custGeom>
            <a:avLst/>
            <a:gdLst/>
            <a:ahLst/>
            <a:cxnLst/>
            <a:rect l="l" t="t" r="r" b="b"/>
            <a:pathLst>
              <a:path w="128078" h="60507" extrusionOk="0">
                <a:moveTo>
                  <a:pt x="1" y="1"/>
                </a:moveTo>
                <a:lnTo>
                  <a:pt x="1" y="17492"/>
                </a:lnTo>
                <a:lnTo>
                  <a:pt x="2850" y="16637"/>
                </a:lnTo>
                <a:lnTo>
                  <a:pt x="5755" y="15896"/>
                </a:lnTo>
                <a:lnTo>
                  <a:pt x="8604" y="15213"/>
                </a:lnTo>
                <a:lnTo>
                  <a:pt x="11510" y="14529"/>
                </a:lnTo>
                <a:lnTo>
                  <a:pt x="14472" y="13959"/>
                </a:lnTo>
                <a:lnTo>
                  <a:pt x="17435" y="13447"/>
                </a:lnTo>
                <a:lnTo>
                  <a:pt x="20397" y="13048"/>
                </a:lnTo>
                <a:lnTo>
                  <a:pt x="23417" y="12706"/>
                </a:lnTo>
                <a:lnTo>
                  <a:pt x="24386" y="12649"/>
                </a:lnTo>
                <a:lnTo>
                  <a:pt x="25354" y="12649"/>
                </a:lnTo>
                <a:lnTo>
                  <a:pt x="25867" y="12706"/>
                </a:lnTo>
                <a:lnTo>
                  <a:pt x="26323" y="12820"/>
                </a:lnTo>
                <a:lnTo>
                  <a:pt x="26778" y="12934"/>
                </a:lnTo>
                <a:lnTo>
                  <a:pt x="27177" y="13162"/>
                </a:lnTo>
                <a:lnTo>
                  <a:pt x="27690" y="13504"/>
                </a:lnTo>
                <a:lnTo>
                  <a:pt x="28089" y="13902"/>
                </a:lnTo>
                <a:lnTo>
                  <a:pt x="28431" y="14358"/>
                </a:lnTo>
                <a:lnTo>
                  <a:pt x="28659" y="14871"/>
                </a:lnTo>
                <a:lnTo>
                  <a:pt x="28830" y="15441"/>
                </a:lnTo>
                <a:lnTo>
                  <a:pt x="28887" y="16010"/>
                </a:lnTo>
                <a:lnTo>
                  <a:pt x="28944" y="16637"/>
                </a:lnTo>
                <a:lnTo>
                  <a:pt x="28887" y="17264"/>
                </a:lnTo>
                <a:lnTo>
                  <a:pt x="28773" y="17948"/>
                </a:lnTo>
                <a:lnTo>
                  <a:pt x="28659" y="18631"/>
                </a:lnTo>
                <a:lnTo>
                  <a:pt x="28260" y="19942"/>
                </a:lnTo>
                <a:lnTo>
                  <a:pt x="27804" y="21252"/>
                </a:lnTo>
                <a:lnTo>
                  <a:pt x="27234" y="22448"/>
                </a:lnTo>
                <a:lnTo>
                  <a:pt x="26323" y="24613"/>
                </a:lnTo>
                <a:lnTo>
                  <a:pt x="25525" y="26778"/>
                </a:lnTo>
                <a:lnTo>
                  <a:pt x="24841" y="28943"/>
                </a:lnTo>
                <a:lnTo>
                  <a:pt x="24272" y="31222"/>
                </a:lnTo>
                <a:lnTo>
                  <a:pt x="23816" y="33444"/>
                </a:lnTo>
                <a:lnTo>
                  <a:pt x="23474" y="35723"/>
                </a:lnTo>
                <a:lnTo>
                  <a:pt x="23303" y="38059"/>
                </a:lnTo>
                <a:lnTo>
                  <a:pt x="23189" y="40338"/>
                </a:lnTo>
                <a:lnTo>
                  <a:pt x="23189" y="41364"/>
                </a:lnTo>
                <a:lnTo>
                  <a:pt x="23246" y="42332"/>
                </a:lnTo>
                <a:lnTo>
                  <a:pt x="23360" y="43358"/>
                </a:lnTo>
                <a:lnTo>
                  <a:pt x="23531" y="44326"/>
                </a:lnTo>
                <a:lnTo>
                  <a:pt x="23759" y="45238"/>
                </a:lnTo>
                <a:lnTo>
                  <a:pt x="24044" y="46207"/>
                </a:lnTo>
                <a:lnTo>
                  <a:pt x="24500" y="47061"/>
                </a:lnTo>
                <a:lnTo>
                  <a:pt x="25012" y="47859"/>
                </a:lnTo>
                <a:lnTo>
                  <a:pt x="25354" y="48258"/>
                </a:lnTo>
                <a:lnTo>
                  <a:pt x="25696" y="48656"/>
                </a:lnTo>
                <a:lnTo>
                  <a:pt x="26437" y="49283"/>
                </a:lnTo>
                <a:lnTo>
                  <a:pt x="27234" y="49853"/>
                </a:lnTo>
                <a:lnTo>
                  <a:pt x="28089" y="50252"/>
                </a:lnTo>
                <a:lnTo>
                  <a:pt x="29000" y="50594"/>
                </a:lnTo>
                <a:lnTo>
                  <a:pt x="29969" y="50821"/>
                </a:lnTo>
                <a:lnTo>
                  <a:pt x="30995" y="50992"/>
                </a:lnTo>
                <a:lnTo>
                  <a:pt x="32020" y="51049"/>
                </a:lnTo>
                <a:lnTo>
                  <a:pt x="33046" y="51049"/>
                </a:lnTo>
                <a:lnTo>
                  <a:pt x="34128" y="50992"/>
                </a:lnTo>
                <a:lnTo>
                  <a:pt x="35211" y="50878"/>
                </a:lnTo>
                <a:lnTo>
                  <a:pt x="36236" y="50707"/>
                </a:lnTo>
                <a:lnTo>
                  <a:pt x="37319" y="50480"/>
                </a:lnTo>
                <a:lnTo>
                  <a:pt x="38401" y="50195"/>
                </a:lnTo>
                <a:lnTo>
                  <a:pt x="39427" y="49910"/>
                </a:lnTo>
                <a:lnTo>
                  <a:pt x="40395" y="49568"/>
                </a:lnTo>
                <a:lnTo>
                  <a:pt x="43187" y="48599"/>
                </a:lnTo>
                <a:lnTo>
                  <a:pt x="45922" y="47574"/>
                </a:lnTo>
                <a:lnTo>
                  <a:pt x="48656" y="46491"/>
                </a:lnTo>
                <a:lnTo>
                  <a:pt x="51391" y="45352"/>
                </a:lnTo>
                <a:lnTo>
                  <a:pt x="56861" y="43130"/>
                </a:lnTo>
                <a:lnTo>
                  <a:pt x="62330" y="40908"/>
                </a:lnTo>
                <a:lnTo>
                  <a:pt x="65065" y="39882"/>
                </a:lnTo>
                <a:lnTo>
                  <a:pt x="67800" y="38914"/>
                </a:lnTo>
                <a:lnTo>
                  <a:pt x="70591" y="38002"/>
                </a:lnTo>
                <a:lnTo>
                  <a:pt x="73383" y="37205"/>
                </a:lnTo>
                <a:lnTo>
                  <a:pt x="76175" y="36464"/>
                </a:lnTo>
                <a:lnTo>
                  <a:pt x="79023" y="35894"/>
                </a:lnTo>
                <a:lnTo>
                  <a:pt x="80448" y="35609"/>
                </a:lnTo>
                <a:lnTo>
                  <a:pt x="81872" y="35382"/>
                </a:lnTo>
                <a:lnTo>
                  <a:pt x="83353" y="35211"/>
                </a:lnTo>
                <a:lnTo>
                  <a:pt x="84778" y="35097"/>
                </a:lnTo>
                <a:lnTo>
                  <a:pt x="85803" y="35040"/>
                </a:lnTo>
                <a:lnTo>
                  <a:pt x="86772" y="35040"/>
                </a:lnTo>
                <a:lnTo>
                  <a:pt x="87228" y="35097"/>
                </a:lnTo>
                <a:lnTo>
                  <a:pt x="87740" y="35154"/>
                </a:lnTo>
                <a:lnTo>
                  <a:pt x="88196" y="35325"/>
                </a:lnTo>
                <a:lnTo>
                  <a:pt x="88652" y="35495"/>
                </a:lnTo>
                <a:lnTo>
                  <a:pt x="89165" y="35780"/>
                </a:lnTo>
                <a:lnTo>
                  <a:pt x="89678" y="36179"/>
                </a:lnTo>
                <a:lnTo>
                  <a:pt x="90076" y="36578"/>
                </a:lnTo>
                <a:lnTo>
                  <a:pt x="90361" y="37034"/>
                </a:lnTo>
                <a:lnTo>
                  <a:pt x="90646" y="37547"/>
                </a:lnTo>
                <a:lnTo>
                  <a:pt x="90874" y="38116"/>
                </a:lnTo>
                <a:lnTo>
                  <a:pt x="91045" y="38686"/>
                </a:lnTo>
                <a:lnTo>
                  <a:pt x="91159" y="39313"/>
                </a:lnTo>
                <a:lnTo>
                  <a:pt x="91216" y="39939"/>
                </a:lnTo>
                <a:lnTo>
                  <a:pt x="91273" y="40566"/>
                </a:lnTo>
                <a:lnTo>
                  <a:pt x="91216" y="41250"/>
                </a:lnTo>
                <a:lnTo>
                  <a:pt x="91159" y="41877"/>
                </a:lnTo>
                <a:lnTo>
                  <a:pt x="91045" y="42560"/>
                </a:lnTo>
                <a:lnTo>
                  <a:pt x="90931" y="43187"/>
                </a:lnTo>
                <a:lnTo>
                  <a:pt x="90760" y="43814"/>
                </a:lnTo>
                <a:lnTo>
                  <a:pt x="90532" y="44383"/>
                </a:lnTo>
                <a:lnTo>
                  <a:pt x="90076" y="45580"/>
                </a:lnTo>
                <a:lnTo>
                  <a:pt x="89564" y="46776"/>
                </a:lnTo>
                <a:lnTo>
                  <a:pt x="89051" y="47916"/>
                </a:lnTo>
                <a:lnTo>
                  <a:pt x="88595" y="49112"/>
                </a:lnTo>
                <a:lnTo>
                  <a:pt x="88196" y="50309"/>
                </a:lnTo>
                <a:lnTo>
                  <a:pt x="88025" y="50935"/>
                </a:lnTo>
                <a:lnTo>
                  <a:pt x="87968" y="51505"/>
                </a:lnTo>
                <a:lnTo>
                  <a:pt x="87854" y="52132"/>
                </a:lnTo>
                <a:lnTo>
                  <a:pt x="87854" y="52759"/>
                </a:lnTo>
                <a:lnTo>
                  <a:pt x="87854" y="53328"/>
                </a:lnTo>
                <a:lnTo>
                  <a:pt x="87968" y="53955"/>
                </a:lnTo>
                <a:lnTo>
                  <a:pt x="88082" y="54639"/>
                </a:lnTo>
                <a:lnTo>
                  <a:pt x="88310" y="55265"/>
                </a:lnTo>
                <a:lnTo>
                  <a:pt x="88595" y="55835"/>
                </a:lnTo>
                <a:lnTo>
                  <a:pt x="88937" y="56405"/>
                </a:lnTo>
                <a:lnTo>
                  <a:pt x="89279" y="56918"/>
                </a:lnTo>
                <a:lnTo>
                  <a:pt x="89735" y="57430"/>
                </a:lnTo>
                <a:lnTo>
                  <a:pt x="90190" y="57886"/>
                </a:lnTo>
                <a:lnTo>
                  <a:pt x="90703" y="58342"/>
                </a:lnTo>
                <a:lnTo>
                  <a:pt x="91273" y="58741"/>
                </a:lnTo>
                <a:lnTo>
                  <a:pt x="91843" y="59083"/>
                </a:lnTo>
                <a:lnTo>
                  <a:pt x="92412" y="59425"/>
                </a:lnTo>
                <a:lnTo>
                  <a:pt x="93039" y="59709"/>
                </a:lnTo>
                <a:lnTo>
                  <a:pt x="93723" y="59937"/>
                </a:lnTo>
                <a:lnTo>
                  <a:pt x="94349" y="60165"/>
                </a:lnTo>
                <a:lnTo>
                  <a:pt x="95033" y="60336"/>
                </a:lnTo>
                <a:lnTo>
                  <a:pt x="95660" y="60450"/>
                </a:lnTo>
                <a:lnTo>
                  <a:pt x="96343" y="60507"/>
                </a:lnTo>
                <a:lnTo>
                  <a:pt x="98338" y="60507"/>
                </a:lnTo>
                <a:lnTo>
                  <a:pt x="99705" y="60393"/>
                </a:lnTo>
                <a:lnTo>
                  <a:pt x="101015" y="60165"/>
                </a:lnTo>
                <a:lnTo>
                  <a:pt x="102326" y="59823"/>
                </a:lnTo>
                <a:lnTo>
                  <a:pt x="103636" y="59481"/>
                </a:lnTo>
                <a:lnTo>
                  <a:pt x="104890" y="59083"/>
                </a:lnTo>
                <a:lnTo>
                  <a:pt x="106200" y="58627"/>
                </a:lnTo>
                <a:lnTo>
                  <a:pt x="108935" y="57601"/>
                </a:lnTo>
                <a:lnTo>
                  <a:pt x="111726" y="56576"/>
                </a:lnTo>
                <a:lnTo>
                  <a:pt x="117196" y="54411"/>
                </a:lnTo>
                <a:lnTo>
                  <a:pt x="122608" y="52189"/>
                </a:lnTo>
                <a:lnTo>
                  <a:pt x="128078" y="50024"/>
                </a:lnTo>
                <a:lnTo>
                  <a:pt x="128078" y="23018"/>
                </a:lnTo>
                <a:lnTo>
                  <a:pt x="125286" y="23873"/>
                </a:lnTo>
                <a:lnTo>
                  <a:pt x="122494" y="24727"/>
                </a:lnTo>
                <a:lnTo>
                  <a:pt x="121469" y="25012"/>
                </a:lnTo>
                <a:lnTo>
                  <a:pt x="120443" y="25240"/>
                </a:lnTo>
                <a:lnTo>
                  <a:pt x="119361" y="25354"/>
                </a:lnTo>
                <a:lnTo>
                  <a:pt x="118278" y="25411"/>
                </a:lnTo>
                <a:lnTo>
                  <a:pt x="117766" y="25411"/>
                </a:lnTo>
                <a:lnTo>
                  <a:pt x="117253" y="25354"/>
                </a:lnTo>
                <a:lnTo>
                  <a:pt x="116740" y="25240"/>
                </a:lnTo>
                <a:lnTo>
                  <a:pt x="116284" y="25126"/>
                </a:lnTo>
                <a:lnTo>
                  <a:pt x="115829" y="24955"/>
                </a:lnTo>
                <a:lnTo>
                  <a:pt x="115373" y="24727"/>
                </a:lnTo>
                <a:lnTo>
                  <a:pt x="114974" y="24443"/>
                </a:lnTo>
                <a:lnTo>
                  <a:pt x="114575" y="24101"/>
                </a:lnTo>
                <a:lnTo>
                  <a:pt x="114290" y="23702"/>
                </a:lnTo>
                <a:lnTo>
                  <a:pt x="114005" y="23303"/>
                </a:lnTo>
                <a:lnTo>
                  <a:pt x="113777" y="22904"/>
                </a:lnTo>
                <a:lnTo>
                  <a:pt x="113550" y="22448"/>
                </a:lnTo>
                <a:lnTo>
                  <a:pt x="113436" y="21936"/>
                </a:lnTo>
                <a:lnTo>
                  <a:pt x="113265" y="21480"/>
                </a:lnTo>
                <a:lnTo>
                  <a:pt x="113151" y="20511"/>
                </a:lnTo>
                <a:lnTo>
                  <a:pt x="113094" y="19315"/>
                </a:lnTo>
                <a:lnTo>
                  <a:pt x="113151" y="18175"/>
                </a:lnTo>
                <a:lnTo>
                  <a:pt x="113265" y="16979"/>
                </a:lnTo>
                <a:lnTo>
                  <a:pt x="113436" y="15839"/>
                </a:lnTo>
                <a:lnTo>
                  <a:pt x="113834" y="13504"/>
                </a:lnTo>
                <a:lnTo>
                  <a:pt x="114005" y="12364"/>
                </a:lnTo>
                <a:lnTo>
                  <a:pt x="114176" y="11168"/>
                </a:lnTo>
                <a:lnTo>
                  <a:pt x="114233" y="9971"/>
                </a:lnTo>
                <a:lnTo>
                  <a:pt x="114176" y="8775"/>
                </a:lnTo>
                <a:lnTo>
                  <a:pt x="114005" y="7578"/>
                </a:lnTo>
                <a:lnTo>
                  <a:pt x="113834" y="7009"/>
                </a:lnTo>
                <a:lnTo>
                  <a:pt x="113664" y="6439"/>
                </a:lnTo>
                <a:lnTo>
                  <a:pt x="113493" y="5869"/>
                </a:lnTo>
                <a:lnTo>
                  <a:pt x="113208" y="5356"/>
                </a:lnTo>
                <a:lnTo>
                  <a:pt x="112923" y="4844"/>
                </a:lnTo>
                <a:lnTo>
                  <a:pt x="112638" y="4388"/>
                </a:lnTo>
                <a:lnTo>
                  <a:pt x="112239" y="3989"/>
                </a:lnTo>
                <a:lnTo>
                  <a:pt x="111840" y="3590"/>
                </a:lnTo>
                <a:lnTo>
                  <a:pt x="111385" y="3248"/>
                </a:lnTo>
                <a:lnTo>
                  <a:pt x="110929" y="2906"/>
                </a:lnTo>
                <a:lnTo>
                  <a:pt x="110416" y="2679"/>
                </a:lnTo>
                <a:lnTo>
                  <a:pt x="109903" y="2508"/>
                </a:lnTo>
                <a:lnTo>
                  <a:pt x="109334" y="2337"/>
                </a:lnTo>
                <a:lnTo>
                  <a:pt x="108764" y="2223"/>
                </a:lnTo>
                <a:lnTo>
                  <a:pt x="107681" y="2109"/>
                </a:lnTo>
                <a:lnTo>
                  <a:pt x="106542" y="2109"/>
                </a:lnTo>
                <a:lnTo>
                  <a:pt x="104263" y="2166"/>
                </a:lnTo>
                <a:lnTo>
                  <a:pt x="102041" y="2337"/>
                </a:lnTo>
                <a:lnTo>
                  <a:pt x="99762" y="2622"/>
                </a:lnTo>
                <a:lnTo>
                  <a:pt x="97540" y="2963"/>
                </a:lnTo>
                <a:lnTo>
                  <a:pt x="95318" y="3419"/>
                </a:lnTo>
                <a:lnTo>
                  <a:pt x="93153" y="3932"/>
                </a:lnTo>
                <a:lnTo>
                  <a:pt x="90931" y="4502"/>
                </a:lnTo>
                <a:lnTo>
                  <a:pt x="88709" y="5128"/>
                </a:lnTo>
                <a:lnTo>
                  <a:pt x="84322" y="6382"/>
                </a:lnTo>
                <a:lnTo>
                  <a:pt x="79935" y="7692"/>
                </a:lnTo>
                <a:lnTo>
                  <a:pt x="77713" y="8262"/>
                </a:lnTo>
                <a:lnTo>
                  <a:pt x="75548" y="8832"/>
                </a:lnTo>
                <a:lnTo>
                  <a:pt x="73326" y="9344"/>
                </a:lnTo>
                <a:lnTo>
                  <a:pt x="71104" y="9800"/>
                </a:lnTo>
                <a:lnTo>
                  <a:pt x="68939" y="10142"/>
                </a:lnTo>
                <a:lnTo>
                  <a:pt x="66717" y="10427"/>
                </a:lnTo>
                <a:lnTo>
                  <a:pt x="64495" y="10541"/>
                </a:lnTo>
                <a:lnTo>
                  <a:pt x="62273" y="10541"/>
                </a:lnTo>
                <a:lnTo>
                  <a:pt x="59994" y="10427"/>
                </a:lnTo>
                <a:lnTo>
                  <a:pt x="57772" y="10199"/>
                </a:lnTo>
                <a:lnTo>
                  <a:pt x="56690" y="10028"/>
                </a:lnTo>
                <a:lnTo>
                  <a:pt x="55607" y="9857"/>
                </a:lnTo>
                <a:lnTo>
                  <a:pt x="54525" y="9629"/>
                </a:lnTo>
                <a:lnTo>
                  <a:pt x="53442" y="9344"/>
                </a:lnTo>
                <a:lnTo>
                  <a:pt x="52417" y="9060"/>
                </a:lnTo>
                <a:lnTo>
                  <a:pt x="51391" y="8718"/>
                </a:lnTo>
                <a:lnTo>
                  <a:pt x="50366" y="8319"/>
                </a:lnTo>
                <a:lnTo>
                  <a:pt x="49397" y="7920"/>
                </a:lnTo>
                <a:lnTo>
                  <a:pt x="48429" y="7464"/>
                </a:lnTo>
                <a:lnTo>
                  <a:pt x="47517" y="7009"/>
                </a:lnTo>
                <a:lnTo>
                  <a:pt x="46605" y="6496"/>
                </a:lnTo>
                <a:lnTo>
                  <a:pt x="45751" y="5926"/>
                </a:lnTo>
                <a:lnTo>
                  <a:pt x="44896" y="5299"/>
                </a:lnTo>
                <a:lnTo>
                  <a:pt x="44042" y="4673"/>
                </a:lnTo>
                <a:lnTo>
                  <a:pt x="43301" y="3989"/>
                </a:lnTo>
                <a:lnTo>
                  <a:pt x="42560" y="3305"/>
                </a:lnTo>
                <a:lnTo>
                  <a:pt x="41877" y="2508"/>
                </a:lnTo>
                <a:lnTo>
                  <a:pt x="41193" y="1710"/>
                </a:lnTo>
                <a:lnTo>
                  <a:pt x="40566" y="912"/>
                </a:lnTo>
                <a:lnTo>
                  <a:pt x="39996" y="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0" y="0"/>
            <a:ext cx="9144129" cy="4319897"/>
          </a:xfrm>
          <a:custGeom>
            <a:avLst/>
            <a:gdLst/>
            <a:ahLst/>
            <a:cxnLst/>
            <a:rect l="l" t="t" r="r" b="b"/>
            <a:pathLst>
              <a:path w="128078" h="60507" extrusionOk="0">
                <a:moveTo>
                  <a:pt x="1" y="1"/>
                </a:moveTo>
                <a:lnTo>
                  <a:pt x="1" y="17492"/>
                </a:lnTo>
                <a:lnTo>
                  <a:pt x="2850" y="16637"/>
                </a:lnTo>
                <a:lnTo>
                  <a:pt x="5755" y="15896"/>
                </a:lnTo>
                <a:lnTo>
                  <a:pt x="8604" y="15213"/>
                </a:lnTo>
                <a:lnTo>
                  <a:pt x="11510" y="14529"/>
                </a:lnTo>
                <a:lnTo>
                  <a:pt x="14472" y="13959"/>
                </a:lnTo>
                <a:lnTo>
                  <a:pt x="17435" y="13447"/>
                </a:lnTo>
                <a:lnTo>
                  <a:pt x="20397" y="13048"/>
                </a:lnTo>
                <a:lnTo>
                  <a:pt x="23417" y="12706"/>
                </a:lnTo>
                <a:lnTo>
                  <a:pt x="24386" y="12649"/>
                </a:lnTo>
                <a:lnTo>
                  <a:pt x="25354" y="12649"/>
                </a:lnTo>
                <a:lnTo>
                  <a:pt x="25867" y="12706"/>
                </a:lnTo>
                <a:lnTo>
                  <a:pt x="26323" y="12820"/>
                </a:lnTo>
                <a:lnTo>
                  <a:pt x="26778" y="12934"/>
                </a:lnTo>
                <a:lnTo>
                  <a:pt x="27177" y="13162"/>
                </a:lnTo>
                <a:lnTo>
                  <a:pt x="27690" y="13504"/>
                </a:lnTo>
                <a:lnTo>
                  <a:pt x="28089" y="13902"/>
                </a:lnTo>
                <a:lnTo>
                  <a:pt x="28431" y="14358"/>
                </a:lnTo>
                <a:lnTo>
                  <a:pt x="28659" y="14871"/>
                </a:lnTo>
                <a:lnTo>
                  <a:pt x="28830" y="15441"/>
                </a:lnTo>
                <a:lnTo>
                  <a:pt x="28887" y="16010"/>
                </a:lnTo>
                <a:lnTo>
                  <a:pt x="28944" y="16637"/>
                </a:lnTo>
                <a:lnTo>
                  <a:pt x="28887" y="17264"/>
                </a:lnTo>
                <a:lnTo>
                  <a:pt x="28773" y="17948"/>
                </a:lnTo>
                <a:lnTo>
                  <a:pt x="28659" y="18631"/>
                </a:lnTo>
                <a:lnTo>
                  <a:pt x="28260" y="19942"/>
                </a:lnTo>
                <a:lnTo>
                  <a:pt x="27804" y="21252"/>
                </a:lnTo>
                <a:lnTo>
                  <a:pt x="27234" y="22448"/>
                </a:lnTo>
                <a:lnTo>
                  <a:pt x="26323" y="24613"/>
                </a:lnTo>
                <a:lnTo>
                  <a:pt x="25525" y="26778"/>
                </a:lnTo>
                <a:lnTo>
                  <a:pt x="24841" y="28943"/>
                </a:lnTo>
                <a:lnTo>
                  <a:pt x="24272" y="31222"/>
                </a:lnTo>
                <a:lnTo>
                  <a:pt x="23816" y="33444"/>
                </a:lnTo>
                <a:lnTo>
                  <a:pt x="23474" y="35723"/>
                </a:lnTo>
                <a:lnTo>
                  <a:pt x="23303" y="38059"/>
                </a:lnTo>
                <a:lnTo>
                  <a:pt x="23189" y="40338"/>
                </a:lnTo>
                <a:lnTo>
                  <a:pt x="23189" y="41364"/>
                </a:lnTo>
                <a:lnTo>
                  <a:pt x="23246" y="42332"/>
                </a:lnTo>
                <a:lnTo>
                  <a:pt x="23360" y="43358"/>
                </a:lnTo>
                <a:lnTo>
                  <a:pt x="23531" y="44326"/>
                </a:lnTo>
                <a:lnTo>
                  <a:pt x="23759" y="45238"/>
                </a:lnTo>
                <a:lnTo>
                  <a:pt x="24044" y="46207"/>
                </a:lnTo>
                <a:lnTo>
                  <a:pt x="24500" y="47061"/>
                </a:lnTo>
                <a:lnTo>
                  <a:pt x="25012" y="47859"/>
                </a:lnTo>
                <a:lnTo>
                  <a:pt x="25354" y="48258"/>
                </a:lnTo>
                <a:lnTo>
                  <a:pt x="25696" y="48656"/>
                </a:lnTo>
                <a:lnTo>
                  <a:pt x="26437" y="49283"/>
                </a:lnTo>
                <a:lnTo>
                  <a:pt x="27234" y="49853"/>
                </a:lnTo>
                <a:lnTo>
                  <a:pt x="28089" y="50252"/>
                </a:lnTo>
                <a:lnTo>
                  <a:pt x="29000" y="50594"/>
                </a:lnTo>
                <a:lnTo>
                  <a:pt x="29969" y="50821"/>
                </a:lnTo>
                <a:lnTo>
                  <a:pt x="30995" y="50992"/>
                </a:lnTo>
                <a:lnTo>
                  <a:pt x="32020" y="51049"/>
                </a:lnTo>
                <a:lnTo>
                  <a:pt x="33046" y="51049"/>
                </a:lnTo>
                <a:lnTo>
                  <a:pt x="34128" y="50992"/>
                </a:lnTo>
                <a:lnTo>
                  <a:pt x="35211" y="50878"/>
                </a:lnTo>
                <a:lnTo>
                  <a:pt x="36236" y="50707"/>
                </a:lnTo>
                <a:lnTo>
                  <a:pt x="37319" y="50480"/>
                </a:lnTo>
                <a:lnTo>
                  <a:pt x="38401" y="50195"/>
                </a:lnTo>
                <a:lnTo>
                  <a:pt x="39427" y="49910"/>
                </a:lnTo>
                <a:lnTo>
                  <a:pt x="40395" y="49568"/>
                </a:lnTo>
                <a:lnTo>
                  <a:pt x="43187" y="48599"/>
                </a:lnTo>
                <a:lnTo>
                  <a:pt x="45922" y="47574"/>
                </a:lnTo>
                <a:lnTo>
                  <a:pt x="48656" y="46491"/>
                </a:lnTo>
                <a:lnTo>
                  <a:pt x="51391" y="45352"/>
                </a:lnTo>
                <a:lnTo>
                  <a:pt x="56861" y="43130"/>
                </a:lnTo>
                <a:lnTo>
                  <a:pt x="62330" y="40908"/>
                </a:lnTo>
                <a:lnTo>
                  <a:pt x="65065" y="39882"/>
                </a:lnTo>
                <a:lnTo>
                  <a:pt x="67800" y="38914"/>
                </a:lnTo>
                <a:lnTo>
                  <a:pt x="70591" y="38002"/>
                </a:lnTo>
                <a:lnTo>
                  <a:pt x="73383" y="37205"/>
                </a:lnTo>
                <a:lnTo>
                  <a:pt x="76175" y="36464"/>
                </a:lnTo>
                <a:lnTo>
                  <a:pt x="79023" y="35894"/>
                </a:lnTo>
                <a:lnTo>
                  <a:pt x="80448" y="35609"/>
                </a:lnTo>
                <a:lnTo>
                  <a:pt x="81872" y="35382"/>
                </a:lnTo>
                <a:lnTo>
                  <a:pt x="83353" y="35211"/>
                </a:lnTo>
                <a:lnTo>
                  <a:pt x="84778" y="35097"/>
                </a:lnTo>
                <a:lnTo>
                  <a:pt x="85803" y="35040"/>
                </a:lnTo>
                <a:lnTo>
                  <a:pt x="86772" y="35040"/>
                </a:lnTo>
                <a:lnTo>
                  <a:pt x="87228" y="35097"/>
                </a:lnTo>
                <a:lnTo>
                  <a:pt x="87740" y="35154"/>
                </a:lnTo>
                <a:lnTo>
                  <a:pt x="88196" y="35325"/>
                </a:lnTo>
                <a:lnTo>
                  <a:pt x="88652" y="35495"/>
                </a:lnTo>
                <a:lnTo>
                  <a:pt x="89165" y="35780"/>
                </a:lnTo>
                <a:lnTo>
                  <a:pt x="89678" y="36179"/>
                </a:lnTo>
                <a:lnTo>
                  <a:pt x="90076" y="36578"/>
                </a:lnTo>
                <a:lnTo>
                  <a:pt x="90361" y="37034"/>
                </a:lnTo>
                <a:lnTo>
                  <a:pt x="90646" y="37547"/>
                </a:lnTo>
                <a:lnTo>
                  <a:pt x="90874" y="38116"/>
                </a:lnTo>
                <a:lnTo>
                  <a:pt x="91045" y="38686"/>
                </a:lnTo>
                <a:lnTo>
                  <a:pt x="91159" y="39313"/>
                </a:lnTo>
                <a:lnTo>
                  <a:pt x="91216" y="39939"/>
                </a:lnTo>
                <a:lnTo>
                  <a:pt x="91273" y="40566"/>
                </a:lnTo>
                <a:lnTo>
                  <a:pt x="91216" y="41250"/>
                </a:lnTo>
                <a:lnTo>
                  <a:pt x="91159" y="41877"/>
                </a:lnTo>
                <a:lnTo>
                  <a:pt x="91045" y="42560"/>
                </a:lnTo>
                <a:lnTo>
                  <a:pt x="90931" y="43187"/>
                </a:lnTo>
                <a:lnTo>
                  <a:pt x="90760" y="43814"/>
                </a:lnTo>
                <a:lnTo>
                  <a:pt x="90532" y="44383"/>
                </a:lnTo>
                <a:lnTo>
                  <a:pt x="90076" y="45580"/>
                </a:lnTo>
                <a:lnTo>
                  <a:pt x="89564" y="46776"/>
                </a:lnTo>
                <a:lnTo>
                  <a:pt x="89051" y="47916"/>
                </a:lnTo>
                <a:lnTo>
                  <a:pt x="88595" y="49112"/>
                </a:lnTo>
                <a:lnTo>
                  <a:pt x="88196" y="50309"/>
                </a:lnTo>
                <a:lnTo>
                  <a:pt x="88025" y="50935"/>
                </a:lnTo>
                <a:lnTo>
                  <a:pt x="87968" y="51505"/>
                </a:lnTo>
                <a:lnTo>
                  <a:pt x="87854" y="52132"/>
                </a:lnTo>
                <a:lnTo>
                  <a:pt x="87854" y="52759"/>
                </a:lnTo>
                <a:lnTo>
                  <a:pt x="87854" y="53328"/>
                </a:lnTo>
                <a:lnTo>
                  <a:pt x="87968" y="53955"/>
                </a:lnTo>
                <a:lnTo>
                  <a:pt x="88082" y="54639"/>
                </a:lnTo>
                <a:lnTo>
                  <a:pt x="88310" y="55265"/>
                </a:lnTo>
                <a:lnTo>
                  <a:pt x="88595" y="55835"/>
                </a:lnTo>
                <a:lnTo>
                  <a:pt x="88937" y="56405"/>
                </a:lnTo>
                <a:lnTo>
                  <a:pt x="89279" y="56918"/>
                </a:lnTo>
                <a:lnTo>
                  <a:pt x="89735" y="57430"/>
                </a:lnTo>
                <a:lnTo>
                  <a:pt x="90190" y="57886"/>
                </a:lnTo>
                <a:lnTo>
                  <a:pt x="90703" y="58342"/>
                </a:lnTo>
                <a:lnTo>
                  <a:pt x="91273" y="58741"/>
                </a:lnTo>
                <a:lnTo>
                  <a:pt x="91843" y="59083"/>
                </a:lnTo>
                <a:lnTo>
                  <a:pt x="92412" y="59425"/>
                </a:lnTo>
                <a:lnTo>
                  <a:pt x="93039" y="59709"/>
                </a:lnTo>
                <a:lnTo>
                  <a:pt x="93723" y="59937"/>
                </a:lnTo>
                <a:lnTo>
                  <a:pt x="94349" y="60165"/>
                </a:lnTo>
                <a:lnTo>
                  <a:pt x="95033" y="60336"/>
                </a:lnTo>
                <a:lnTo>
                  <a:pt x="95660" y="60450"/>
                </a:lnTo>
                <a:lnTo>
                  <a:pt x="96343" y="60507"/>
                </a:lnTo>
                <a:lnTo>
                  <a:pt x="98338" y="60507"/>
                </a:lnTo>
                <a:lnTo>
                  <a:pt x="99705" y="60393"/>
                </a:lnTo>
                <a:lnTo>
                  <a:pt x="101015" y="60165"/>
                </a:lnTo>
                <a:lnTo>
                  <a:pt x="102326" y="59823"/>
                </a:lnTo>
                <a:lnTo>
                  <a:pt x="103636" y="59481"/>
                </a:lnTo>
                <a:lnTo>
                  <a:pt x="104890" y="59083"/>
                </a:lnTo>
                <a:lnTo>
                  <a:pt x="106200" y="58627"/>
                </a:lnTo>
                <a:lnTo>
                  <a:pt x="108935" y="57601"/>
                </a:lnTo>
                <a:lnTo>
                  <a:pt x="111726" y="56576"/>
                </a:lnTo>
                <a:lnTo>
                  <a:pt x="117196" y="54411"/>
                </a:lnTo>
                <a:lnTo>
                  <a:pt x="122608" y="52189"/>
                </a:lnTo>
                <a:lnTo>
                  <a:pt x="128078" y="50024"/>
                </a:lnTo>
                <a:lnTo>
                  <a:pt x="128078" y="23018"/>
                </a:lnTo>
                <a:lnTo>
                  <a:pt x="125286" y="23873"/>
                </a:lnTo>
                <a:lnTo>
                  <a:pt x="122494" y="24727"/>
                </a:lnTo>
                <a:lnTo>
                  <a:pt x="121469" y="25012"/>
                </a:lnTo>
                <a:lnTo>
                  <a:pt x="120443" y="25240"/>
                </a:lnTo>
                <a:lnTo>
                  <a:pt x="119361" y="25354"/>
                </a:lnTo>
                <a:lnTo>
                  <a:pt x="118278" y="25411"/>
                </a:lnTo>
                <a:lnTo>
                  <a:pt x="117766" y="25411"/>
                </a:lnTo>
                <a:lnTo>
                  <a:pt x="117253" y="25354"/>
                </a:lnTo>
                <a:lnTo>
                  <a:pt x="116740" y="25240"/>
                </a:lnTo>
                <a:lnTo>
                  <a:pt x="116284" y="25126"/>
                </a:lnTo>
                <a:lnTo>
                  <a:pt x="115829" y="24955"/>
                </a:lnTo>
                <a:lnTo>
                  <a:pt x="115373" y="24727"/>
                </a:lnTo>
                <a:lnTo>
                  <a:pt x="114974" y="24443"/>
                </a:lnTo>
                <a:lnTo>
                  <a:pt x="114575" y="24101"/>
                </a:lnTo>
                <a:lnTo>
                  <a:pt x="114290" y="23702"/>
                </a:lnTo>
                <a:lnTo>
                  <a:pt x="114005" y="23303"/>
                </a:lnTo>
                <a:lnTo>
                  <a:pt x="113777" y="22904"/>
                </a:lnTo>
                <a:lnTo>
                  <a:pt x="113550" y="22448"/>
                </a:lnTo>
                <a:lnTo>
                  <a:pt x="113436" y="21936"/>
                </a:lnTo>
                <a:lnTo>
                  <a:pt x="113265" y="21480"/>
                </a:lnTo>
                <a:lnTo>
                  <a:pt x="113151" y="20511"/>
                </a:lnTo>
                <a:lnTo>
                  <a:pt x="113094" y="19315"/>
                </a:lnTo>
                <a:lnTo>
                  <a:pt x="113151" y="18175"/>
                </a:lnTo>
                <a:lnTo>
                  <a:pt x="113265" y="16979"/>
                </a:lnTo>
                <a:lnTo>
                  <a:pt x="113436" y="15839"/>
                </a:lnTo>
                <a:lnTo>
                  <a:pt x="113834" y="13504"/>
                </a:lnTo>
                <a:lnTo>
                  <a:pt x="114005" y="12364"/>
                </a:lnTo>
                <a:lnTo>
                  <a:pt x="114176" y="11168"/>
                </a:lnTo>
                <a:lnTo>
                  <a:pt x="114233" y="9971"/>
                </a:lnTo>
                <a:lnTo>
                  <a:pt x="114176" y="8775"/>
                </a:lnTo>
                <a:lnTo>
                  <a:pt x="114005" y="7578"/>
                </a:lnTo>
                <a:lnTo>
                  <a:pt x="113834" y="7009"/>
                </a:lnTo>
                <a:lnTo>
                  <a:pt x="113664" y="6439"/>
                </a:lnTo>
                <a:lnTo>
                  <a:pt x="113493" y="5869"/>
                </a:lnTo>
                <a:lnTo>
                  <a:pt x="113208" y="5356"/>
                </a:lnTo>
                <a:lnTo>
                  <a:pt x="112923" y="4844"/>
                </a:lnTo>
                <a:lnTo>
                  <a:pt x="112638" y="4388"/>
                </a:lnTo>
                <a:lnTo>
                  <a:pt x="112239" y="3989"/>
                </a:lnTo>
                <a:lnTo>
                  <a:pt x="111840" y="3590"/>
                </a:lnTo>
                <a:lnTo>
                  <a:pt x="111385" y="3248"/>
                </a:lnTo>
                <a:lnTo>
                  <a:pt x="110929" y="2906"/>
                </a:lnTo>
                <a:lnTo>
                  <a:pt x="110416" y="2679"/>
                </a:lnTo>
                <a:lnTo>
                  <a:pt x="109903" y="2508"/>
                </a:lnTo>
                <a:lnTo>
                  <a:pt x="109334" y="2337"/>
                </a:lnTo>
                <a:lnTo>
                  <a:pt x="108764" y="2223"/>
                </a:lnTo>
                <a:lnTo>
                  <a:pt x="107681" y="2109"/>
                </a:lnTo>
                <a:lnTo>
                  <a:pt x="106542" y="2109"/>
                </a:lnTo>
                <a:lnTo>
                  <a:pt x="104263" y="2166"/>
                </a:lnTo>
                <a:lnTo>
                  <a:pt x="102041" y="2337"/>
                </a:lnTo>
                <a:lnTo>
                  <a:pt x="99762" y="2622"/>
                </a:lnTo>
                <a:lnTo>
                  <a:pt x="97540" y="2963"/>
                </a:lnTo>
                <a:lnTo>
                  <a:pt x="95318" y="3419"/>
                </a:lnTo>
                <a:lnTo>
                  <a:pt x="93153" y="3932"/>
                </a:lnTo>
                <a:lnTo>
                  <a:pt x="90931" y="4502"/>
                </a:lnTo>
                <a:lnTo>
                  <a:pt x="88709" y="5128"/>
                </a:lnTo>
                <a:lnTo>
                  <a:pt x="84322" y="6382"/>
                </a:lnTo>
                <a:lnTo>
                  <a:pt x="79935" y="7692"/>
                </a:lnTo>
                <a:lnTo>
                  <a:pt x="77713" y="8262"/>
                </a:lnTo>
                <a:lnTo>
                  <a:pt x="75548" y="8832"/>
                </a:lnTo>
                <a:lnTo>
                  <a:pt x="73326" y="9344"/>
                </a:lnTo>
                <a:lnTo>
                  <a:pt x="71104" y="9800"/>
                </a:lnTo>
                <a:lnTo>
                  <a:pt x="68939" y="10142"/>
                </a:lnTo>
                <a:lnTo>
                  <a:pt x="66717" y="10427"/>
                </a:lnTo>
                <a:lnTo>
                  <a:pt x="64495" y="10541"/>
                </a:lnTo>
                <a:lnTo>
                  <a:pt x="62273" y="10541"/>
                </a:lnTo>
                <a:lnTo>
                  <a:pt x="59994" y="10427"/>
                </a:lnTo>
                <a:lnTo>
                  <a:pt x="57772" y="10199"/>
                </a:lnTo>
                <a:lnTo>
                  <a:pt x="56690" y="10028"/>
                </a:lnTo>
                <a:lnTo>
                  <a:pt x="55607" y="9857"/>
                </a:lnTo>
                <a:lnTo>
                  <a:pt x="54525" y="9629"/>
                </a:lnTo>
                <a:lnTo>
                  <a:pt x="53442" y="9344"/>
                </a:lnTo>
                <a:lnTo>
                  <a:pt x="52417" y="9060"/>
                </a:lnTo>
                <a:lnTo>
                  <a:pt x="51391" y="8718"/>
                </a:lnTo>
                <a:lnTo>
                  <a:pt x="50366" y="8319"/>
                </a:lnTo>
                <a:lnTo>
                  <a:pt x="49397" y="7920"/>
                </a:lnTo>
                <a:lnTo>
                  <a:pt x="48429" y="7464"/>
                </a:lnTo>
                <a:lnTo>
                  <a:pt x="47517" y="7009"/>
                </a:lnTo>
                <a:lnTo>
                  <a:pt x="46605" y="6496"/>
                </a:lnTo>
                <a:lnTo>
                  <a:pt x="45751" y="5926"/>
                </a:lnTo>
                <a:lnTo>
                  <a:pt x="44896" y="5299"/>
                </a:lnTo>
                <a:lnTo>
                  <a:pt x="44042" y="4673"/>
                </a:lnTo>
                <a:lnTo>
                  <a:pt x="43301" y="3989"/>
                </a:lnTo>
                <a:lnTo>
                  <a:pt x="42560" y="3305"/>
                </a:lnTo>
                <a:lnTo>
                  <a:pt x="41877" y="2508"/>
                </a:lnTo>
                <a:lnTo>
                  <a:pt x="41193" y="1710"/>
                </a:lnTo>
                <a:lnTo>
                  <a:pt x="40566" y="912"/>
                </a:lnTo>
                <a:lnTo>
                  <a:pt x="39996" y="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81287" y="1096175"/>
            <a:ext cx="5102100" cy="221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300" b="1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81287" y="3366700"/>
            <a:ext cx="39603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439290" y="345591"/>
            <a:ext cx="8323876" cy="4509653"/>
            <a:chOff x="363100" y="-600401"/>
            <a:chExt cx="10055419" cy="5447757"/>
          </a:xfrm>
        </p:grpSpPr>
        <p:sp>
          <p:nvSpPr>
            <p:cNvPr id="14" name="Google Shape;14;p2"/>
            <p:cNvSpPr/>
            <p:nvPr/>
          </p:nvSpPr>
          <p:spPr>
            <a:xfrm>
              <a:off x="7653625" y="-344942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635845" y="-32498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7677486" y="452383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351319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296825" y="329902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218172" y="478015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317835" y="445849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407550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876275" y="4759500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685431" y="-57143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761970" y="462582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350812" y="-600401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63100" y="37211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>
            <a:spLocks noGrp="1"/>
          </p:cNvSpPr>
          <p:nvPr>
            <p:ph type="title"/>
          </p:nvPr>
        </p:nvSpPr>
        <p:spPr>
          <a:xfrm>
            <a:off x="2642250" y="859100"/>
            <a:ext cx="3859500" cy="13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SECTION_TITLE_AND_DESCRIPTION_1"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34"/>
          <p:cNvSpPr/>
          <p:nvPr/>
        </p:nvSpPr>
        <p:spPr>
          <a:xfrm>
            <a:off x="-5478335" y="-11"/>
            <a:ext cx="14622345" cy="6907933"/>
          </a:xfrm>
          <a:custGeom>
            <a:avLst/>
            <a:gdLst/>
            <a:ahLst/>
            <a:cxnLst/>
            <a:rect l="l" t="t" r="r" b="b"/>
            <a:pathLst>
              <a:path w="128078" h="60507" extrusionOk="0">
                <a:moveTo>
                  <a:pt x="1" y="1"/>
                </a:moveTo>
                <a:lnTo>
                  <a:pt x="1" y="17492"/>
                </a:lnTo>
                <a:lnTo>
                  <a:pt x="2850" y="16637"/>
                </a:lnTo>
                <a:lnTo>
                  <a:pt x="5755" y="15896"/>
                </a:lnTo>
                <a:lnTo>
                  <a:pt x="8604" y="15213"/>
                </a:lnTo>
                <a:lnTo>
                  <a:pt x="11510" y="14529"/>
                </a:lnTo>
                <a:lnTo>
                  <a:pt x="14472" y="13959"/>
                </a:lnTo>
                <a:lnTo>
                  <a:pt x="17435" y="13447"/>
                </a:lnTo>
                <a:lnTo>
                  <a:pt x="20397" y="13048"/>
                </a:lnTo>
                <a:lnTo>
                  <a:pt x="23417" y="12706"/>
                </a:lnTo>
                <a:lnTo>
                  <a:pt x="24386" y="12649"/>
                </a:lnTo>
                <a:lnTo>
                  <a:pt x="25354" y="12649"/>
                </a:lnTo>
                <a:lnTo>
                  <a:pt x="25867" y="12706"/>
                </a:lnTo>
                <a:lnTo>
                  <a:pt x="26323" y="12820"/>
                </a:lnTo>
                <a:lnTo>
                  <a:pt x="26778" y="12934"/>
                </a:lnTo>
                <a:lnTo>
                  <a:pt x="27177" y="13162"/>
                </a:lnTo>
                <a:lnTo>
                  <a:pt x="27690" y="13504"/>
                </a:lnTo>
                <a:lnTo>
                  <a:pt x="28089" y="13902"/>
                </a:lnTo>
                <a:lnTo>
                  <a:pt x="28431" y="14358"/>
                </a:lnTo>
                <a:lnTo>
                  <a:pt x="28659" y="14871"/>
                </a:lnTo>
                <a:lnTo>
                  <a:pt x="28830" y="15441"/>
                </a:lnTo>
                <a:lnTo>
                  <a:pt x="28887" y="16010"/>
                </a:lnTo>
                <a:lnTo>
                  <a:pt x="28944" y="16637"/>
                </a:lnTo>
                <a:lnTo>
                  <a:pt x="28887" y="17264"/>
                </a:lnTo>
                <a:lnTo>
                  <a:pt x="28773" y="17948"/>
                </a:lnTo>
                <a:lnTo>
                  <a:pt x="28659" y="18631"/>
                </a:lnTo>
                <a:lnTo>
                  <a:pt x="28260" y="19942"/>
                </a:lnTo>
                <a:lnTo>
                  <a:pt x="27804" y="21252"/>
                </a:lnTo>
                <a:lnTo>
                  <a:pt x="27234" y="22448"/>
                </a:lnTo>
                <a:lnTo>
                  <a:pt x="26323" y="24613"/>
                </a:lnTo>
                <a:lnTo>
                  <a:pt x="25525" y="26778"/>
                </a:lnTo>
                <a:lnTo>
                  <a:pt x="24841" y="28943"/>
                </a:lnTo>
                <a:lnTo>
                  <a:pt x="24272" y="31222"/>
                </a:lnTo>
                <a:lnTo>
                  <a:pt x="23816" y="33444"/>
                </a:lnTo>
                <a:lnTo>
                  <a:pt x="23474" y="35723"/>
                </a:lnTo>
                <a:lnTo>
                  <a:pt x="23303" y="38059"/>
                </a:lnTo>
                <a:lnTo>
                  <a:pt x="23189" y="40338"/>
                </a:lnTo>
                <a:lnTo>
                  <a:pt x="23189" y="41364"/>
                </a:lnTo>
                <a:lnTo>
                  <a:pt x="23246" y="42332"/>
                </a:lnTo>
                <a:lnTo>
                  <a:pt x="23360" y="43358"/>
                </a:lnTo>
                <a:lnTo>
                  <a:pt x="23531" y="44326"/>
                </a:lnTo>
                <a:lnTo>
                  <a:pt x="23759" y="45238"/>
                </a:lnTo>
                <a:lnTo>
                  <a:pt x="24044" y="46207"/>
                </a:lnTo>
                <a:lnTo>
                  <a:pt x="24500" y="47061"/>
                </a:lnTo>
                <a:lnTo>
                  <a:pt x="25012" y="47859"/>
                </a:lnTo>
                <a:lnTo>
                  <a:pt x="25354" y="48258"/>
                </a:lnTo>
                <a:lnTo>
                  <a:pt x="25696" y="48656"/>
                </a:lnTo>
                <a:lnTo>
                  <a:pt x="26437" y="49283"/>
                </a:lnTo>
                <a:lnTo>
                  <a:pt x="27234" y="49853"/>
                </a:lnTo>
                <a:lnTo>
                  <a:pt x="28089" y="50252"/>
                </a:lnTo>
                <a:lnTo>
                  <a:pt x="29000" y="50594"/>
                </a:lnTo>
                <a:lnTo>
                  <a:pt x="29969" y="50821"/>
                </a:lnTo>
                <a:lnTo>
                  <a:pt x="30995" y="50992"/>
                </a:lnTo>
                <a:lnTo>
                  <a:pt x="32020" y="51049"/>
                </a:lnTo>
                <a:lnTo>
                  <a:pt x="33046" y="51049"/>
                </a:lnTo>
                <a:lnTo>
                  <a:pt x="34128" y="50992"/>
                </a:lnTo>
                <a:lnTo>
                  <a:pt x="35211" y="50878"/>
                </a:lnTo>
                <a:lnTo>
                  <a:pt x="36236" y="50707"/>
                </a:lnTo>
                <a:lnTo>
                  <a:pt x="37319" y="50480"/>
                </a:lnTo>
                <a:lnTo>
                  <a:pt x="38401" y="50195"/>
                </a:lnTo>
                <a:lnTo>
                  <a:pt x="39427" y="49910"/>
                </a:lnTo>
                <a:lnTo>
                  <a:pt x="40395" y="49568"/>
                </a:lnTo>
                <a:lnTo>
                  <a:pt x="43187" y="48599"/>
                </a:lnTo>
                <a:lnTo>
                  <a:pt x="45922" y="47574"/>
                </a:lnTo>
                <a:lnTo>
                  <a:pt x="48656" y="46491"/>
                </a:lnTo>
                <a:lnTo>
                  <a:pt x="51391" y="45352"/>
                </a:lnTo>
                <a:lnTo>
                  <a:pt x="56861" y="43130"/>
                </a:lnTo>
                <a:lnTo>
                  <a:pt x="62330" y="40908"/>
                </a:lnTo>
                <a:lnTo>
                  <a:pt x="65065" y="39882"/>
                </a:lnTo>
                <a:lnTo>
                  <a:pt x="67800" y="38914"/>
                </a:lnTo>
                <a:lnTo>
                  <a:pt x="70591" y="38002"/>
                </a:lnTo>
                <a:lnTo>
                  <a:pt x="73383" y="37205"/>
                </a:lnTo>
                <a:lnTo>
                  <a:pt x="76175" y="36464"/>
                </a:lnTo>
                <a:lnTo>
                  <a:pt x="79023" y="35894"/>
                </a:lnTo>
                <a:lnTo>
                  <a:pt x="80448" y="35609"/>
                </a:lnTo>
                <a:lnTo>
                  <a:pt x="81872" y="35382"/>
                </a:lnTo>
                <a:lnTo>
                  <a:pt x="83353" y="35211"/>
                </a:lnTo>
                <a:lnTo>
                  <a:pt x="84778" y="35097"/>
                </a:lnTo>
                <a:lnTo>
                  <a:pt x="85803" y="35040"/>
                </a:lnTo>
                <a:lnTo>
                  <a:pt x="86772" y="35040"/>
                </a:lnTo>
                <a:lnTo>
                  <a:pt x="87228" y="35097"/>
                </a:lnTo>
                <a:lnTo>
                  <a:pt x="87740" y="35154"/>
                </a:lnTo>
                <a:lnTo>
                  <a:pt x="88196" y="35325"/>
                </a:lnTo>
                <a:lnTo>
                  <a:pt x="88652" y="35495"/>
                </a:lnTo>
                <a:lnTo>
                  <a:pt x="89165" y="35780"/>
                </a:lnTo>
                <a:lnTo>
                  <a:pt x="89678" y="36179"/>
                </a:lnTo>
                <a:lnTo>
                  <a:pt x="90076" y="36578"/>
                </a:lnTo>
                <a:lnTo>
                  <a:pt x="90361" y="37034"/>
                </a:lnTo>
                <a:lnTo>
                  <a:pt x="90646" y="37547"/>
                </a:lnTo>
                <a:lnTo>
                  <a:pt x="90874" y="38116"/>
                </a:lnTo>
                <a:lnTo>
                  <a:pt x="91045" y="38686"/>
                </a:lnTo>
                <a:lnTo>
                  <a:pt x="91159" y="39313"/>
                </a:lnTo>
                <a:lnTo>
                  <a:pt x="91216" y="39939"/>
                </a:lnTo>
                <a:lnTo>
                  <a:pt x="91273" y="40566"/>
                </a:lnTo>
                <a:lnTo>
                  <a:pt x="91216" y="41250"/>
                </a:lnTo>
                <a:lnTo>
                  <a:pt x="91159" y="41877"/>
                </a:lnTo>
                <a:lnTo>
                  <a:pt x="91045" y="42560"/>
                </a:lnTo>
                <a:lnTo>
                  <a:pt x="90931" y="43187"/>
                </a:lnTo>
                <a:lnTo>
                  <a:pt x="90760" y="43814"/>
                </a:lnTo>
                <a:lnTo>
                  <a:pt x="90532" y="44383"/>
                </a:lnTo>
                <a:lnTo>
                  <a:pt x="90076" y="45580"/>
                </a:lnTo>
                <a:lnTo>
                  <a:pt x="89564" y="46776"/>
                </a:lnTo>
                <a:lnTo>
                  <a:pt x="89051" y="47916"/>
                </a:lnTo>
                <a:lnTo>
                  <a:pt x="88595" y="49112"/>
                </a:lnTo>
                <a:lnTo>
                  <a:pt x="88196" y="50309"/>
                </a:lnTo>
                <a:lnTo>
                  <a:pt x="88025" y="50935"/>
                </a:lnTo>
                <a:lnTo>
                  <a:pt x="87968" y="51505"/>
                </a:lnTo>
                <a:lnTo>
                  <a:pt x="87854" y="52132"/>
                </a:lnTo>
                <a:lnTo>
                  <a:pt x="87854" y="52759"/>
                </a:lnTo>
                <a:lnTo>
                  <a:pt x="87854" y="53328"/>
                </a:lnTo>
                <a:lnTo>
                  <a:pt x="87968" y="53955"/>
                </a:lnTo>
                <a:lnTo>
                  <a:pt x="88082" y="54639"/>
                </a:lnTo>
                <a:lnTo>
                  <a:pt x="88310" y="55265"/>
                </a:lnTo>
                <a:lnTo>
                  <a:pt x="88595" y="55835"/>
                </a:lnTo>
                <a:lnTo>
                  <a:pt x="88937" y="56405"/>
                </a:lnTo>
                <a:lnTo>
                  <a:pt x="89279" y="56918"/>
                </a:lnTo>
                <a:lnTo>
                  <a:pt x="89735" y="57430"/>
                </a:lnTo>
                <a:lnTo>
                  <a:pt x="90190" y="57886"/>
                </a:lnTo>
                <a:lnTo>
                  <a:pt x="90703" y="58342"/>
                </a:lnTo>
                <a:lnTo>
                  <a:pt x="91273" y="58741"/>
                </a:lnTo>
                <a:lnTo>
                  <a:pt x="91843" y="59083"/>
                </a:lnTo>
                <a:lnTo>
                  <a:pt x="92412" y="59425"/>
                </a:lnTo>
                <a:lnTo>
                  <a:pt x="93039" y="59709"/>
                </a:lnTo>
                <a:lnTo>
                  <a:pt x="93723" y="59937"/>
                </a:lnTo>
                <a:lnTo>
                  <a:pt x="94349" y="60165"/>
                </a:lnTo>
                <a:lnTo>
                  <a:pt x="95033" y="60336"/>
                </a:lnTo>
                <a:lnTo>
                  <a:pt x="95660" y="60450"/>
                </a:lnTo>
                <a:lnTo>
                  <a:pt x="96343" y="60507"/>
                </a:lnTo>
                <a:lnTo>
                  <a:pt x="98338" y="60507"/>
                </a:lnTo>
                <a:lnTo>
                  <a:pt x="99705" y="60393"/>
                </a:lnTo>
                <a:lnTo>
                  <a:pt x="101015" y="60165"/>
                </a:lnTo>
                <a:lnTo>
                  <a:pt x="102326" y="59823"/>
                </a:lnTo>
                <a:lnTo>
                  <a:pt x="103636" y="59481"/>
                </a:lnTo>
                <a:lnTo>
                  <a:pt x="104890" y="59083"/>
                </a:lnTo>
                <a:lnTo>
                  <a:pt x="106200" y="58627"/>
                </a:lnTo>
                <a:lnTo>
                  <a:pt x="108935" y="57601"/>
                </a:lnTo>
                <a:lnTo>
                  <a:pt x="111726" y="56576"/>
                </a:lnTo>
                <a:lnTo>
                  <a:pt x="117196" y="54411"/>
                </a:lnTo>
                <a:lnTo>
                  <a:pt x="122608" y="52189"/>
                </a:lnTo>
                <a:lnTo>
                  <a:pt x="128078" y="50024"/>
                </a:lnTo>
                <a:lnTo>
                  <a:pt x="128078" y="23018"/>
                </a:lnTo>
                <a:lnTo>
                  <a:pt x="125286" y="23873"/>
                </a:lnTo>
                <a:lnTo>
                  <a:pt x="122494" y="24727"/>
                </a:lnTo>
                <a:lnTo>
                  <a:pt x="121469" y="25012"/>
                </a:lnTo>
                <a:lnTo>
                  <a:pt x="120443" y="25240"/>
                </a:lnTo>
                <a:lnTo>
                  <a:pt x="119361" y="25354"/>
                </a:lnTo>
                <a:lnTo>
                  <a:pt x="118278" y="25411"/>
                </a:lnTo>
                <a:lnTo>
                  <a:pt x="117766" y="25411"/>
                </a:lnTo>
                <a:lnTo>
                  <a:pt x="117253" y="25354"/>
                </a:lnTo>
                <a:lnTo>
                  <a:pt x="116740" y="25240"/>
                </a:lnTo>
                <a:lnTo>
                  <a:pt x="116284" y="25126"/>
                </a:lnTo>
                <a:lnTo>
                  <a:pt x="115829" y="24955"/>
                </a:lnTo>
                <a:lnTo>
                  <a:pt x="115373" y="24727"/>
                </a:lnTo>
                <a:lnTo>
                  <a:pt x="114974" y="24443"/>
                </a:lnTo>
                <a:lnTo>
                  <a:pt x="114575" y="24101"/>
                </a:lnTo>
                <a:lnTo>
                  <a:pt x="114290" y="23702"/>
                </a:lnTo>
                <a:lnTo>
                  <a:pt x="114005" y="23303"/>
                </a:lnTo>
                <a:lnTo>
                  <a:pt x="113777" y="22904"/>
                </a:lnTo>
                <a:lnTo>
                  <a:pt x="113550" y="22448"/>
                </a:lnTo>
                <a:lnTo>
                  <a:pt x="113436" y="21936"/>
                </a:lnTo>
                <a:lnTo>
                  <a:pt x="113265" y="21480"/>
                </a:lnTo>
                <a:lnTo>
                  <a:pt x="113151" y="20511"/>
                </a:lnTo>
                <a:lnTo>
                  <a:pt x="113094" y="19315"/>
                </a:lnTo>
                <a:lnTo>
                  <a:pt x="113151" y="18175"/>
                </a:lnTo>
                <a:lnTo>
                  <a:pt x="113265" y="16979"/>
                </a:lnTo>
                <a:lnTo>
                  <a:pt x="113436" y="15839"/>
                </a:lnTo>
                <a:lnTo>
                  <a:pt x="113834" y="13504"/>
                </a:lnTo>
                <a:lnTo>
                  <a:pt x="114005" y="12364"/>
                </a:lnTo>
                <a:lnTo>
                  <a:pt x="114176" y="11168"/>
                </a:lnTo>
                <a:lnTo>
                  <a:pt x="114233" y="9971"/>
                </a:lnTo>
                <a:lnTo>
                  <a:pt x="114176" y="8775"/>
                </a:lnTo>
                <a:lnTo>
                  <a:pt x="114005" y="7578"/>
                </a:lnTo>
                <a:lnTo>
                  <a:pt x="113834" y="7009"/>
                </a:lnTo>
                <a:lnTo>
                  <a:pt x="113664" y="6439"/>
                </a:lnTo>
                <a:lnTo>
                  <a:pt x="113493" y="5869"/>
                </a:lnTo>
                <a:lnTo>
                  <a:pt x="113208" y="5356"/>
                </a:lnTo>
                <a:lnTo>
                  <a:pt x="112923" y="4844"/>
                </a:lnTo>
                <a:lnTo>
                  <a:pt x="112638" y="4388"/>
                </a:lnTo>
                <a:lnTo>
                  <a:pt x="112239" y="3989"/>
                </a:lnTo>
                <a:lnTo>
                  <a:pt x="111840" y="3590"/>
                </a:lnTo>
                <a:lnTo>
                  <a:pt x="111385" y="3248"/>
                </a:lnTo>
                <a:lnTo>
                  <a:pt x="110929" y="2906"/>
                </a:lnTo>
                <a:lnTo>
                  <a:pt x="110416" y="2679"/>
                </a:lnTo>
                <a:lnTo>
                  <a:pt x="109903" y="2508"/>
                </a:lnTo>
                <a:lnTo>
                  <a:pt x="109334" y="2337"/>
                </a:lnTo>
                <a:lnTo>
                  <a:pt x="108764" y="2223"/>
                </a:lnTo>
                <a:lnTo>
                  <a:pt x="107681" y="2109"/>
                </a:lnTo>
                <a:lnTo>
                  <a:pt x="106542" y="2109"/>
                </a:lnTo>
                <a:lnTo>
                  <a:pt x="104263" y="2166"/>
                </a:lnTo>
                <a:lnTo>
                  <a:pt x="102041" y="2337"/>
                </a:lnTo>
                <a:lnTo>
                  <a:pt x="99762" y="2622"/>
                </a:lnTo>
                <a:lnTo>
                  <a:pt x="97540" y="2963"/>
                </a:lnTo>
                <a:lnTo>
                  <a:pt x="95318" y="3419"/>
                </a:lnTo>
                <a:lnTo>
                  <a:pt x="93153" y="3932"/>
                </a:lnTo>
                <a:lnTo>
                  <a:pt x="90931" y="4502"/>
                </a:lnTo>
                <a:lnTo>
                  <a:pt x="88709" y="5128"/>
                </a:lnTo>
                <a:lnTo>
                  <a:pt x="84322" y="6382"/>
                </a:lnTo>
                <a:lnTo>
                  <a:pt x="79935" y="7692"/>
                </a:lnTo>
                <a:lnTo>
                  <a:pt x="77713" y="8262"/>
                </a:lnTo>
                <a:lnTo>
                  <a:pt x="75548" y="8832"/>
                </a:lnTo>
                <a:lnTo>
                  <a:pt x="73326" y="9344"/>
                </a:lnTo>
                <a:lnTo>
                  <a:pt x="71104" y="9800"/>
                </a:lnTo>
                <a:lnTo>
                  <a:pt x="68939" y="10142"/>
                </a:lnTo>
                <a:lnTo>
                  <a:pt x="66717" y="10427"/>
                </a:lnTo>
                <a:lnTo>
                  <a:pt x="64495" y="10541"/>
                </a:lnTo>
                <a:lnTo>
                  <a:pt x="62273" y="10541"/>
                </a:lnTo>
                <a:lnTo>
                  <a:pt x="59994" y="10427"/>
                </a:lnTo>
                <a:lnTo>
                  <a:pt x="57772" y="10199"/>
                </a:lnTo>
                <a:lnTo>
                  <a:pt x="56690" y="10028"/>
                </a:lnTo>
                <a:lnTo>
                  <a:pt x="55607" y="9857"/>
                </a:lnTo>
                <a:lnTo>
                  <a:pt x="54525" y="9629"/>
                </a:lnTo>
                <a:lnTo>
                  <a:pt x="53442" y="9344"/>
                </a:lnTo>
                <a:lnTo>
                  <a:pt x="52417" y="9060"/>
                </a:lnTo>
                <a:lnTo>
                  <a:pt x="51391" y="8718"/>
                </a:lnTo>
                <a:lnTo>
                  <a:pt x="50366" y="8319"/>
                </a:lnTo>
                <a:lnTo>
                  <a:pt x="49397" y="7920"/>
                </a:lnTo>
                <a:lnTo>
                  <a:pt x="48429" y="7464"/>
                </a:lnTo>
                <a:lnTo>
                  <a:pt x="47517" y="7009"/>
                </a:lnTo>
                <a:lnTo>
                  <a:pt x="46605" y="6496"/>
                </a:lnTo>
                <a:lnTo>
                  <a:pt x="45751" y="5926"/>
                </a:lnTo>
                <a:lnTo>
                  <a:pt x="44896" y="5299"/>
                </a:lnTo>
                <a:lnTo>
                  <a:pt x="44042" y="4673"/>
                </a:lnTo>
                <a:lnTo>
                  <a:pt x="43301" y="3989"/>
                </a:lnTo>
                <a:lnTo>
                  <a:pt x="42560" y="3305"/>
                </a:lnTo>
                <a:lnTo>
                  <a:pt x="41877" y="2508"/>
                </a:lnTo>
                <a:lnTo>
                  <a:pt x="41193" y="1710"/>
                </a:lnTo>
                <a:lnTo>
                  <a:pt x="40566" y="912"/>
                </a:lnTo>
                <a:lnTo>
                  <a:pt x="39996" y="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7" name="Google Shape;637;p34"/>
          <p:cNvGrpSpPr/>
          <p:nvPr/>
        </p:nvGrpSpPr>
        <p:grpSpPr>
          <a:xfrm>
            <a:off x="439290" y="345591"/>
            <a:ext cx="8323876" cy="4509653"/>
            <a:chOff x="363100" y="-600401"/>
            <a:chExt cx="10055419" cy="5447757"/>
          </a:xfrm>
        </p:grpSpPr>
        <p:sp>
          <p:nvSpPr>
            <p:cNvPr id="638" name="Google Shape;638;p34"/>
            <p:cNvSpPr/>
            <p:nvPr/>
          </p:nvSpPr>
          <p:spPr>
            <a:xfrm>
              <a:off x="7653625" y="-344942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4"/>
            <p:cNvSpPr/>
            <p:nvPr/>
          </p:nvSpPr>
          <p:spPr>
            <a:xfrm>
              <a:off x="635845" y="-32498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4"/>
            <p:cNvSpPr/>
            <p:nvPr/>
          </p:nvSpPr>
          <p:spPr>
            <a:xfrm>
              <a:off x="7677486" y="452383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4"/>
            <p:cNvSpPr/>
            <p:nvPr/>
          </p:nvSpPr>
          <p:spPr>
            <a:xfrm>
              <a:off x="10351319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4"/>
            <p:cNvSpPr/>
            <p:nvPr/>
          </p:nvSpPr>
          <p:spPr>
            <a:xfrm>
              <a:off x="8296825" y="329902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4"/>
            <p:cNvSpPr/>
            <p:nvPr/>
          </p:nvSpPr>
          <p:spPr>
            <a:xfrm>
              <a:off x="10218172" y="478015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4"/>
            <p:cNvSpPr/>
            <p:nvPr/>
          </p:nvSpPr>
          <p:spPr>
            <a:xfrm>
              <a:off x="9317835" y="445849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4"/>
            <p:cNvSpPr/>
            <p:nvPr/>
          </p:nvSpPr>
          <p:spPr>
            <a:xfrm>
              <a:off x="6407550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4"/>
            <p:cNvSpPr/>
            <p:nvPr/>
          </p:nvSpPr>
          <p:spPr>
            <a:xfrm>
              <a:off x="876275" y="4759500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4"/>
            <p:cNvSpPr/>
            <p:nvPr/>
          </p:nvSpPr>
          <p:spPr>
            <a:xfrm>
              <a:off x="5685431" y="-57143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4"/>
            <p:cNvSpPr/>
            <p:nvPr/>
          </p:nvSpPr>
          <p:spPr>
            <a:xfrm>
              <a:off x="1761970" y="462582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4"/>
            <p:cNvSpPr/>
            <p:nvPr/>
          </p:nvSpPr>
          <p:spPr>
            <a:xfrm>
              <a:off x="1350812" y="-600401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4"/>
            <p:cNvSpPr/>
            <p:nvPr/>
          </p:nvSpPr>
          <p:spPr>
            <a:xfrm>
              <a:off x="363100" y="37211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1"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35"/>
          <p:cNvSpPr/>
          <p:nvPr/>
        </p:nvSpPr>
        <p:spPr>
          <a:xfrm rot="10800000">
            <a:off x="-566657" y="3692905"/>
            <a:ext cx="5342133" cy="2523747"/>
          </a:xfrm>
          <a:custGeom>
            <a:avLst/>
            <a:gdLst/>
            <a:ahLst/>
            <a:cxnLst/>
            <a:rect l="l" t="t" r="r" b="b"/>
            <a:pathLst>
              <a:path w="128078" h="60507" extrusionOk="0">
                <a:moveTo>
                  <a:pt x="1" y="1"/>
                </a:moveTo>
                <a:lnTo>
                  <a:pt x="1" y="17492"/>
                </a:lnTo>
                <a:lnTo>
                  <a:pt x="2850" y="16637"/>
                </a:lnTo>
                <a:lnTo>
                  <a:pt x="5755" y="15896"/>
                </a:lnTo>
                <a:lnTo>
                  <a:pt x="8604" y="15213"/>
                </a:lnTo>
                <a:lnTo>
                  <a:pt x="11510" y="14529"/>
                </a:lnTo>
                <a:lnTo>
                  <a:pt x="14472" y="13959"/>
                </a:lnTo>
                <a:lnTo>
                  <a:pt x="17435" y="13447"/>
                </a:lnTo>
                <a:lnTo>
                  <a:pt x="20397" y="13048"/>
                </a:lnTo>
                <a:lnTo>
                  <a:pt x="23417" y="12706"/>
                </a:lnTo>
                <a:lnTo>
                  <a:pt x="24386" y="12649"/>
                </a:lnTo>
                <a:lnTo>
                  <a:pt x="25354" y="12649"/>
                </a:lnTo>
                <a:lnTo>
                  <a:pt x="25867" y="12706"/>
                </a:lnTo>
                <a:lnTo>
                  <a:pt x="26323" y="12820"/>
                </a:lnTo>
                <a:lnTo>
                  <a:pt x="26778" y="12934"/>
                </a:lnTo>
                <a:lnTo>
                  <a:pt x="27177" y="13162"/>
                </a:lnTo>
                <a:lnTo>
                  <a:pt x="27690" y="13504"/>
                </a:lnTo>
                <a:lnTo>
                  <a:pt x="28089" y="13902"/>
                </a:lnTo>
                <a:lnTo>
                  <a:pt x="28431" y="14358"/>
                </a:lnTo>
                <a:lnTo>
                  <a:pt x="28659" y="14871"/>
                </a:lnTo>
                <a:lnTo>
                  <a:pt x="28830" y="15441"/>
                </a:lnTo>
                <a:lnTo>
                  <a:pt x="28887" y="16010"/>
                </a:lnTo>
                <a:lnTo>
                  <a:pt x="28944" y="16637"/>
                </a:lnTo>
                <a:lnTo>
                  <a:pt x="28887" y="17264"/>
                </a:lnTo>
                <a:lnTo>
                  <a:pt x="28773" y="17948"/>
                </a:lnTo>
                <a:lnTo>
                  <a:pt x="28659" y="18631"/>
                </a:lnTo>
                <a:lnTo>
                  <a:pt x="28260" y="19942"/>
                </a:lnTo>
                <a:lnTo>
                  <a:pt x="27804" y="21252"/>
                </a:lnTo>
                <a:lnTo>
                  <a:pt x="27234" y="22448"/>
                </a:lnTo>
                <a:lnTo>
                  <a:pt x="26323" y="24613"/>
                </a:lnTo>
                <a:lnTo>
                  <a:pt x="25525" y="26778"/>
                </a:lnTo>
                <a:lnTo>
                  <a:pt x="24841" y="28943"/>
                </a:lnTo>
                <a:lnTo>
                  <a:pt x="24272" y="31222"/>
                </a:lnTo>
                <a:lnTo>
                  <a:pt x="23816" y="33444"/>
                </a:lnTo>
                <a:lnTo>
                  <a:pt x="23474" y="35723"/>
                </a:lnTo>
                <a:lnTo>
                  <a:pt x="23303" y="38059"/>
                </a:lnTo>
                <a:lnTo>
                  <a:pt x="23189" y="40338"/>
                </a:lnTo>
                <a:lnTo>
                  <a:pt x="23189" y="41364"/>
                </a:lnTo>
                <a:lnTo>
                  <a:pt x="23246" y="42332"/>
                </a:lnTo>
                <a:lnTo>
                  <a:pt x="23360" y="43358"/>
                </a:lnTo>
                <a:lnTo>
                  <a:pt x="23531" y="44326"/>
                </a:lnTo>
                <a:lnTo>
                  <a:pt x="23759" y="45238"/>
                </a:lnTo>
                <a:lnTo>
                  <a:pt x="24044" y="46207"/>
                </a:lnTo>
                <a:lnTo>
                  <a:pt x="24500" y="47061"/>
                </a:lnTo>
                <a:lnTo>
                  <a:pt x="25012" y="47859"/>
                </a:lnTo>
                <a:lnTo>
                  <a:pt x="25354" y="48258"/>
                </a:lnTo>
                <a:lnTo>
                  <a:pt x="25696" y="48656"/>
                </a:lnTo>
                <a:lnTo>
                  <a:pt x="26437" y="49283"/>
                </a:lnTo>
                <a:lnTo>
                  <a:pt x="27234" y="49853"/>
                </a:lnTo>
                <a:lnTo>
                  <a:pt x="28089" y="50252"/>
                </a:lnTo>
                <a:lnTo>
                  <a:pt x="29000" y="50594"/>
                </a:lnTo>
                <a:lnTo>
                  <a:pt x="29969" y="50821"/>
                </a:lnTo>
                <a:lnTo>
                  <a:pt x="30995" y="50992"/>
                </a:lnTo>
                <a:lnTo>
                  <a:pt x="32020" y="51049"/>
                </a:lnTo>
                <a:lnTo>
                  <a:pt x="33046" y="51049"/>
                </a:lnTo>
                <a:lnTo>
                  <a:pt x="34128" y="50992"/>
                </a:lnTo>
                <a:lnTo>
                  <a:pt x="35211" y="50878"/>
                </a:lnTo>
                <a:lnTo>
                  <a:pt x="36236" y="50707"/>
                </a:lnTo>
                <a:lnTo>
                  <a:pt x="37319" y="50480"/>
                </a:lnTo>
                <a:lnTo>
                  <a:pt x="38401" y="50195"/>
                </a:lnTo>
                <a:lnTo>
                  <a:pt x="39427" y="49910"/>
                </a:lnTo>
                <a:lnTo>
                  <a:pt x="40395" y="49568"/>
                </a:lnTo>
                <a:lnTo>
                  <a:pt x="43187" y="48599"/>
                </a:lnTo>
                <a:lnTo>
                  <a:pt x="45922" y="47574"/>
                </a:lnTo>
                <a:lnTo>
                  <a:pt x="48656" y="46491"/>
                </a:lnTo>
                <a:lnTo>
                  <a:pt x="51391" y="45352"/>
                </a:lnTo>
                <a:lnTo>
                  <a:pt x="56861" y="43130"/>
                </a:lnTo>
                <a:lnTo>
                  <a:pt x="62330" y="40908"/>
                </a:lnTo>
                <a:lnTo>
                  <a:pt x="65065" y="39882"/>
                </a:lnTo>
                <a:lnTo>
                  <a:pt x="67800" y="38914"/>
                </a:lnTo>
                <a:lnTo>
                  <a:pt x="70591" y="38002"/>
                </a:lnTo>
                <a:lnTo>
                  <a:pt x="73383" y="37205"/>
                </a:lnTo>
                <a:lnTo>
                  <a:pt x="76175" y="36464"/>
                </a:lnTo>
                <a:lnTo>
                  <a:pt x="79023" y="35894"/>
                </a:lnTo>
                <a:lnTo>
                  <a:pt x="80448" y="35609"/>
                </a:lnTo>
                <a:lnTo>
                  <a:pt x="81872" y="35382"/>
                </a:lnTo>
                <a:lnTo>
                  <a:pt x="83353" y="35211"/>
                </a:lnTo>
                <a:lnTo>
                  <a:pt x="84778" y="35097"/>
                </a:lnTo>
                <a:lnTo>
                  <a:pt x="85803" y="35040"/>
                </a:lnTo>
                <a:lnTo>
                  <a:pt x="86772" y="35040"/>
                </a:lnTo>
                <a:lnTo>
                  <a:pt x="87228" y="35097"/>
                </a:lnTo>
                <a:lnTo>
                  <a:pt x="87740" y="35154"/>
                </a:lnTo>
                <a:lnTo>
                  <a:pt x="88196" y="35325"/>
                </a:lnTo>
                <a:lnTo>
                  <a:pt x="88652" y="35495"/>
                </a:lnTo>
                <a:lnTo>
                  <a:pt x="89165" y="35780"/>
                </a:lnTo>
                <a:lnTo>
                  <a:pt x="89678" y="36179"/>
                </a:lnTo>
                <a:lnTo>
                  <a:pt x="90076" y="36578"/>
                </a:lnTo>
                <a:lnTo>
                  <a:pt x="90361" y="37034"/>
                </a:lnTo>
                <a:lnTo>
                  <a:pt x="90646" y="37547"/>
                </a:lnTo>
                <a:lnTo>
                  <a:pt x="90874" y="38116"/>
                </a:lnTo>
                <a:lnTo>
                  <a:pt x="91045" y="38686"/>
                </a:lnTo>
                <a:lnTo>
                  <a:pt x="91159" y="39313"/>
                </a:lnTo>
                <a:lnTo>
                  <a:pt x="91216" y="39939"/>
                </a:lnTo>
                <a:lnTo>
                  <a:pt x="91273" y="40566"/>
                </a:lnTo>
                <a:lnTo>
                  <a:pt x="91216" y="41250"/>
                </a:lnTo>
                <a:lnTo>
                  <a:pt x="91159" y="41877"/>
                </a:lnTo>
                <a:lnTo>
                  <a:pt x="91045" y="42560"/>
                </a:lnTo>
                <a:lnTo>
                  <a:pt x="90931" y="43187"/>
                </a:lnTo>
                <a:lnTo>
                  <a:pt x="90760" y="43814"/>
                </a:lnTo>
                <a:lnTo>
                  <a:pt x="90532" y="44383"/>
                </a:lnTo>
                <a:lnTo>
                  <a:pt x="90076" y="45580"/>
                </a:lnTo>
                <a:lnTo>
                  <a:pt x="89564" y="46776"/>
                </a:lnTo>
                <a:lnTo>
                  <a:pt x="89051" y="47916"/>
                </a:lnTo>
                <a:lnTo>
                  <a:pt x="88595" y="49112"/>
                </a:lnTo>
                <a:lnTo>
                  <a:pt x="88196" y="50309"/>
                </a:lnTo>
                <a:lnTo>
                  <a:pt x="88025" y="50935"/>
                </a:lnTo>
                <a:lnTo>
                  <a:pt x="87968" y="51505"/>
                </a:lnTo>
                <a:lnTo>
                  <a:pt x="87854" y="52132"/>
                </a:lnTo>
                <a:lnTo>
                  <a:pt x="87854" y="52759"/>
                </a:lnTo>
                <a:lnTo>
                  <a:pt x="87854" y="53328"/>
                </a:lnTo>
                <a:lnTo>
                  <a:pt x="87968" y="53955"/>
                </a:lnTo>
                <a:lnTo>
                  <a:pt x="88082" y="54639"/>
                </a:lnTo>
                <a:lnTo>
                  <a:pt x="88310" y="55265"/>
                </a:lnTo>
                <a:lnTo>
                  <a:pt x="88595" y="55835"/>
                </a:lnTo>
                <a:lnTo>
                  <a:pt x="88937" y="56405"/>
                </a:lnTo>
                <a:lnTo>
                  <a:pt x="89279" y="56918"/>
                </a:lnTo>
                <a:lnTo>
                  <a:pt x="89735" y="57430"/>
                </a:lnTo>
                <a:lnTo>
                  <a:pt x="90190" y="57886"/>
                </a:lnTo>
                <a:lnTo>
                  <a:pt x="90703" y="58342"/>
                </a:lnTo>
                <a:lnTo>
                  <a:pt x="91273" y="58741"/>
                </a:lnTo>
                <a:lnTo>
                  <a:pt x="91843" y="59083"/>
                </a:lnTo>
                <a:lnTo>
                  <a:pt x="92412" y="59425"/>
                </a:lnTo>
                <a:lnTo>
                  <a:pt x="93039" y="59709"/>
                </a:lnTo>
                <a:lnTo>
                  <a:pt x="93723" y="59937"/>
                </a:lnTo>
                <a:lnTo>
                  <a:pt x="94349" y="60165"/>
                </a:lnTo>
                <a:lnTo>
                  <a:pt x="95033" y="60336"/>
                </a:lnTo>
                <a:lnTo>
                  <a:pt x="95660" y="60450"/>
                </a:lnTo>
                <a:lnTo>
                  <a:pt x="96343" y="60507"/>
                </a:lnTo>
                <a:lnTo>
                  <a:pt x="98338" y="60507"/>
                </a:lnTo>
                <a:lnTo>
                  <a:pt x="99705" y="60393"/>
                </a:lnTo>
                <a:lnTo>
                  <a:pt x="101015" y="60165"/>
                </a:lnTo>
                <a:lnTo>
                  <a:pt x="102326" y="59823"/>
                </a:lnTo>
                <a:lnTo>
                  <a:pt x="103636" y="59481"/>
                </a:lnTo>
                <a:lnTo>
                  <a:pt x="104890" y="59083"/>
                </a:lnTo>
                <a:lnTo>
                  <a:pt x="106200" y="58627"/>
                </a:lnTo>
                <a:lnTo>
                  <a:pt x="108935" y="57601"/>
                </a:lnTo>
                <a:lnTo>
                  <a:pt x="111726" y="56576"/>
                </a:lnTo>
                <a:lnTo>
                  <a:pt x="117196" y="54411"/>
                </a:lnTo>
                <a:lnTo>
                  <a:pt x="122608" y="52189"/>
                </a:lnTo>
                <a:lnTo>
                  <a:pt x="128078" y="50024"/>
                </a:lnTo>
                <a:lnTo>
                  <a:pt x="128078" y="23018"/>
                </a:lnTo>
                <a:lnTo>
                  <a:pt x="125286" y="23873"/>
                </a:lnTo>
                <a:lnTo>
                  <a:pt x="122494" y="24727"/>
                </a:lnTo>
                <a:lnTo>
                  <a:pt x="121469" y="25012"/>
                </a:lnTo>
                <a:lnTo>
                  <a:pt x="120443" y="25240"/>
                </a:lnTo>
                <a:lnTo>
                  <a:pt x="119361" y="25354"/>
                </a:lnTo>
                <a:lnTo>
                  <a:pt x="118278" y="25411"/>
                </a:lnTo>
                <a:lnTo>
                  <a:pt x="117766" y="25411"/>
                </a:lnTo>
                <a:lnTo>
                  <a:pt x="117253" y="25354"/>
                </a:lnTo>
                <a:lnTo>
                  <a:pt x="116740" y="25240"/>
                </a:lnTo>
                <a:lnTo>
                  <a:pt x="116284" y="25126"/>
                </a:lnTo>
                <a:lnTo>
                  <a:pt x="115829" y="24955"/>
                </a:lnTo>
                <a:lnTo>
                  <a:pt x="115373" y="24727"/>
                </a:lnTo>
                <a:lnTo>
                  <a:pt x="114974" y="24443"/>
                </a:lnTo>
                <a:lnTo>
                  <a:pt x="114575" y="24101"/>
                </a:lnTo>
                <a:lnTo>
                  <a:pt x="114290" y="23702"/>
                </a:lnTo>
                <a:lnTo>
                  <a:pt x="114005" y="23303"/>
                </a:lnTo>
                <a:lnTo>
                  <a:pt x="113777" y="22904"/>
                </a:lnTo>
                <a:lnTo>
                  <a:pt x="113550" y="22448"/>
                </a:lnTo>
                <a:lnTo>
                  <a:pt x="113436" y="21936"/>
                </a:lnTo>
                <a:lnTo>
                  <a:pt x="113265" y="21480"/>
                </a:lnTo>
                <a:lnTo>
                  <a:pt x="113151" y="20511"/>
                </a:lnTo>
                <a:lnTo>
                  <a:pt x="113094" y="19315"/>
                </a:lnTo>
                <a:lnTo>
                  <a:pt x="113151" y="18175"/>
                </a:lnTo>
                <a:lnTo>
                  <a:pt x="113265" y="16979"/>
                </a:lnTo>
                <a:lnTo>
                  <a:pt x="113436" y="15839"/>
                </a:lnTo>
                <a:lnTo>
                  <a:pt x="113834" y="13504"/>
                </a:lnTo>
                <a:lnTo>
                  <a:pt x="114005" y="12364"/>
                </a:lnTo>
                <a:lnTo>
                  <a:pt x="114176" y="11168"/>
                </a:lnTo>
                <a:lnTo>
                  <a:pt x="114233" y="9971"/>
                </a:lnTo>
                <a:lnTo>
                  <a:pt x="114176" y="8775"/>
                </a:lnTo>
                <a:lnTo>
                  <a:pt x="114005" y="7578"/>
                </a:lnTo>
                <a:lnTo>
                  <a:pt x="113834" y="7009"/>
                </a:lnTo>
                <a:lnTo>
                  <a:pt x="113664" y="6439"/>
                </a:lnTo>
                <a:lnTo>
                  <a:pt x="113493" y="5869"/>
                </a:lnTo>
                <a:lnTo>
                  <a:pt x="113208" y="5356"/>
                </a:lnTo>
                <a:lnTo>
                  <a:pt x="112923" y="4844"/>
                </a:lnTo>
                <a:lnTo>
                  <a:pt x="112638" y="4388"/>
                </a:lnTo>
                <a:lnTo>
                  <a:pt x="112239" y="3989"/>
                </a:lnTo>
                <a:lnTo>
                  <a:pt x="111840" y="3590"/>
                </a:lnTo>
                <a:lnTo>
                  <a:pt x="111385" y="3248"/>
                </a:lnTo>
                <a:lnTo>
                  <a:pt x="110929" y="2906"/>
                </a:lnTo>
                <a:lnTo>
                  <a:pt x="110416" y="2679"/>
                </a:lnTo>
                <a:lnTo>
                  <a:pt x="109903" y="2508"/>
                </a:lnTo>
                <a:lnTo>
                  <a:pt x="109334" y="2337"/>
                </a:lnTo>
                <a:lnTo>
                  <a:pt x="108764" y="2223"/>
                </a:lnTo>
                <a:lnTo>
                  <a:pt x="107681" y="2109"/>
                </a:lnTo>
                <a:lnTo>
                  <a:pt x="106542" y="2109"/>
                </a:lnTo>
                <a:lnTo>
                  <a:pt x="104263" y="2166"/>
                </a:lnTo>
                <a:lnTo>
                  <a:pt x="102041" y="2337"/>
                </a:lnTo>
                <a:lnTo>
                  <a:pt x="99762" y="2622"/>
                </a:lnTo>
                <a:lnTo>
                  <a:pt x="97540" y="2963"/>
                </a:lnTo>
                <a:lnTo>
                  <a:pt x="95318" y="3419"/>
                </a:lnTo>
                <a:lnTo>
                  <a:pt x="93153" y="3932"/>
                </a:lnTo>
                <a:lnTo>
                  <a:pt x="90931" y="4502"/>
                </a:lnTo>
                <a:lnTo>
                  <a:pt x="88709" y="5128"/>
                </a:lnTo>
                <a:lnTo>
                  <a:pt x="84322" y="6382"/>
                </a:lnTo>
                <a:lnTo>
                  <a:pt x="79935" y="7692"/>
                </a:lnTo>
                <a:lnTo>
                  <a:pt x="77713" y="8262"/>
                </a:lnTo>
                <a:lnTo>
                  <a:pt x="75548" y="8832"/>
                </a:lnTo>
                <a:lnTo>
                  <a:pt x="73326" y="9344"/>
                </a:lnTo>
                <a:lnTo>
                  <a:pt x="71104" y="9800"/>
                </a:lnTo>
                <a:lnTo>
                  <a:pt x="68939" y="10142"/>
                </a:lnTo>
                <a:lnTo>
                  <a:pt x="66717" y="10427"/>
                </a:lnTo>
                <a:lnTo>
                  <a:pt x="64495" y="10541"/>
                </a:lnTo>
                <a:lnTo>
                  <a:pt x="62273" y="10541"/>
                </a:lnTo>
                <a:lnTo>
                  <a:pt x="59994" y="10427"/>
                </a:lnTo>
                <a:lnTo>
                  <a:pt x="57772" y="10199"/>
                </a:lnTo>
                <a:lnTo>
                  <a:pt x="56690" y="10028"/>
                </a:lnTo>
                <a:lnTo>
                  <a:pt x="55607" y="9857"/>
                </a:lnTo>
                <a:lnTo>
                  <a:pt x="54525" y="9629"/>
                </a:lnTo>
                <a:lnTo>
                  <a:pt x="53442" y="9344"/>
                </a:lnTo>
                <a:lnTo>
                  <a:pt x="52417" y="9060"/>
                </a:lnTo>
                <a:lnTo>
                  <a:pt x="51391" y="8718"/>
                </a:lnTo>
                <a:lnTo>
                  <a:pt x="50366" y="8319"/>
                </a:lnTo>
                <a:lnTo>
                  <a:pt x="49397" y="7920"/>
                </a:lnTo>
                <a:lnTo>
                  <a:pt x="48429" y="7464"/>
                </a:lnTo>
                <a:lnTo>
                  <a:pt x="47517" y="7009"/>
                </a:lnTo>
                <a:lnTo>
                  <a:pt x="46605" y="6496"/>
                </a:lnTo>
                <a:lnTo>
                  <a:pt x="45751" y="5926"/>
                </a:lnTo>
                <a:lnTo>
                  <a:pt x="44896" y="5299"/>
                </a:lnTo>
                <a:lnTo>
                  <a:pt x="44042" y="4673"/>
                </a:lnTo>
                <a:lnTo>
                  <a:pt x="43301" y="3989"/>
                </a:lnTo>
                <a:lnTo>
                  <a:pt x="42560" y="3305"/>
                </a:lnTo>
                <a:lnTo>
                  <a:pt x="41877" y="2508"/>
                </a:lnTo>
                <a:lnTo>
                  <a:pt x="41193" y="1710"/>
                </a:lnTo>
                <a:lnTo>
                  <a:pt x="40566" y="912"/>
                </a:lnTo>
                <a:lnTo>
                  <a:pt x="39996" y="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35"/>
          <p:cNvSpPr/>
          <p:nvPr/>
        </p:nvSpPr>
        <p:spPr>
          <a:xfrm>
            <a:off x="0" y="0"/>
            <a:ext cx="9144129" cy="4319897"/>
          </a:xfrm>
          <a:custGeom>
            <a:avLst/>
            <a:gdLst/>
            <a:ahLst/>
            <a:cxnLst/>
            <a:rect l="l" t="t" r="r" b="b"/>
            <a:pathLst>
              <a:path w="128078" h="60507" extrusionOk="0">
                <a:moveTo>
                  <a:pt x="1" y="1"/>
                </a:moveTo>
                <a:lnTo>
                  <a:pt x="1" y="17492"/>
                </a:lnTo>
                <a:lnTo>
                  <a:pt x="2850" y="16637"/>
                </a:lnTo>
                <a:lnTo>
                  <a:pt x="5755" y="15896"/>
                </a:lnTo>
                <a:lnTo>
                  <a:pt x="8604" y="15213"/>
                </a:lnTo>
                <a:lnTo>
                  <a:pt x="11510" y="14529"/>
                </a:lnTo>
                <a:lnTo>
                  <a:pt x="14472" y="13959"/>
                </a:lnTo>
                <a:lnTo>
                  <a:pt x="17435" y="13447"/>
                </a:lnTo>
                <a:lnTo>
                  <a:pt x="20397" y="13048"/>
                </a:lnTo>
                <a:lnTo>
                  <a:pt x="23417" y="12706"/>
                </a:lnTo>
                <a:lnTo>
                  <a:pt x="24386" y="12649"/>
                </a:lnTo>
                <a:lnTo>
                  <a:pt x="25354" y="12649"/>
                </a:lnTo>
                <a:lnTo>
                  <a:pt x="25867" y="12706"/>
                </a:lnTo>
                <a:lnTo>
                  <a:pt x="26323" y="12820"/>
                </a:lnTo>
                <a:lnTo>
                  <a:pt x="26778" y="12934"/>
                </a:lnTo>
                <a:lnTo>
                  <a:pt x="27177" y="13162"/>
                </a:lnTo>
                <a:lnTo>
                  <a:pt x="27690" y="13504"/>
                </a:lnTo>
                <a:lnTo>
                  <a:pt x="28089" y="13902"/>
                </a:lnTo>
                <a:lnTo>
                  <a:pt x="28431" y="14358"/>
                </a:lnTo>
                <a:lnTo>
                  <a:pt x="28659" y="14871"/>
                </a:lnTo>
                <a:lnTo>
                  <a:pt x="28830" y="15441"/>
                </a:lnTo>
                <a:lnTo>
                  <a:pt x="28887" y="16010"/>
                </a:lnTo>
                <a:lnTo>
                  <a:pt x="28944" y="16637"/>
                </a:lnTo>
                <a:lnTo>
                  <a:pt x="28887" y="17264"/>
                </a:lnTo>
                <a:lnTo>
                  <a:pt x="28773" y="17948"/>
                </a:lnTo>
                <a:lnTo>
                  <a:pt x="28659" y="18631"/>
                </a:lnTo>
                <a:lnTo>
                  <a:pt x="28260" y="19942"/>
                </a:lnTo>
                <a:lnTo>
                  <a:pt x="27804" y="21252"/>
                </a:lnTo>
                <a:lnTo>
                  <a:pt x="27234" y="22448"/>
                </a:lnTo>
                <a:lnTo>
                  <a:pt x="26323" y="24613"/>
                </a:lnTo>
                <a:lnTo>
                  <a:pt x="25525" y="26778"/>
                </a:lnTo>
                <a:lnTo>
                  <a:pt x="24841" y="28943"/>
                </a:lnTo>
                <a:lnTo>
                  <a:pt x="24272" y="31222"/>
                </a:lnTo>
                <a:lnTo>
                  <a:pt x="23816" y="33444"/>
                </a:lnTo>
                <a:lnTo>
                  <a:pt x="23474" y="35723"/>
                </a:lnTo>
                <a:lnTo>
                  <a:pt x="23303" y="38059"/>
                </a:lnTo>
                <a:lnTo>
                  <a:pt x="23189" y="40338"/>
                </a:lnTo>
                <a:lnTo>
                  <a:pt x="23189" y="41364"/>
                </a:lnTo>
                <a:lnTo>
                  <a:pt x="23246" y="42332"/>
                </a:lnTo>
                <a:lnTo>
                  <a:pt x="23360" y="43358"/>
                </a:lnTo>
                <a:lnTo>
                  <a:pt x="23531" y="44326"/>
                </a:lnTo>
                <a:lnTo>
                  <a:pt x="23759" y="45238"/>
                </a:lnTo>
                <a:lnTo>
                  <a:pt x="24044" y="46207"/>
                </a:lnTo>
                <a:lnTo>
                  <a:pt x="24500" y="47061"/>
                </a:lnTo>
                <a:lnTo>
                  <a:pt x="25012" y="47859"/>
                </a:lnTo>
                <a:lnTo>
                  <a:pt x="25354" y="48258"/>
                </a:lnTo>
                <a:lnTo>
                  <a:pt x="25696" y="48656"/>
                </a:lnTo>
                <a:lnTo>
                  <a:pt x="26437" y="49283"/>
                </a:lnTo>
                <a:lnTo>
                  <a:pt x="27234" y="49853"/>
                </a:lnTo>
                <a:lnTo>
                  <a:pt x="28089" y="50252"/>
                </a:lnTo>
                <a:lnTo>
                  <a:pt x="29000" y="50594"/>
                </a:lnTo>
                <a:lnTo>
                  <a:pt x="29969" y="50821"/>
                </a:lnTo>
                <a:lnTo>
                  <a:pt x="30995" y="50992"/>
                </a:lnTo>
                <a:lnTo>
                  <a:pt x="32020" y="51049"/>
                </a:lnTo>
                <a:lnTo>
                  <a:pt x="33046" y="51049"/>
                </a:lnTo>
                <a:lnTo>
                  <a:pt x="34128" y="50992"/>
                </a:lnTo>
                <a:lnTo>
                  <a:pt x="35211" y="50878"/>
                </a:lnTo>
                <a:lnTo>
                  <a:pt x="36236" y="50707"/>
                </a:lnTo>
                <a:lnTo>
                  <a:pt x="37319" y="50480"/>
                </a:lnTo>
                <a:lnTo>
                  <a:pt x="38401" y="50195"/>
                </a:lnTo>
                <a:lnTo>
                  <a:pt x="39427" y="49910"/>
                </a:lnTo>
                <a:lnTo>
                  <a:pt x="40395" y="49568"/>
                </a:lnTo>
                <a:lnTo>
                  <a:pt x="43187" y="48599"/>
                </a:lnTo>
                <a:lnTo>
                  <a:pt x="45922" y="47574"/>
                </a:lnTo>
                <a:lnTo>
                  <a:pt x="48656" y="46491"/>
                </a:lnTo>
                <a:lnTo>
                  <a:pt x="51391" y="45352"/>
                </a:lnTo>
                <a:lnTo>
                  <a:pt x="56861" y="43130"/>
                </a:lnTo>
                <a:lnTo>
                  <a:pt x="62330" y="40908"/>
                </a:lnTo>
                <a:lnTo>
                  <a:pt x="65065" y="39882"/>
                </a:lnTo>
                <a:lnTo>
                  <a:pt x="67800" y="38914"/>
                </a:lnTo>
                <a:lnTo>
                  <a:pt x="70591" y="38002"/>
                </a:lnTo>
                <a:lnTo>
                  <a:pt x="73383" y="37205"/>
                </a:lnTo>
                <a:lnTo>
                  <a:pt x="76175" y="36464"/>
                </a:lnTo>
                <a:lnTo>
                  <a:pt x="79023" y="35894"/>
                </a:lnTo>
                <a:lnTo>
                  <a:pt x="80448" y="35609"/>
                </a:lnTo>
                <a:lnTo>
                  <a:pt x="81872" y="35382"/>
                </a:lnTo>
                <a:lnTo>
                  <a:pt x="83353" y="35211"/>
                </a:lnTo>
                <a:lnTo>
                  <a:pt x="84778" y="35097"/>
                </a:lnTo>
                <a:lnTo>
                  <a:pt x="85803" y="35040"/>
                </a:lnTo>
                <a:lnTo>
                  <a:pt x="86772" y="35040"/>
                </a:lnTo>
                <a:lnTo>
                  <a:pt x="87228" y="35097"/>
                </a:lnTo>
                <a:lnTo>
                  <a:pt x="87740" y="35154"/>
                </a:lnTo>
                <a:lnTo>
                  <a:pt x="88196" y="35325"/>
                </a:lnTo>
                <a:lnTo>
                  <a:pt x="88652" y="35495"/>
                </a:lnTo>
                <a:lnTo>
                  <a:pt x="89165" y="35780"/>
                </a:lnTo>
                <a:lnTo>
                  <a:pt x="89678" y="36179"/>
                </a:lnTo>
                <a:lnTo>
                  <a:pt x="90076" y="36578"/>
                </a:lnTo>
                <a:lnTo>
                  <a:pt x="90361" y="37034"/>
                </a:lnTo>
                <a:lnTo>
                  <a:pt x="90646" y="37547"/>
                </a:lnTo>
                <a:lnTo>
                  <a:pt x="90874" y="38116"/>
                </a:lnTo>
                <a:lnTo>
                  <a:pt x="91045" y="38686"/>
                </a:lnTo>
                <a:lnTo>
                  <a:pt x="91159" y="39313"/>
                </a:lnTo>
                <a:lnTo>
                  <a:pt x="91216" y="39939"/>
                </a:lnTo>
                <a:lnTo>
                  <a:pt x="91273" y="40566"/>
                </a:lnTo>
                <a:lnTo>
                  <a:pt x="91216" y="41250"/>
                </a:lnTo>
                <a:lnTo>
                  <a:pt x="91159" y="41877"/>
                </a:lnTo>
                <a:lnTo>
                  <a:pt x="91045" y="42560"/>
                </a:lnTo>
                <a:lnTo>
                  <a:pt x="90931" y="43187"/>
                </a:lnTo>
                <a:lnTo>
                  <a:pt x="90760" y="43814"/>
                </a:lnTo>
                <a:lnTo>
                  <a:pt x="90532" y="44383"/>
                </a:lnTo>
                <a:lnTo>
                  <a:pt x="90076" y="45580"/>
                </a:lnTo>
                <a:lnTo>
                  <a:pt x="89564" y="46776"/>
                </a:lnTo>
                <a:lnTo>
                  <a:pt x="89051" y="47916"/>
                </a:lnTo>
                <a:lnTo>
                  <a:pt x="88595" y="49112"/>
                </a:lnTo>
                <a:lnTo>
                  <a:pt x="88196" y="50309"/>
                </a:lnTo>
                <a:lnTo>
                  <a:pt x="88025" y="50935"/>
                </a:lnTo>
                <a:lnTo>
                  <a:pt x="87968" y="51505"/>
                </a:lnTo>
                <a:lnTo>
                  <a:pt x="87854" y="52132"/>
                </a:lnTo>
                <a:lnTo>
                  <a:pt x="87854" y="52759"/>
                </a:lnTo>
                <a:lnTo>
                  <a:pt x="87854" y="53328"/>
                </a:lnTo>
                <a:lnTo>
                  <a:pt x="87968" y="53955"/>
                </a:lnTo>
                <a:lnTo>
                  <a:pt x="88082" y="54639"/>
                </a:lnTo>
                <a:lnTo>
                  <a:pt x="88310" y="55265"/>
                </a:lnTo>
                <a:lnTo>
                  <a:pt x="88595" y="55835"/>
                </a:lnTo>
                <a:lnTo>
                  <a:pt x="88937" y="56405"/>
                </a:lnTo>
                <a:lnTo>
                  <a:pt x="89279" y="56918"/>
                </a:lnTo>
                <a:lnTo>
                  <a:pt x="89735" y="57430"/>
                </a:lnTo>
                <a:lnTo>
                  <a:pt x="90190" y="57886"/>
                </a:lnTo>
                <a:lnTo>
                  <a:pt x="90703" y="58342"/>
                </a:lnTo>
                <a:lnTo>
                  <a:pt x="91273" y="58741"/>
                </a:lnTo>
                <a:lnTo>
                  <a:pt x="91843" y="59083"/>
                </a:lnTo>
                <a:lnTo>
                  <a:pt x="92412" y="59425"/>
                </a:lnTo>
                <a:lnTo>
                  <a:pt x="93039" y="59709"/>
                </a:lnTo>
                <a:lnTo>
                  <a:pt x="93723" y="59937"/>
                </a:lnTo>
                <a:lnTo>
                  <a:pt x="94349" y="60165"/>
                </a:lnTo>
                <a:lnTo>
                  <a:pt x="95033" y="60336"/>
                </a:lnTo>
                <a:lnTo>
                  <a:pt x="95660" y="60450"/>
                </a:lnTo>
                <a:lnTo>
                  <a:pt x="96343" y="60507"/>
                </a:lnTo>
                <a:lnTo>
                  <a:pt x="98338" y="60507"/>
                </a:lnTo>
                <a:lnTo>
                  <a:pt x="99705" y="60393"/>
                </a:lnTo>
                <a:lnTo>
                  <a:pt x="101015" y="60165"/>
                </a:lnTo>
                <a:lnTo>
                  <a:pt x="102326" y="59823"/>
                </a:lnTo>
                <a:lnTo>
                  <a:pt x="103636" y="59481"/>
                </a:lnTo>
                <a:lnTo>
                  <a:pt x="104890" y="59083"/>
                </a:lnTo>
                <a:lnTo>
                  <a:pt x="106200" y="58627"/>
                </a:lnTo>
                <a:lnTo>
                  <a:pt x="108935" y="57601"/>
                </a:lnTo>
                <a:lnTo>
                  <a:pt x="111726" y="56576"/>
                </a:lnTo>
                <a:lnTo>
                  <a:pt x="117196" y="54411"/>
                </a:lnTo>
                <a:lnTo>
                  <a:pt x="122608" y="52189"/>
                </a:lnTo>
                <a:lnTo>
                  <a:pt x="128078" y="50024"/>
                </a:lnTo>
                <a:lnTo>
                  <a:pt x="128078" y="23018"/>
                </a:lnTo>
                <a:lnTo>
                  <a:pt x="125286" y="23873"/>
                </a:lnTo>
                <a:lnTo>
                  <a:pt x="122494" y="24727"/>
                </a:lnTo>
                <a:lnTo>
                  <a:pt x="121469" y="25012"/>
                </a:lnTo>
                <a:lnTo>
                  <a:pt x="120443" y="25240"/>
                </a:lnTo>
                <a:lnTo>
                  <a:pt x="119361" y="25354"/>
                </a:lnTo>
                <a:lnTo>
                  <a:pt x="118278" y="25411"/>
                </a:lnTo>
                <a:lnTo>
                  <a:pt x="117766" y="25411"/>
                </a:lnTo>
                <a:lnTo>
                  <a:pt x="117253" y="25354"/>
                </a:lnTo>
                <a:lnTo>
                  <a:pt x="116740" y="25240"/>
                </a:lnTo>
                <a:lnTo>
                  <a:pt x="116284" y="25126"/>
                </a:lnTo>
                <a:lnTo>
                  <a:pt x="115829" y="24955"/>
                </a:lnTo>
                <a:lnTo>
                  <a:pt x="115373" y="24727"/>
                </a:lnTo>
                <a:lnTo>
                  <a:pt x="114974" y="24443"/>
                </a:lnTo>
                <a:lnTo>
                  <a:pt x="114575" y="24101"/>
                </a:lnTo>
                <a:lnTo>
                  <a:pt x="114290" y="23702"/>
                </a:lnTo>
                <a:lnTo>
                  <a:pt x="114005" y="23303"/>
                </a:lnTo>
                <a:lnTo>
                  <a:pt x="113777" y="22904"/>
                </a:lnTo>
                <a:lnTo>
                  <a:pt x="113550" y="22448"/>
                </a:lnTo>
                <a:lnTo>
                  <a:pt x="113436" y="21936"/>
                </a:lnTo>
                <a:lnTo>
                  <a:pt x="113265" y="21480"/>
                </a:lnTo>
                <a:lnTo>
                  <a:pt x="113151" y="20511"/>
                </a:lnTo>
                <a:lnTo>
                  <a:pt x="113094" y="19315"/>
                </a:lnTo>
                <a:lnTo>
                  <a:pt x="113151" y="18175"/>
                </a:lnTo>
                <a:lnTo>
                  <a:pt x="113265" y="16979"/>
                </a:lnTo>
                <a:lnTo>
                  <a:pt x="113436" y="15839"/>
                </a:lnTo>
                <a:lnTo>
                  <a:pt x="113834" y="13504"/>
                </a:lnTo>
                <a:lnTo>
                  <a:pt x="114005" y="12364"/>
                </a:lnTo>
                <a:lnTo>
                  <a:pt x="114176" y="11168"/>
                </a:lnTo>
                <a:lnTo>
                  <a:pt x="114233" y="9971"/>
                </a:lnTo>
                <a:lnTo>
                  <a:pt x="114176" y="8775"/>
                </a:lnTo>
                <a:lnTo>
                  <a:pt x="114005" y="7578"/>
                </a:lnTo>
                <a:lnTo>
                  <a:pt x="113834" y="7009"/>
                </a:lnTo>
                <a:lnTo>
                  <a:pt x="113664" y="6439"/>
                </a:lnTo>
                <a:lnTo>
                  <a:pt x="113493" y="5869"/>
                </a:lnTo>
                <a:lnTo>
                  <a:pt x="113208" y="5356"/>
                </a:lnTo>
                <a:lnTo>
                  <a:pt x="112923" y="4844"/>
                </a:lnTo>
                <a:lnTo>
                  <a:pt x="112638" y="4388"/>
                </a:lnTo>
                <a:lnTo>
                  <a:pt x="112239" y="3989"/>
                </a:lnTo>
                <a:lnTo>
                  <a:pt x="111840" y="3590"/>
                </a:lnTo>
                <a:lnTo>
                  <a:pt x="111385" y="3248"/>
                </a:lnTo>
                <a:lnTo>
                  <a:pt x="110929" y="2906"/>
                </a:lnTo>
                <a:lnTo>
                  <a:pt x="110416" y="2679"/>
                </a:lnTo>
                <a:lnTo>
                  <a:pt x="109903" y="2508"/>
                </a:lnTo>
                <a:lnTo>
                  <a:pt x="109334" y="2337"/>
                </a:lnTo>
                <a:lnTo>
                  <a:pt x="108764" y="2223"/>
                </a:lnTo>
                <a:lnTo>
                  <a:pt x="107681" y="2109"/>
                </a:lnTo>
                <a:lnTo>
                  <a:pt x="106542" y="2109"/>
                </a:lnTo>
                <a:lnTo>
                  <a:pt x="104263" y="2166"/>
                </a:lnTo>
                <a:lnTo>
                  <a:pt x="102041" y="2337"/>
                </a:lnTo>
                <a:lnTo>
                  <a:pt x="99762" y="2622"/>
                </a:lnTo>
                <a:lnTo>
                  <a:pt x="97540" y="2963"/>
                </a:lnTo>
                <a:lnTo>
                  <a:pt x="95318" y="3419"/>
                </a:lnTo>
                <a:lnTo>
                  <a:pt x="93153" y="3932"/>
                </a:lnTo>
                <a:lnTo>
                  <a:pt x="90931" y="4502"/>
                </a:lnTo>
                <a:lnTo>
                  <a:pt x="88709" y="5128"/>
                </a:lnTo>
                <a:lnTo>
                  <a:pt x="84322" y="6382"/>
                </a:lnTo>
                <a:lnTo>
                  <a:pt x="79935" y="7692"/>
                </a:lnTo>
                <a:lnTo>
                  <a:pt x="77713" y="8262"/>
                </a:lnTo>
                <a:lnTo>
                  <a:pt x="75548" y="8832"/>
                </a:lnTo>
                <a:lnTo>
                  <a:pt x="73326" y="9344"/>
                </a:lnTo>
                <a:lnTo>
                  <a:pt x="71104" y="9800"/>
                </a:lnTo>
                <a:lnTo>
                  <a:pt x="68939" y="10142"/>
                </a:lnTo>
                <a:lnTo>
                  <a:pt x="66717" y="10427"/>
                </a:lnTo>
                <a:lnTo>
                  <a:pt x="64495" y="10541"/>
                </a:lnTo>
                <a:lnTo>
                  <a:pt x="62273" y="10541"/>
                </a:lnTo>
                <a:lnTo>
                  <a:pt x="59994" y="10427"/>
                </a:lnTo>
                <a:lnTo>
                  <a:pt x="57772" y="10199"/>
                </a:lnTo>
                <a:lnTo>
                  <a:pt x="56690" y="10028"/>
                </a:lnTo>
                <a:lnTo>
                  <a:pt x="55607" y="9857"/>
                </a:lnTo>
                <a:lnTo>
                  <a:pt x="54525" y="9629"/>
                </a:lnTo>
                <a:lnTo>
                  <a:pt x="53442" y="9344"/>
                </a:lnTo>
                <a:lnTo>
                  <a:pt x="52417" y="9060"/>
                </a:lnTo>
                <a:lnTo>
                  <a:pt x="51391" y="8718"/>
                </a:lnTo>
                <a:lnTo>
                  <a:pt x="50366" y="8319"/>
                </a:lnTo>
                <a:lnTo>
                  <a:pt x="49397" y="7920"/>
                </a:lnTo>
                <a:lnTo>
                  <a:pt x="48429" y="7464"/>
                </a:lnTo>
                <a:lnTo>
                  <a:pt x="47517" y="7009"/>
                </a:lnTo>
                <a:lnTo>
                  <a:pt x="46605" y="6496"/>
                </a:lnTo>
                <a:lnTo>
                  <a:pt x="45751" y="5926"/>
                </a:lnTo>
                <a:lnTo>
                  <a:pt x="44896" y="5299"/>
                </a:lnTo>
                <a:lnTo>
                  <a:pt x="44042" y="4673"/>
                </a:lnTo>
                <a:lnTo>
                  <a:pt x="43301" y="3989"/>
                </a:lnTo>
                <a:lnTo>
                  <a:pt x="42560" y="3305"/>
                </a:lnTo>
                <a:lnTo>
                  <a:pt x="41877" y="2508"/>
                </a:lnTo>
                <a:lnTo>
                  <a:pt x="41193" y="1710"/>
                </a:lnTo>
                <a:lnTo>
                  <a:pt x="40566" y="912"/>
                </a:lnTo>
                <a:lnTo>
                  <a:pt x="39996" y="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4" name="Google Shape;654;p35"/>
          <p:cNvGrpSpPr/>
          <p:nvPr/>
        </p:nvGrpSpPr>
        <p:grpSpPr>
          <a:xfrm>
            <a:off x="439290" y="345591"/>
            <a:ext cx="8323876" cy="4509653"/>
            <a:chOff x="363100" y="-600401"/>
            <a:chExt cx="10055419" cy="5447757"/>
          </a:xfrm>
        </p:grpSpPr>
        <p:sp>
          <p:nvSpPr>
            <p:cNvPr id="655" name="Google Shape;655;p35"/>
            <p:cNvSpPr/>
            <p:nvPr/>
          </p:nvSpPr>
          <p:spPr>
            <a:xfrm>
              <a:off x="7653625" y="-344942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5"/>
            <p:cNvSpPr/>
            <p:nvPr/>
          </p:nvSpPr>
          <p:spPr>
            <a:xfrm>
              <a:off x="635845" y="-32498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5"/>
            <p:cNvSpPr/>
            <p:nvPr/>
          </p:nvSpPr>
          <p:spPr>
            <a:xfrm>
              <a:off x="7677486" y="452383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5"/>
            <p:cNvSpPr/>
            <p:nvPr/>
          </p:nvSpPr>
          <p:spPr>
            <a:xfrm>
              <a:off x="10351319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5"/>
            <p:cNvSpPr/>
            <p:nvPr/>
          </p:nvSpPr>
          <p:spPr>
            <a:xfrm>
              <a:off x="8296825" y="329902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5"/>
            <p:cNvSpPr/>
            <p:nvPr/>
          </p:nvSpPr>
          <p:spPr>
            <a:xfrm>
              <a:off x="10218172" y="478015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5"/>
            <p:cNvSpPr/>
            <p:nvPr/>
          </p:nvSpPr>
          <p:spPr>
            <a:xfrm>
              <a:off x="9317835" y="445849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5"/>
            <p:cNvSpPr/>
            <p:nvPr/>
          </p:nvSpPr>
          <p:spPr>
            <a:xfrm>
              <a:off x="6407550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5"/>
            <p:cNvSpPr/>
            <p:nvPr/>
          </p:nvSpPr>
          <p:spPr>
            <a:xfrm>
              <a:off x="876275" y="4759500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5"/>
            <p:cNvSpPr/>
            <p:nvPr/>
          </p:nvSpPr>
          <p:spPr>
            <a:xfrm>
              <a:off x="5685431" y="-57143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35"/>
            <p:cNvSpPr/>
            <p:nvPr/>
          </p:nvSpPr>
          <p:spPr>
            <a:xfrm>
              <a:off x="1761970" y="462582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5"/>
            <p:cNvSpPr/>
            <p:nvPr/>
          </p:nvSpPr>
          <p:spPr>
            <a:xfrm>
              <a:off x="1350812" y="-600401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35"/>
            <p:cNvSpPr/>
            <p:nvPr/>
          </p:nvSpPr>
          <p:spPr>
            <a:xfrm>
              <a:off x="363100" y="37211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SECTION_HEADER_1"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36"/>
          <p:cNvSpPr/>
          <p:nvPr/>
        </p:nvSpPr>
        <p:spPr>
          <a:xfrm>
            <a:off x="-3164625" y="-1538925"/>
            <a:ext cx="12308616" cy="5814874"/>
          </a:xfrm>
          <a:custGeom>
            <a:avLst/>
            <a:gdLst/>
            <a:ahLst/>
            <a:cxnLst/>
            <a:rect l="l" t="t" r="r" b="b"/>
            <a:pathLst>
              <a:path w="128078" h="60507" extrusionOk="0">
                <a:moveTo>
                  <a:pt x="1" y="1"/>
                </a:moveTo>
                <a:lnTo>
                  <a:pt x="1" y="17492"/>
                </a:lnTo>
                <a:lnTo>
                  <a:pt x="2850" y="16637"/>
                </a:lnTo>
                <a:lnTo>
                  <a:pt x="5755" y="15896"/>
                </a:lnTo>
                <a:lnTo>
                  <a:pt x="8604" y="15213"/>
                </a:lnTo>
                <a:lnTo>
                  <a:pt x="11510" y="14529"/>
                </a:lnTo>
                <a:lnTo>
                  <a:pt x="14472" y="13959"/>
                </a:lnTo>
                <a:lnTo>
                  <a:pt x="17435" y="13447"/>
                </a:lnTo>
                <a:lnTo>
                  <a:pt x="20397" y="13048"/>
                </a:lnTo>
                <a:lnTo>
                  <a:pt x="23417" y="12706"/>
                </a:lnTo>
                <a:lnTo>
                  <a:pt x="24386" y="12649"/>
                </a:lnTo>
                <a:lnTo>
                  <a:pt x="25354" y="12649"/>
                </a:lnTo>
                <a:lnTo>
                  <a:pt x="25867" y="12706"/>
                </a:lnTo>
                <a:lnTo>
                  <a:pt x="26323" y="12820"/>
                </a:lnTo>
                <a:lnTo>
                  <a:pt x="26778" y="12934"/>
                </a:lnTo>
                <a:lnTo>
                  <a:pt x="27177" y="13162"/>
                </a:lnTo>
                <a:lnTo>
                  <a:pt x="27690" y="13504"/>
                </a:lnTo>
                <a:lnTo>
                  <a:pt x="28089" y="13902"/>
                </a:lnTo>
                <a:lnTo>
                  <a:pt x="28431" y="14358"/>
                </a:lnTo>
                <a:lnTo>
                  <a:pt x="28659" y="14871"/>
                </a:lnTo>
                <a:lnTo>
                  <a:pt x="28830" y="15441"/>
                </a:lnTo>
                <a:lnTo>
                  <a:pt x="28887" y="16010"/>
                </a:lnTo>
                <a:lnTo>
                  <a:pt x="28944" y="16637"/>
                </a:lnTo>
                <a:lnTo>
                  <a:pt x="28887" y="17264"/>
                </a:lnTo>
                <a:lnTo>
                  <a:pt x="28773" y="17948"/>
                </a:lnTo>
                <a:lnTo>
                  <a:pt x="28659" y="18631"/>
                </a:lnTo>
                <a:lnTo>
                  <a:pt x="28260" y="19942"/>
                </a:lnTo>
                <a:lnTo>
                  <a:pt x="27804" y="21252"/>
                </a:lnTo>
                <a:lnTo>
                  <a:pt x="27234" y="22448"/>
                </a:lnTo>
                <a:lnTo>
                  <a:pt x="26323" y="24613"/>
                </a:lnTo>
                <a:lnTo>
                  <a:pt x="25525" y="26778"/>
                </a:lnTo>
                <a:lnTo>
                  <a:pt x="24841" y="28943"/>
                </a:lnTo>
                <a:lnTo>
                  <a:pt x="24272" y="31222"/>
                </a:lnTo>
                <a:lnTo>
                  <a:pt x="23816" y="33444"/>
                </a:lnTo>
                <a:lnTo>
                  <a:pt x="23474" y="35723"/>
                </a:lnTo>
                <a:lnTo>
                  <a:pt x="23303" y="38059"/>
                </a:lnTo>
                <a:lnTo>
                  <a:pt x="23189" y="40338"/>
                </a:lnTo>
                <a:lnTo>
                  <a:pt x="23189" y="41364"/>
                </a:lnTo>
                <a:lnTo>
                  <a:pt x="23246" y="42332"/>
                </a:lnTo>
                <a:lnTo>
                  <a:pt x="23360" y="43358"/>
                </a:lnTo>
                <a:lnTo>
                  <a:pt x="23531" y="44326"/>
                </a:lnTo>
                <a:lnTo>
                  <a:pt x="23759" y="45238"/>
                </a:lnTo>
                <a:lnTo>
                  <a:pt x="24044" y="46207"/>
                </a:lnTo>
                <a:lnTo>
                  <a:pt x="24500" y="47061"/>
                </a:lnTo>
                <a:lnTo>
                  <a:pt x="25012" y="47859"/>
                </a:lnTo>
                <a:lnTo>
                  <a:pt x="25354" y="48258"/>
                </a:lnTo>
                <a:lnTo>
                  <a:pt x="25696" y="48656"/>
                </a:lnTo>
                <a:lnTo>
                  <a:pt x="26437" y="49283"/>
                </a:lnTo>
                <a:lnTo>
                  <a:pt x="27234" y="49853"/>
                </a:lnTo>
                <a:lnTo>
                  <a:pt x="28089" y="50252"/>
                </a:lnTo>
                <a:lnTo>
                  <a:pt x="29000" y="50594"/>
                </a:lnTo>
                <a:lnTo>
                  <a:pt x="29969" y="50821"/>
                </a:lnTo>
                <a:lnTo>
                  <a:pt x="30995" y="50992"/>
                </a:lnTo>
                <a:lnTo>
                  <a:pt x="32020" y="51049"/>
                </a:lnTo>
                <a:lnTo>
                  <a:pt x="33046" y="51049"/>
                </a:lnTo>
                <a:lnTo>
                  <a:pt x="34128" y="50992"/>
                </a:lnTo>
                <a:lnTo>
                  <a:pt x="35211" y="50878"/>
                </a:lnTo>
                <a:lnTo>
                  <a:pt x="36236" y="50707"/>
                </a:lnTo>
                <a:lnTo>
                  <a:pt x="37319" y="50480"/>
                </a:lnTo>
                <a:lnTo>
                  <a:pt x="38401" y="50195"/>
                </a:lnTo>
                <a:lnTo>
                  <a:pt x="39427" y="49910"/>
                </a:lnTo>
                <a:lnTo>
                  <a:pt x="40395" y="49568"/>
                </a:lnTo>
                <a:lnTo>
                  <a:pt x="43187" y="48599"/>
                </a:lnTo>
                <a:lnTo>
                  <a:pt x="45922" y="47574"/>
                </a:lnTo>
                <a:lnTo>
                  <a:pt x="48656" y="46491"/>
                </a:lnTo>
                <a:lnTo>
                  <a:pt x="51391" y="45352"/>
                </a:lnTo>
                <a:lnTo>
                  <a:pt x="56861" y="43130"/>
                </a:lnTo>
                <a:lnTo>
                  <a:pt x="62330" y="40908"/>
                </a:lnTo>
                <a:lnTo>
                  <a:pt x="65065" y="39882"/>
                </a:lnTo>
                <a:lnTo>
                  <a:pt x="67800" y="38914"/>
                </a:lnTo>
                <a:lnTo>
                  <a:pt x="70591" y="38002"/>
                </a:lnTo>
                <a:lnTo>
                  <a:pt x="73383" y="37205"/>
                </a:lnTo>
                <a:lnTo>
                  <a:pt x="76175" y="36464"/>
                </a:lnTo>
                <a:lnTo>
                  <a:pt x="79023" y="35894"/>
                </a:lnTo>
                <a:lnTo>
                  <a:pt x="80448" y="35609"/>
                </a:lnTo>
                <a:lnTo>
                  <a:pt x="81872" y="35382"/>
                </a:lnTo>
                <a:lnTo>
                  <a:pt x="83353" y="35211"/>
                </a:lnTo>
                <a:lnTo>
                  <a:pt x="84778" y="35097"/>
                </a:lnTo>
                <a:lnTo>
                  <a:pt x="85803" y="35040"/>
                </a:lnTo>
                <a:lnTo>
                  <a:pt x="86772" y="35040"/>
                </a:lnTo>
                <a:lnTo>
                  <a:pt x="87228" y="35097"/>
                </a:lnTo>
                <a:lnTo>
                  <a:pt x="87740" y="35154"/>
                </a:lnTo>
                <a:lnTo>
                  <a:pt x="88196" y="35325"/>
                </a:lnTo>
                <a:lnTo>
                  <a:pt x="88652" y="35495"/>
                </a:lnTo>
                <a:lnTo>
                  <a:pt x="89165" y="35780"/>
                </a:lnTo>
                <a:lnTo>
                  <a:pt x="89678" y="36179"/>
                </a:lnTo>
                <a:lnTo>
                  <a:pt x="90076" y="36578"/>
                </a:lnTo>
                <a:lnTo>
                  <a:pt x="90361" y="37034"/>
                </a:lnTo>
                <a:lnTo>
                  <a:pt x="90646" y="37547"/>
                </a:lnTo>
                <a:lnTo>
                  <a:pt x="90874" y="38116"/>
                </a:lnTo>
                <a:lnTo>
                  <a:pt x="91045" y="38686"/>
                </a:lnTo>
                <a:lnTo>
                  <a:pt x="91159" y="39313"/>
                </a:lnTo>
                <a:lnTo>
                  <a:pt x="91216" y="39939"/>
                </a:lnTo>
                <a:lnTo>
                  <a:pt x="91273" y="40566"/>
                </a:lnTo>
                <a:lnTo>
                  <a:pt x="91216" y="41250"/>
                </a:lnTo>
                <a:lnTo>
                  <a:pt x="91159" y="41877"/>
                </a:lnTo>
                <a:lnTo>
                  <a:pt x="91045" y="42560"/>
                </a:lnTo>
                <a:lnTo>
                  <a:pt x="90931" y="43187"/>
                </a:lnTo>
                <a:lnTo>
                  <a:pt x="90760" y="43814"/>
                </a:lnTo>
                <a:lnTo>
                  <a:pt x="90532" y="44383"/>
                </a:lnTo>
                <a:lnTo>
                  <a:pt x="90076" y="45580"/>
                </a:lnTo>
                <a:lnTo>
                  <a:pt x="89564" y="46776"/>
                </a:lnTo>
                <a:lnTo>
                  <a:pt x="89051" y="47916"/>
                </a:lnTo>
                <a:lnTo>
                  <a:pt x="88595" y="49112"/>
                </a:lnTo>
                <a:lnTo>
                  <a:pt x="88196" y="50309"/>
                </a:lnTo>
                <a:lnTo>
                  <a:pt x="88025" y="50935"/>
                </a:lnTo>
                <a:lnTo>
                  <a:pt x="87968" y="51505"/>
                </a:lnTo>
                <a:lnTo>
                  <a:pt x="87854" y="52132"/>
                </a:lnTo>
                <a:lnTo>
                  <a:pt x="87854" y="52759"/>
                </a:lnTo>
                <a:lnTo>
                  <a:pt x="87854" y="53328"/>
                </a:lnTo>
                <a:lnTo>
                  <a:pt x="87968" y="53955"/>
                </a:lnTo>
                <a:lnTo>
                  <a:pt x="88082" y="54639"/>
                </a:lnTo>
                <a:lnTo>
                  <a:pt x="88310" y="55265"/>
                </a:lnTo>
                <a:lnTo>
                  <a:pt x="88595" y="55835"/>
                </a:lnTo>
                <a:lnTo>
                  <a:pt x="88937" y="56405"/>
                </a:lnTo>
                <a:lnTo>
                  <a:pt x="89279" y="56918"/>
                </a:lnTo>
                <a:lnTo>
                  <a:pt x="89735" y="57430"/>
                </a:lnTo>
                <a:lnTo>
                  <a:pt x="90190" y="57886"/>
                </a:lnTo>
                <a:lnTo>
                  <a:pt x="90703" y="58342"/>
                </a:lnTo>
                <a:lnTo>
                  <a:pt x="91273" y="58741"/>
                </a:lnTo>
                <a:lnTo>
                  <a:pt x="91843" y="59083"/>
                </a:lnTo>
                <a:lnTo>
                  <a:pt x="92412" y="59425"/>
                </a:lnTo>
                <a:lnTo>
                  <a:pt x="93039" y="59709"/>
                </a:lnTo>
                <a:lnTo>
                  <a:pt x="93723" y="59937"/>
                </a:lnTo>
                <a:lnTo>
                  <a:pt x="94349" y="60165"/>
                </a:lnTo>
                <a:lnTo>
                  <a:pt x="95033" y="60336"/>
                </a:lnTo>
                <a:lnTo>
                  <a:pt x="95660" y="60450"/>
                </a:lnTo>
                <a:lnTo>
                  <a:pt x="96343" y="60507"/>
                </a:lnTo>
                <a:lnTo>
                  <a:pt x="98338" y="60507"/>
                </a:lnTo>
                <a:lnTo>
                  <a:pt x="99705" y="60393"/>
                </a:lnTo>
                <a:lnTo>
                  <a:pt x="101015" y="60165"/>
                </a:lnTo>
                <a:lnTo>
                  <a:pt x="102326" y="59823"/>
                </a:lnTo>
                <a:lnTo>
                  <a:pt x="103636" y="59481"/>
                </a:lnTo>
                <a:lnTo>
                  <a:pt x="104890" y="59083"/>
                </a:lnTo>
                <a:lnTo>
                  <a:pt x="106200" y="58627"/>
                </a:lnTo>
                <a:lnTo>
                  <a:pt x="108935" y="57601"/>
                </a:lnTo>
                <a:lnTo>
                  <a:pt x="111726" y="56576"/>
                </a:lnTo>
                <a:lnTo>
                  <a:pt x="117196" y="54411"/>
                </a:lnTo>
                <a:lnTo>
                  <a:pt x="122608" y="52189"/>
                </a:lnTo>
                <a:lnTo>
                  <a:pt x="128078" y="50024"/>
                </a:lnTo>
                <a:lnTo>
                  <a:pt x="128078" y="23018"/>
                </a:lnTo>
                <a:lnTo>
                  <a:pt x="125286" y="23873"/>
                </a:lnTo>
                <a:lnTo>
                  <a:pt x="122494" y="24727"/>
                </a:lnTo>
                <a:lnTo>
                  <a:pt x="121469" y="25012"/>
                </a:lnTo>
                <a:lnTo>
                  <a:pt x="120443" y="25240"/>
                </a:lnTo>
                <a:lnTo>
                  <a:pt x="119361" y="25354"/>
                </a:lnTo>
                <a:lnTo>
                  <a:pt x="118278" y="25411"/>
                </a:lnTo>
                <a:lnTo>
                  <a:pt x="117766" y="25411"/>
                </a:lnTo>
                <a:lnTo>
                  <a:pt x="117253" y="25354"/>
                </a:lnTo>
                <a:lnTo>
                  <a:pt x="116740" y="25240"/>
                </a:lnTo>
                <a:lnTo>
                  <a:pt x="116284" y="25126"/>
                </a:lnTo>
                <a:lnTo>
                  <a:pt x="115829" y="24955"/>
                </a:lnTo>
                <a:lnTo>
                  <a:pt x="115373" y="24727"/>
                </a:lnTo>
                <a:lnTo>
                  <a:pt x="114974" y="24443"/>
                </a:lnTo>
                <a:lnTo>
                  <a:pt x="114575" y="24101"/>
                </a:lnTo>
                <a:lnTo>
                  <a:pt x="114290" y="23702"/>
                </a:lnTo>
                <a:lnTo>
                  <a:pt x="114005" y="23303"/>
                </a:lnTo>
                <a:lnTo>
                  <a:pt x="113777" y="22904"/>
                </a:lnTo>
                <a:lnTo>
                  <a:pt x="113550" y="22448"/>
                </a:lnTo>
                <a:lnTo>
                  <a:pt x="113436" y="21936"/>
                </a:lnTo>
                <a:lnTo>
                  <a:pt x="113265" y="21480"/>
                </a:lnTo>
                <a:lnTo>
                  <a:pt x="113151" y="20511"/>
                </a:lnTo>
                <a:lnTo>
                  <a:pt x="113094" y="19315"/>
                </a:lnTo>
                <a:lnTo>
                  <a:pt x="113151" y="18175"/>
                </a:lnTo>
                <a:lnTo>
                  <a:pt x="113265" y="16979"/>
                </a:lnTo>
                <a:lnTo>
                  <a:pt x="113436" y="15839"/>
                </a:lnTo>
                <a:lnTo>
                  <a:pt x="113834" y="13504"/>
                </a:lnTo>
                <a:lnTo>
                  <a:pt x="114005" y="12364"/>
                </a:lnTo>
                <a:lnTo>
                  <a:pt x="114176" y="11168"/>
                </a:lnTo>
                <a:lnTo>
                  <a:pt x="114233" y="9971"/>
                </a:lnTo>
                <a:lnTo>
                  <a:pt x="114176" y="8775"/>
                </a:lnTo>
                <a:lnTo>
                  <a:pt x="114005" y="7578"/>
                </a:lnTo>
                <a:lnTo>
                  <a:pt x="113834" y="7009"/>
                </a:lnTo>
                <a:lnTo>
                  <a:pt x="113664" y="6439"/>
                </a:lnTo>
                <a:lnTo>
                  <a:pt x="113493" y="5869"/>
                </a:lnTo>
                <a:lnTo>
                  <a:pt x="113208" y="5356"/>
                </a:lnTo>
                <a:lnTo>
                  <a:pt x="112923" y="4844"/>
                </a:lnTo>
                <a:lnTo>
                  <a:pt x="112638" y="4388"/>
                </a:lnTo>
                <a:lnTo>
                  <a:pt x="112239" y="3989"/>
                </a:lnTo>
                <a:lnTo>
                  <a:pt x="111840" y="3590"/>
                </a:lnTo>
                <a:lnTo>
                  <a:pt x="111385" y="3248"/>
                </a:lnTo>
                <a:lnTo>
                  <a:pt x="110929" y="2906"/>
                </a:lnTo>
                <a:lnTo>
                  <a:pt x="110416" y="2679"/>
                </a:lnTo>
                <a:lnTo>
                  <a:pt x="109903" y="2508"/>
                </a:lnTo>
                <a:lnTo>
                  <a:pt x="109334" y="2337"/>
                </a:lnTo>
                <a:lnTo>
                  <a:pt x="108764" y="2223"/>
                </a:lnTo>
                <a:lnTo>
                  <a:pt x="107681" y="2109"/>
                </a:lnTo>
                <a:lnTo>
                  <a:pt x="106542" y="2109"/>
                </a:lnTo>
                <a:lnTo>
                  <a:pt x="104263" y="2166"/>
                </a:lnTo>
                <a:lnTo>
                  <a:pt x="102041" y="2337"/>
                </a:lnTo>
                <a:lnTo>
                  <a:pt x="99762" y="2622"/>
                </a:lnTo>
                <a:lnTo>
                  <a:pt x="97540" y="2963"/>
                </a:lnTo>
                <a:lnTo>
                  <a:pt x="95318" y="3419"/>
                </a:lnTo>
                <a:lnTo>
                  <a:pt x="93153" y="3932"/>
                </a:lnTo>
                <a:lnTo>
                  <a:pt x="90931" y="4502"/>
                </a:lnTo>
                <a:lnTo>
                  <a:pt x="88709" y="5128"/>
                </a:lnTo>
                <a:lnTo>
                  <a:pt x="84322" y="6382"/>
                </a:lnTo>
                <a:lnTo>
                  <a:pt x="79935" y="7692"/>
                </a:lnTo>
                <a:lnTo>
                  <a:pt x="77713" y="8262"/>
                </a:lnTo>
                <a:lnTo>
                  <a:pt x="75548" y="8832"/>
                </a:lnTo>
                <a:lnTo>
                  <a:pt x="73326" y="9344"/>
                </a:lnTo>
                <a:lnTo>
                  <a:pt x="71104" y="9800"/>
                </a:lnTo>
                <a:lnTo>
                  <a:pt x="68939" y="10142"/>
                </a:lnTo>
                <a:lnTo>
                  <a:pt x="66717" y="10427"/>
                </a:lnTo>
                <a:lnTo>
                  <a:pt x="64495" y="10541"/>
                </a:lnTo>
                <a:lnTo>
                  <a:pt x="62273" y="10541"/>
                </a:lnTo>
                <a:lnTo>
                  <a:pt x="59994" y="10427"/>
                </a:lnTo>
                <a:lnTo>
                  <a:pt x="57772" y="10199"/>
                </a:lnTo>
                <a:lnTo>
                  <a:pt x="56690" y="10028"/>
                </a:lnTo>
                <a:lnTo>
                  <a:pt x="55607" y="9857"/>
                </a:lnTo>
                <a:lnTo>
                  <a:pt x="54525" y="9629"/>
                </a:lnTo>
                <a:lnTo>
                  <a:pt x="53442" y="9344"/>
                </a:lnTo>
                <a:lnTo>
                  <a:pt x="52417" y="9060"/>
                </a:lnTo>
                <a:lnTo>
                  <a:pt x="51391" y="8718"/>
                </a:lnTo>
                <a:lnTo>
                  <a:pt x="50366" y="8319"/>
                </a:lnTo>
                <a:lnTo>
                  <a:pt x="49397" y="7920"/>
                </a:lnTo>
                <a:lnTo>
                  <a:pt x="48429" y="7464"/>
                </a:lnTo>
                <a:lnTo>
                  <a:pt x="47517" y="7009"/>
                </a:lnTo>
                <a:lnTo>
                  <a:pt x="46605" y="6496"/>
                </a:lnTo>
                <a:lnTo>
                  <a:pt x="45751" y="5926"/>
                </a:lnTo>
                <a:lnTo>
                  <a:pt x="44896" y="5299"/>
                </a:lnTo>
                <a:lnTo>
                  <a:pt x="44042" y="4673"/>
                </a:lnTo>
                <a:lnTo>
                  <a:pt x="43301" y="3989"/>
                </a:lnTo>
                <a:lnTo>
                  <a:pt x="42560" y="3305"/>
                </a:lnTo>
                <a:lnTo>
                  <a:pt x="41877" y="2508"/>
                </a:lnTo>
                <a:lnTo>
                  <a:pt x="41193" y="1710"/>
                </a:lnTo>
                <a:lnTo>
                  <a:pt x="40566" y="912"/>
                </a:lnTo>
                <a:lnTo>
                  <a:pt x="39996" y="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0" name="Google Shape;670;p36"/>
          <p:cNvGrpSpPr/>
          <p:nvPr/>
        </p:nvGrpSpPr>
        <p:grpSpPr>
          <a:xfrm>
            <a:off x="439290" y="345591"/>
            <a:ext cx="8323876" cy="4509653"/>
            <a:chOff x="363100" y="-600401"/>
            <a:chExt cx="10055419" cy="5447757"/>
          </a:xfrm>
        </p:grpSpPr>
        <p:sp>
          <p:nvSpPr>
            <p:cNvPr id="671" name="Google Shape;671;p36"/>
            <p:cNvSpPr/>
            <p:nvPr/>
          </p:nvSpPr>
          <p:spPr>
            <a:xfrm>
              <a:off x="7653625" y="-344942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6"/>
            <p:cNvSpPr/>
            <p:nvPr/>
          </p:nvSpPr>
          <p:spPr>
            <a:xfrm>
              <a:off x="635845" y="-32498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6"/>
            <p:cNvSpPr/>
            <p:nvPr/>
          </p:nvSpPr>
          <p:spPr>
            <a:xfrm>
              <a:off x="7677486" y="452383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36"/>
            <p:cNvSpPr/>
            <p:nvPr/>
          </p:nvSpPr>
          <p:spPr>
            <a:xfrm>
              <a:off x="10351319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6"/>
            <p:cNvSpPr/>
            <p:nvPr/>
          </p:nvSpPr>
          <p:spPr>
            <a:xfrm>
              <a:off x="8296825" y="329902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6"/>
            <p:cNvSpPr/>
            <p:nvPr/>
          </p:nvSpPr>
          <p:spPr>
            <a:xfrm>
              <a:off x="10218172" y="478015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36"/>
            <p:cNvSpPr/>
            <p:nvPr/>
          </p:nvSpPr>
          <p:spPr>
            <a:xfrm>
              <a:off x="9317835" y="445849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36"/>
            <p:cNvSpPr/>
            <p:nvPr/>
          </p:nvSpPr>
          <p:spPr>
            <a:xfrm>
              <a:off x="6407550" y="5034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6"/>
            <p:cNvSpPr/>
            <p:nvPr/>
          </p:nvSpPr>
          <p:spPr>
            <a:xfrm>
              <a:off x="876275" y="4759500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36"/>
            <p:cNvSpPr/>
            <p:nvPr/>
          </p:nvSpPr>
          <p:spPr>
            <a:xfrm>
              <a:off x="5685431" y="-571436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36"/>
            <p:cNvSpPr/>
            <p:nvPr/>
          </p:nvSpPr>
          <p:spPr>
            <a:xfrm>
              <a:off x="1761970" y="4625824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36"/>
            <p:cNvSpPr/>
            <p:nvPr/>
          </p:nvSpPr>
          <p:spPr>
            <a:xfrm>
              <a:off x="1350812" y="-600401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36"/>
            <p:cNvSpPr/>
            <p:nvPr/>
          </p:nvSpPr>
          <p:spPr>
            <a:xfrm>
              <a:off x="363100" y="3721175"/>
              <a:ext cx="67200" cy="672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4" r:id="rId2"/>
    <p:sldLayoutId id="2147483658" r:id="rId3"/>
    <p:sldLayoutId id="2147483680" r:id="rId4"/>
    <p:sldLayoutId id="2147483681" r:id="rId5"/>
    <p:sldLayoutId id="2147483682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39"/>
          <p:cNvSpPr txBox="1">
            <a:spLocks noGrp="1"/>
          </p:cNvSpPr>
          <p:nvPr>
            <p:ph type="ctrTitle"/>
          </p:nvPr>
        </p:nvSpPr>
        <p:spPr>
          <a:xfrm>
            <a:off x="581287" y="1096175"/>
            <a:ext cx="5102100" cy="221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>
                <a:latin typeface="Red October" panose="04000000000000000000" pitchFamily="82" charset="-52"/>
              </a:rPr>
              <a:t>Солнечная система</a:t>
            </a:r>
            <a:endParaRPr sz="4400" dirty="0">
              <a:latin typeface="Red October" panose="04000000000000000000" pitchFamily="82" charset="-52"/>
            </a:endParaRPr>
          </a:p>
        </p:txBody>
      </p:sp>
      <p:sp>
        <p:nvSpPr>
          <p:cNvPr id="693" name="Google Shape;693;p39"/>
          <p:cNvSpPr txBox="1">
            <a:spLocks noGrp="1"/>
          </p:cNvSpPr>
          <p:nvPr>
            <p:ph type="subTitle" idx="1"/>
          </p:nvPr>
        </p:nvSpPr>
        <p:spPr>
          <a:xfrm>
            <a:off x="611700" y="3269998"/>
            <a:ext cx="39603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err="1">
                <a:latin typeface="Red October" panose="04000000000000000000" pitchFamily="82" charset="-52"/>
              </a:rPr>
              <a:t>Кульдюрова</a:t>
            </a:r>
            <a:r>
              <a:rPr lang="ru-RU" sz="1200" dirty="0">
                <a:latin typeface="Red October" panose="04000000000000000000" pitchFamily="82" charset="-52"/>
              </a:rPr>
              <a:t> Надежда</a:t>
            </a:r>
            <a:endParaRPr sz="1200" dirty="0">
              <a:latin typeface="Red October" panose="04000000000000000000" pitchFamily="82" charset="-52"/>
            </a:endParaRPr>
          </a:p>
        </p:txBody>
      </p:sp>
      <p:sp>
        <p:nvSpPr>
          <p:cNvPr id="696" name="Google Shape;696;p39"/>
          <p:cNvSpPr/>
          <p:nvPr/>
        </p:nvSpPr>
        <p:spPr>
          <a:xfrm>
            <a:off x="1048700" y="4310163"/>
            <a:ext cx="90350" cy="90350"/>
          </a:xfrm>
          <a:custGeom>
            <a:avLst/>
            <a:gdLst/>
            <a:ahLst/>
            <a:cxnLst/>
            <a:rect l="l" t="t" r="r" b="b"/>
            <a:pathLst>
              <a:path w="3614" h="3614" extrusionOk="0">
                <a:moveTo>
                  <a:pt x="1502" y="1"/>
                </a:moveTo>
                <a:lnTo>
                  <a:pt x="1178" y="82"/>
                </a:lnTo>
                <a:lnTo>
                  <a:pt x="853" y="244"/>
                </a:lnTo>
                <a:lnTo>
                  <a:pt x="569" y="488"/>
                </a:lnTo>
                <a:lnTo>
                  <a:pt x="325" y="731"/>
                </a:lnTo>
                <a:lnTo>
                  <a:pt x="163" y="1016"/>
                </a:lnTo>
                <a:lnTo>
                  <a:pt x="41" y="1381"/>
                </a:lnTo>
                <a:lnTo>
                  <a:pt x="0" y="1706"/>
                </a:lnTo>
                <a:lnTo>
                  <a:pt x="0" y="2071"/>
                </a:lnTo>
                <a:lnTo>
                  <a:pt x="82" y="2436"/>
                </a:lnTo>
                <a:lnTo>
                  <a:pt x="244" y="2761"/>
                </a:lnTo>
                <a:lnTo>
                  <a:pt x="488" y="3045"/>
                </a:lnTo>
                <a:lnTo>
                  <a:pt x="731" y="3248"/>
                </a:lnTo>
                <a:lnTo>
                  <a:pt x="1015" y="3451"/>
                </a:lnTo>
                <a:lnTo>
                  <a:pt x="1381" y="3532"/>
                </a:lnTo>
                <a:lnTo>
                  <a:pt x="1705" y="3614"/>
                </a:lnTo>
                <a:lnTo>
                  <a:pt x="2071" y="3573"/>
                </a:lnTo>
                <a:lnTo>
                  <a:pt x="2436" y="3492"/>
                </a:lnTo>
                <a:lnTo>
                  <a:pt x="2761" y="3329"/>
                </a:lnTo>
                <a:lnTo>
                  <a:pt x="3045" y="3127"/>
                </a:lnTo>
                <a:lnTo>
                  <a:pt x="3248" y="2842"/>
                </a:lnTo>
                <a:lnTo>
                  <a:pt x="3451" y="2558"/>
                </a:lnTo>
                <a:lnTo>
                  <a:pt x="3532" y="2233"/>
                </a:lnTo>
                <a:lnTo>
                  <a:pt x="3613" y="1868"/>
                </a:lnTo>
                <a:lnTo>
                  <a:pt x="3573" y="1503"/>
                </a:lnTo>
                <a:lnTo>
                  <a:pt x="3492" y="1178"/>
                </a:lnTo>
                <a:lnTo>
                  <a:pt x="3329" y="853"/>
                </a:lnTo>
                <a:lnTo>
                  <a:pt x="3126" y="569"/>
                </a:lnTo>
                <a:lnTo>
                  <a:pt x="2842" y="325"/>
                </a:lnTo>
                <a:lnTo>
                  <a:pt x="2558" y="163"/>
                </a:lnTo>
                <a:lnTo>
                  <a:pt x="2233" y="41"/>
                </a:lnTo>
                <a:lnTo>
                  <a:pt x="1868" y="1"/>
                </a:lnTo>
                <a:close/>
              </a:path>
            </a:pathLst>
          </a:custGeom>
          <a:solidFill>
            <a:srgbClr val="FFFFFF">
              <a:alpha val="720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39"/>
          <p:cNvSpPr/>
          <p:nvPr/>
        </p:nvSpPr>
        <p:spPr>
          <a:xfrm>
            <a:off x="3517200" y="971100"/>
            <a:ext cx="90350" cy="90350"/>
          </a:xfrm>
          <a:custGeom>
            <a:avLst/>
            <a:gdLst/>
            <a:ahLst/>
            <a:cxnLst/>
            <a:rect l="l" t="t" r="r" b="b"/>
            <a:pathLst>
              <a:path w="3614" h="3614" extrusionOk="0">
                <a:moveTo>
                  <a:pt x="1502" y="0"/>
                </a:moveTo>
                <a:lnTo>
                  <a:pt x="1178" y="81"/>
                </a:lnTo>
                <a:lnTo>
                  <a:pt x="853" y="244"/>
                </a:lnTo>
                <a:lnTo>
                  <a:pt x="569" y="487"/>
                </a:lnTo>
                <a:lnTo>
                  <a:pt x="325" y="731"/>
                </a:lnTo>
                <a:lnTo>
                  <a:pt x="163" y="1056"/>
                </a:lnTo>
                <a:lnTo>
                  <a:pt x="41" y="1380"/>
                </a:lnTo>
                <a:lnTo>
                  <a:pt x="0" y="1705"/>
                </a:lnTo>
                <a:lnTo>
                  <a:pt x="0" y="2071"/>
                </a:lnTo>
                <a:lnTo>
                  <a:pt x="81" y="2436"/>
                </a:lnTo>
                <a:lnTo>
                  <a:pt x="244" y="2761"/>
                </a:lnTo>
                <a:lnTo>
                  <a:pt x="487" y="3045"/>
                </a:lnTo>
                <a:lnTo>
                  <a:pt x="731" y="3248"/>
                </a:lnTo>
                <a:lnTo>
                  <a:pt x="1015" y="3451"/>
                </a:lnTo>
                <a:lnTo>
                  <a:pt x="1340" y="3532"/>
                </a:lnTo>
                <a:lnTo>
                  <a:pt x="1705" y="3613"/>
                </a:lnTo>
                <a:lnTo>
                  <a:pt x="2071" y="3573"/>
                </a:lnTo>
                <a:lnTo>
                  <a:pt x="2395" y="3491"/>
                </a:lnTo>
                <a:lnTo>
                  <a:pt x="2761" y="3329"/>
                </a:lnTo>
                <a:lnTo>
                  <a:pt x="3045" y="3126"/>
                </a:lnTo>
                <a:lnTo>
                  <a:pt x="3248" y="2842"/>
                </a:lnTo>
                <a:lnTo>
                  <a:pt x="3410" y="2558"/>
                </a:lnTo>
                <a:lnTo>
                  <a:pt x="3532" y="2233"/>
                </a:lnTo>
                <a:lnTo>
                  <a:pt x="3613" y="1868"/>
                </a:lnTo>
                <a:lnTo>
                  <a:pt x="3573" y="1502"/>
                </a:lnTo>
                <a:lnTo>
                  <a:pt x="3491" y="1178"/>
                </a:lnTo>
                <a:lnTo>
                  <a:pt x="3329" y="853"/>
                </a:lnTo>
                <a:lnTo>
                  <a:pt x="3086" y="569"/>
                </a:lnTo>
                <a:lnTo>
                  <a:pt x="2842" y="325"/>
                </a:lnTo>
                <a:lnTo>
                  <a:pt x="2558" y="163"/>
                </a:lnTo>
                <a:lnTo>
                  <a:pt x="2233" y="41"/>
                </a:lnTo>
                <a:lnTo>
                  <a:pt x="1868" y="0"/>
                </a:lnTo>
                <a:close/>
              </a:path>
            </a:pathLst>
          </a:custGeom>
          <a:solidFill>
            <a:srgbClr val="FFFFFF">
              <a:alpha val="720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39"/>
          <p:cNvSpPr/>
          <p:nvPr/>
        </p:nvSpPr>
        <p:spPr>
          <a:xfrm rot="-1943516">
            <a:off x="5085817" y="1031918"/>
            <a:ext cx="3278293" cy="3278293"/>
          </a:xfrm>
          <a:custGeom>
            <a:avLst/>
            <a:gdLst/>
            <a:ahLst/>
            <a:cxnLst/>
            <a:rect l="l" t="t" r="r" b="b"/>
            <a:pathLst>
              <a:path w="64101" h="64101" extrusionOk="0">
                <a:moveTo>
                  <a:pt x="31990" y="244"/>
                </a:moveTo>
                <a:lnTo>
                  <a:pt x="32923" y="285"/>
                </a:lnTo>
                <a:lnTo>
                  <a:pt x="33857" y="325"/>
                </a:lnTo>
                <a:lnTo>
                  <a:pt x="34791" y="366"/>
                </a:lnTo>
                <a:lnTo>
                  <a:pt x="35765" y="488"/>
                </a:lnTo>
                <a:lnTo>
                  <a:pt x="36699" y="609"/>
                </a:lnTo>
                <a:lnTo>
                  <a:pt x="37592" y="772"/>
                </a:lnTo>
                <a:lnTo>
                  <a:pt x="38525" y="934"/>
                </a:lnTo>
                <a:lnTo>
                  <a:pt x="39459" y="1137"/>
                </a:lnTo>
                <a:lnTo>
                  <a:pt x="40352" y="1381"/>
                </a:lnTo>
                <a:lnTo>
                  <a:pt x="41286" y="1624"/>
                </a:lnTo>
                <a:lnTo>
                  <a:pt x="42179" y="1908"/>
                </a:lnTo>
                <a:lnTo>
                  <a:pt x="43072" y="2233"/>
                </a:lnTo>
                <a:lnTo>
                  <a:pt x="43965" y="2558"/>
                </a:lnTo>
                <a:lnTo>
                  <a:pt x="44818" y="2964"/>
                </a:lnTo>
                <a:lnTo>
                  <a:pt x="45670" y="3329"/>
                </a:lnTo>
                <a:lnTo>
                  <a:pt x="46563" y="3776"/>
                </a:lnTo>
                <a:lnTo>
                  <a:pt x="47294" y="4141"/>
                </a:lnTo>
                <a:lnTo>
                  <a:pt x="48349" y="4750"/>
                </a:lnTo>
                <a:lnTo>
                  <a:pt x="49405" y="5400"/>
                </a:lnTo>
                <a:lnTo>
                  <a:pt x="50420" y="6090"/>
                </a:lnTo>
                <a:lnTo>
                  <a:pt x="51394" y="6820"/>
                </a:lnTo>
                <a:lnTo>
                  <a:pt x="52368" y="7592"/>
                </a:lnTo>
                <a:lnTo>
                  <a:pt x="53261" y="8404"/>
                </a:lnTo>
                <a:lnTo>
                  <a:pt x="54155" y="9215"/>
                </a:lnTo>
                <a:lnTo>
                  <a:pt x="55048" y="10109"/>
                </a:lnTo>
                <a:lnTo>
                  <a:pt x="55697" y="10839"/>
                </a:lnTo>
                <a:lnTo>
                  <a:pt x="56387" y="11570"/>
                </a:lnTo>
                <a:lnTo>
                  <a:pt x="56996" y="12382"/>
                </a:lnTo>
                <a:lnTo>
                  <a:pt x="57605" y="13153"/>
                </a:lnTo>
                <a:lnTo>
                  <a:pt x="58376" y="14249"/>
                </a:lnTo>
                <a:lnTo>
                  <a:pt x="59107" y="15386"/>
                </a:lnTo>
                <a:lnTo>
                  <a:pt x="59635" y="16238"/>
                </a:lnTo>
                <a:lnTo>
                  <a:pt x="60122" y="17132"/>
                </a:lnTo>
                <a:lnTo>
                  <a:pt x="60569" y="18025"/>
                </a:lnTo>
                <a:lnTo>
                  <a:pt x="61015" y="18918"/>
                </a:lnTo>
                <a:lnTo>
                  <a:pt x="61381" y="19811"/>
                </a:lnTo>
                <a:lnTo>
                  <a:pt x="61746" y="20744"/>
                </a:lnTo>
                <a:lnTo>
                  <a:pt x="62111" y="21678"/>
                </a:lnTo>
                <a:lnTo>
                  <a:pt x="62395" y="22612"/>
                </a:lnTo>
                <a:lnTo>
                  <a:pt x="62801" y="23911"/>
                </a:lnTo>
                <a:lnTo>
                  <a:pt x="63126" y="25251"/>
                </a:lnTo>
                <a:lnTo>
                  <a:pt x="63370" y="26550"/>
                </a:lnTo>
                <a:lnTo>
                  <a:pt x="63573" y="27849"/>
                </a:lnTo>
                <a:lnTo>
                  <a:pt x="63735" y="29188"/>
                </a:lnTo>
                <a:lnTo>
                  <a:pt x="63816" y="30487"/>
                </a:lnTo>
                <a:lnTo>
                  <a:pt x="63857" y="31786"/>
                </a:lnTo>
                <a:lnTo>
                  <a:pt x="63816" y="33126"/>
                </a:lnTo>
                <a:lnTo>
                  <a:pt x="63776" y="34425"/>
                </a:lnTo>
                <a:lnTo>
                  <a:pt x="63654" y="35683"/>
                </a:lnTo>
                <a:lnTo>
                  <a:pt x="63451" y="36983"/>
                </a:lnTo>
                <a:lnTo>
                  <a:pt x="63248" y="38282"/>
                </a:lnTo>
                <a:lnTo>
                  <a:pt x="62964" y="39540"/>
                </a:lnTo>
                <a:lnTo>
                  <a:pt x="62639" y="40758"/>
                </a:lnTo>
                <a:lnTo>
                  <a:pt x="62233" y="42016"/>
                </a:lnTo>
                <a:lnTo>
                  <a:pt x="61827" y="43234"/>
                </a:lnTo>
                <a:lnTo>
                  <a:pt x="61340" y="44411"/>
                </a:lnTo>
                <a:lnTo>
                  <a:pt x="60812" y="45589"/>
                </a:lnTo>
                <a:lnTo>
                  <a:pt x="60244" y="46766"/>
                </a:lnTo>
                <a:lnTo>
                  <a:pt x="59635" y="47903"/>
                </a:lnTo>
                <a:lnTo>
                  <a:pt x="58945" y="48999"/>
                </a:lnTo>
                <a:lnTo>
                  <a:pt x="58255" y="50095"/>
                </a:lnTo>
                <a:lnTo>
                  <a:pt x="57483" y="51150"/>
                </a:lnTo>
                <a:lnTo>
                  <a:pt x="56671" y="52165"/>
                </a:lnTo>
                <a:lnTo>
                  <a:pt x="55819" y="53180"/>
                </a:lnTo>
                <a:lnTo>
                  <a:pt x="54926" y="54114"/>
                </a:lnTo>
                <a:lnTo>
                  <a:pt x="53992" y="55047"/>
                </a:lnTo>
                <a:lnTo>
                  <a:pt x="53018" y="55940"/>
                </a:lnTo>
                <a:lnTo>
                  <a:pt x="52003" y="56793"/>
                </a:lnTo>
                <a:lnTo>
                  <a:pt x="50948" y="57605"/>
                </a:lnTo>
                <a:lnTo>
                  <a:pt x="49851" y="58417"/>
                </a:lnTo>
                <a:lnTo>
                  <a:pt x="48715" y="59147"/>
                </a:lnTo>
                <a:lnTo>
                  <a:pt x="47822" y="59635"/>
                </a:lnTo>
                <a:lnTo>
                  <a:pt x="46969" y="60122"/>
                </a:lnTo>
                <a:lnTo>
                  <a:pt x="46076" y="60568"/>
                </a:lnTo>
                <a:lnTo>
                  <a:pt x="45183" y="61015"/>
                </a:lnTo>
                <a:lnTo>
                  <a:pt x="44290" y="61380"/>
                </a:lnTo>
                <a:lnTo>
                  <a:pt x="43397" y="61746"/>
                </a:lnTo>
                <a:lnTo>
                  <a:pt x="42463" y="62111"/>
                </a:lnTo>
                <a:lnTo>
                  <a:pt x="41529" y="62395"/>
                </a:lnTo>
                <a:lnTo>
                  <a:pt x="40555" y="62679"/>
                </a:lnTo>
                <a:lnTo>
                  <a:pt x="39621" y="62923"/>
                </a:lnTo>
                <a:lnTo>
                  <a:pt x="38647" y="63166"/>
                </a:lnTo>
                <a:lnTo>
                  <a:pt x="37673" y="63329"/>
                </a:lnTo>
                <a:lnTo>
                  <a:pt x="36699" y="63491"/>
                </a:lnTo>
                <a:lnTo>
                  <a:pt x="35724" y="63654"/>
                </a:lnTo>
                <a:lnTo>
                  <a:pt x="34750" y="63735"/>
                </a:lnTo>
                <a:lnTo>
                  <a:pt x="33776" y="63816"/>
                </a:lnTo>
                <a:lnTo>
                  <a:pt x="32355" y="63857"/>
                </a:lnTo>
                <a:lnTo>
                  <a:pt x="30894" y="63816"/>
                </a:lnTo>
                <a:lnTo>
                  <a:pt x="30000" y="63775"/>
                </a:lnTo>
                <a:lnTo>
                  <a:pt x="29107" y="63694"/>
                </a:lnTo>
                <a:lnTo>
                  <a:pt x="28214" y="63613"/>
                </a:lnTo>
                <a:lnTo>
                  <a:pt x="27321" y="63491"/>
                </a:lnTo>
                <a:lnTo>
                  <a:pt x="26428" y="63329"/>
                </a:lnTo>
                <a:lnTo>
                  <a:pt x="25576" y="63166"/>
                </a:lnTo>
                <a:lnTo>
                  <a:pt x="24682" y="62963"/>
                </a:lnTo>
                <a:lnTo>
                  <a:pt x="23830" y="62760"/>
                </a:lnTo>
                <a:lnTo>
                  <a:pt x="22977" y="62517"/>
                </a:lnTo>
                <a:lnTo>
                  <a:pt x="22125" y="62233"/>
                </a:lnTo>
                <a:lnTo>
                  <a:pt x="21272" y="61949"/>
                </a:lnTo>
                <a:lnTo>
                  <a:pt x="20420" y="61664"/>
                </a:lnTo>
                <a:lnTo>
                  <a:pt x="19608" y="61299"/>
                </a:lnTo>
                <a:lnTo>
                  <a:pt x="18796" y="60934"/>
                </a:lnTo>
                <a:lnTo>
                  <a:pt x="17984" y="60568"/>
                </a:lnTo>
                <a:lnTo>
                  <a:pt x="17172" y="60162"/>
                </a:lnTo>
                <a:lnTo>
                  <a:pt x="16360" y="59716"/>
                </a:lnTo>
                <a:lnTo>
                  <a:pt x="15548" y="59229"/>
                </a:lnTo>
                <a:lnTo>
                  <a:pt x="14737" y="58742"/>
                </a:lnTo>
                <a:lnTo>
                  <a:pt x="13965" y="58214"/>
                </a:lnTo>
                <a:lnTo>
                  <a:pt x="13194" y="57686"/>
                </a:lnTo>
                <a:lnTo>
                  <a:pt x="12463" y="57118"/>
                </a:lnTo>
                <a:lnTo>
                  <a:pt x="11733" y="56509"/>
                </a:lnTo>
                <a:lnTo>
                  <a:pt x="11002" y="55900"/>
                </a:lnTo>
                <a:lnTo>
                  <a:pt x="10312" y="55291"/>
                </a:lnTo>
                <a:lnTo>
                  <a:pt x="9622" y="54641"/>
                </a:lnTo>
                <a:lnTo>
                  <a:pt x="8972" y="53951"/>
                </a:lnTo>
                <a:lnTo>
                  <a:pt x="8363" y="53261"/>
                </a:lnTo>
                <a:lnTo>
                  <a:pt x="7714" y="52571"/>
                </a:lnTo>
                <a:lnTo>
                  <a:pt x="7145" y="51840"/>
                </a:lnTo>
                <a:lnTo>
                  <a:pt x="6577" y="51069"/>
                </a:lnTo>
                <a:lnTo>
                  <a:pt x="6009" y="50298"/>
                </a:lnTo>
                <a:lnTo>
                  <a:pt x="5481" y="49526"/>
                </a:lnTo>
                <a:lnTo>
                  <a:pt x="4953" y="48715"/>
                </a:lnTo>
                <a:lnTo>
                  <a:pt x="4263" y="47537"/>
                </a:lnTo>
                <a:lnTo>
                  <a:pt x="3613" y="46319"/>
                </a:lnTo>
                <a:lnTo>
                  <a:pt x="3045" y="45102"/>
                </a:lnTo>
                <a:lnTo>
                  <a:pt x="2517" y="43843"/>
                </a:lnTo>
                <a:lnTo>
                  <a:pt x="2030" y="42585"/>
                </a:lnTo>
                <a:lnTo>
                  <a:pt x="1624" y="41286"/>
                </a:lnTo>
                <a:lnTo>
                  <a:pt x="1259" y="39987"/>
                </a:lnTo>
                <a:lnTo>
                  <a:pt x="934" y="38647"/>
                </a:lnTo>
                <a:lnTo>
                  <a:pt x="772" y="37754"/>
                </a:lnTo>
                <a:lnTo>
                  <a:pt x="609" y="36861"/>
                </a:lnTo>
                <a:lnTo>
                  <a:pt x="488" y="35968"/>
                </a:lnTo>
                <a:lnTo>
                  <a:pt x="366" y="35034"/>
                </a:lnTo>
                <a:lnTo>
                  <a:pt x="325" y="34141"/>
                </a:lnTo>
                <a:lnTo>
                  <a:pt x="244" y="33207"/>
                </a:lnTo>
                <a:lnTo>
                  <a:pt x="244" y="32274"/>
                </a:lnTo>
                <a:lnTo>
                  <a:pt x="244" y="31380"/>
                </a:lnTo>
                <a:lnTo>
                  <a:pt x="285" y="30366"/>
                </a:lnTo>
                <a:lnTo>
                  <a:pt x="366" y="29351"/>
                </a:lnTo>
                <a:lnTo>
                  <a:pt x="447" y="28336"/>
                </a:lnTo>
                <a:lnTo>
                  <a:pt x="609" y="27361"/>
                </a:lnTo>
                <a:lnTo>
                  <a:pt x="772" y="26347"/>
                </a:lnTo>
                <a:lnTo>
                  <a:pt x="934" y="25372"/>
                </a:lnTo>
                <a:lnTo>
                  <a:pt x="1178" y="24439"/>
                </a:lnTo>
                <a:lnTo>
                  <a:pt x="1421" y="23464"/>
                </a:lnTo>
                <a:lnTo>
                  <a:pt x="1706" y="22531"/>
                </a:lnTo>
                <a:lnTo>
                  <a:pt x="1990" y="21597"/>
                </a:lnTo>
                <a:lnTo>
                  <a:pt x="2355" y="20663"/>
                </a:lnTo>
                <a:lnTo>
                  <a:pt x="2720" y="19730"/>
                </a:lnTo>
                <a:lnTo>
                  <a:pt x="3086" y="18837"/>
                </a:lnTo>
                <a:lnTo>
                  <a:pt x="3532" y="17943"/>
                </a:lnTo>
                <a:lnTo>
                  <a:pt x="3979" y="17091"/>
                </a:lnTo>
                <a:lnTo>
                  <a:pt x="4466" y="16238"/>
                </a:lnTo>
                <a:lnTo>
                  <a:pt x="4953" y="15386"/>
                </a:lnTo>
                <a:lnTo>
                  <a:pt x="5481" y="14574"/>
                </a:lnTo>
                <a:lnTo>
                  <a:pt x="6009" y="13762"/>
                </a:lnTo>
                <a:lnTo>
                  <a:pt x="6618" y="12950"/>
                </a:lnTo>
                <a:lnTo>
                  <a:pt x="7186" y="12179"/>
                </a:lnTo>
                <a:lnTo>
                  <a:pt x="7835" y="11408"/>
                </a:lnTo>
                <a:lnTo>
                  <a:pt x="8485" y="10677"/>
                </a:lnTo>
                <a:lnTo>
                  <a:pt x="9175" y="9946"/>
                </a:lnTo>
                <a:lnTo>
                  <a:pt x="9865" y="9256"/>
                </a:lnTo>
                <a:lnTo>
                  <a:pt x="10596" y="8566"/>
                </a:lnTo>
                <a:lnTo>
                  <a:pt x="11327" y="7916"/>
                </a:lnTo>
                <a:lnTo>
                  <a:pt x="12098" y="7307"/>
                </a:lnTo>
                <a:lnTo>
                  <a:pt x="12869" y="6658"/>
                </a:lnTo>
                <a:lnTo>
                  <a:pt x="13681" y="6090"/>
                </a:lnTo>
                <a:lnTo>
                  <a:pt x="14534" y="5521"/>
                </a:lnTo>
                <a:lnTo>
                  <a:pt x="15386" y="4953"/>
                </a:lnTo>
                <a:lnTo>
                  <a:pt x="16563" y="4263"/>
                </a:lnTo>
                <a:lnTo>
                  <a:pt x="17781" y="3613"/>
                </a:lnTo>
                <a:lnTo>
                  <a:pt x="19040" y="3045"/>
                </a:lnTo>
                <a:lnTo>
                  <a:pt x="20258" y="2517"/>
                </a:lnTo>
                <a:lnTo>
                  <a:pt x="21557" y="2030"/>
                </a:lnTo>
                <a:lnTo>
                  <a:pt x="22856" y="1624"/>
                </a:lnTo>
                <a:lnTo>
                  <a:pt x="24155" y="1259"/>
                </a:lnTo>
                <a:lnTo>
                  <a:pt x="25494" y="934"/>
                </a:lnTo>
                <a:lnTo>
                  <a:pt x="27118" y="650"/>
                </a:lnTo>
                <a:lnTo>
                  <a:pt x="28742" y="406"/>
                </a:lnTo>
                <a:lnTo>
                  <a:pt x="30366" y="285"/>
                </a:lnTo>
                <a:lnTo>
                  <a:pt x="31990" y="244"/>
                </a:lnTo>
                <a:close/>
                <a:moveTo>
                  <a:pt x="32193" y="0"/>
                </a:moveTo>
                <a:lnTo>
                  <a:pt x="30853" y="41"/>
                </a:lnTo>
                <a:lnTo>
                  <a:pt x="29473" y="82"/>
                </a:lnTo>
                <a:lnTo>
                  <a:pt x="28133" y="244"/>
                </a:lnTo>
                <a:lnTo>
                  <a:pt x="26793" y="447"/>
                </a:lnTo>
                <a:lnTo>
                  <a:pt x="25454" y="690"/>
                </a:lnTo>
                <a:lnTo>
                  <a:pt x="24114" y="1015"/>
                </a:lnTo>
                <a:lnTo>
                  <a:pt x="22774" y="1381"/>
                </a:lnTo>
                <a:lnTo>
                  <a:pt x="21475" y="1787"/>
                </a:lnTo>
                <a:lnTo>
                  <a:pt x="20176" y="2274"/>
                </a:lnTo>
                <a:lnTo>
                  <a:pt x="18918" y="2801"/>
                </a:lnTo>
                <a:lnTo>
                  <a:pt x="17659" y="3410"/>
                </a:lnTo>
                <a:lnTo>
                  <a:pt x="16442" y="4060"/>
                </a:lnTo>
                <a:lnTo>
                  <a:pt x="15264" y="4750"/>
                </a:lnTo>
                <a:lnTo>
                  <a:pt x="14412" y="5318"/>
                </a:lnTo>
                <a:lnTo>
                  <a:pt x="13559" y="5887"/>
                </a:lnTo>
                <a:lnTo>
                  <a:pt x="12747" y="6455"/>
                </a:lnTo>
                <a:lnTo>
                  <a:pt x="11936" y="7105"/>
                </a:lnTo>
                <a:lnTo>
                  <a:pt x="11164" y="7754"/>
                </a:lnTo>
                <a:lnTo>
                  <a:pt x="10393" y="8404"/>
                </a:lnTo>
                <a:lnTo>
                  <a:pt x="9703" y="9094"/>
                </a:lnTo>
                <a:lnTo>
                  <a:pt x="8972" y="9784"/>
                </a:lnTo>
                <a:lnTo>
                  <a:pt x="8282" y="10515"/>
                </a:lnTo>
                <a:lnTo>
                  <a:pt x="7632" y="11245"/>
                </a:lnTo>
                <a:lnTo>
                  <a:pt x="7023" y="12017"/>
                </a:lnTo>
                <a:lnTo>
                  <a:pt x="6415" y="12788"/>
                </a:lnTo>
                <a:lnTo>
                  <a:pt x="5806" y="13600"/>
                </a:lnTo>
                <a:lnTo>
                  <a:pt x="5278" y="14412"/>
                </a:lnTo>
                <a:lnTo>
                  <a:pt x="4750" y="15264"/>
                </a:lnTo>
                <a:lnTo>
                  <a:pt x="4222" y="16117"/>
                </a:lnTo>
                <a:lnTo>
                  <a:pt x="3735" y="16969"/>
                </a:lnTo>
                <a:lnTo>
                  <a:pt x="3289" y="17862"/>
                </a:lnTo>
                <a:lnTo>
                  <a:pt x="2883" y="18755"/>
                </a:lnTo>
                <a:lnTo>
                  <a:pt x="2477" y="19648"/>
                </a:lnTo>
                <a:lnTo>
                  <a:pt x="2111" y="20582"/>
                </a:lnTo>
                <a:lnTo>
                  <a:pt x="1787" y="21475"/>
                </a:lnTo>
                <a:lnTo>
                  <a:pt x="1462" y="22449"/>
                </a:lnTo>
                <a:lnTo>
                  <a:pt x="1178" y="23383"/>
                </a:lnTo>
                <a:lnTo>
                  <a:pt x="934" y="24357"/>
                </a:lnTo>
                <a:lnTo>
                  <a:pt x="691" y="25332"/>
                </a:lnTo>
                <a:lnTo>
                  <a:pt x="488" y="26306"/>
                </a:lnTo>
                <a:lnTo>
                  <a:pt x="325" y="27321"/>
                </a:lnTo>
                <a:lnTo>
                  <a:pt x="203" y="28295"/>
                </a:lnTo>
                <a:lnTo>
                  <a:pt x="122" y="29310"/>
                </a:lnTo>
                <a:lnTo>
                  <a:pt x="41" y="30325"/>
                </a:lnTo>
                <a:lnTo>
                  <a:pt x="1" y="31340"/>
                </a:lnTo>
                <a:lnTo>
                  <a:pt x="1" y="32274"/>
                </a:lnTo>
                <a:lnTo>
                  <a:pt x="1" y="33207"/>
                </a:lnTo>
                <a:lnTo>
                  <a:pt x="41" y="34141"/>
                </a:lnTo>
                <a:lnTo>
                  <a:pt x="122" y="35075"/>
                </a:lnTo>
                <a:lnTo>
                  <a:pt x="244" y="35968"/>
                </a:lnTo>
                <a:lnTo>
                  <a:pt x="366" y="36901"/>
                </a:lnTo>
                <a:lnTo>
                  <a:pt x="488" y="37794"/>
                </a:lnTo>
                <a:lnTo>
                  <a:pt x="691" y="38688"/>
                </a:lnTo>
                <a:lnTo>
                  <a:pt x="1015" y="40027"/>
                </a:lnTo>
                <a:lnTo>
                  <a:pt x="1381" y="41367"/>
                </a:lnTo>
                <a:lnTo>
                  <a:pt x="1787" y="42666"/>
                </a:lnTo>
                <a:lnTo>
                  <a:pt x="2274" y="43924"/>
                </a:lnTo>
                <a:lnTo>
                  <a:pt x="2802" y="45183"/>
                </a:lnTo>
                <a:lnTo>
                  <a:pt x="3411" y="46441"/>
                </a:lnTo>
                <a:lnTo>
                  <a:pt x="4060" y="47659"/>
                </a:lnTo>
                <a:lnTo>
                  <a:pt x="4750" y="48836"/>
                </a:lnTo>
                <a:lnTo>
                  <a:pt x="5278" y="49648"/>
                </a:lnTo>
                <a:lnTo>
                  <a:pt x="5806" y="50460"/>
                </a:lnTo>
                <a:lnTo>
                  <a:pt x="6374" y="51231"/>
                </a:lnTo>
                <a:lnTo>
                  <a:pt x="6942" y="51962"/>
                </a:lnTo>
                <a:lnTo>
                  <a:pt x="7551" y="52733"/>
                </a:lnTo>
                <a:lnTo>
                  <a:pt x="8160" y="53424"/>
                </a:lnTo>
                <a:lnTo>
                  <a:pt x="8810" y="54114"/>
                </a:lnTo>
                <a:lnTo>
                  <a:pt x="9459" y="54804"/>
                </a:lnTo>
                <a:lnTo>
                  <a:pt x="10149" y="55453"/>
                </a:lnTo>
                <a:lnTo>
                  <a:pt x="10839" y="56103"/>
                </a:lnTo>
                <a:lnTo>
                  <a:pt x="11570" y="56712"/>
                </a:lnTo>
                <a:lnTo>
                  <a:pt x="12301" y="57321"/>
                </a:lnTo>
                <a:lnTo>
                  <a:pt x="13032" y="57889"/>
                </a:lnTo>
                <a:lnTo>
                  <a:pt x="13803" y="58417"/>
                </a:lnTo>
                <a:lnTo>
                  <a:pt x="14615" y="58945"/>
                </a:lnTo>
                <a:lnTo>
                  <a:pt x="15427" y="59472"/>
                </a:lnTo>
                <a:lnTo>
                  <a:pt x="16239" y="59959"/>
                </a:lnTo>
                <a:lnTo>
                  <a:pt x="17051" y="60406"/>
                </a:lnTo>
                <a:lnTo>
                  <a:pt x="17862" y="60812"/>
                </a:lnTo>
                <a:lnTo>
                  <a:pt x="18674" y="61177"/>
                </a:lnTo>
                <a:lnTo>
                  <a:pt x="19486" y="61543"/>
                </a:lnTo>
                <a:lnTo>
                  <a:pt x="20339" y="61867"/>
                </a:lnTo>
                <a:lnTo>
                  <a:pt x="21191" y="62192"/>
                </a:lnTo>
                <a:lnTo>
                  <a:pt x="22044" y="62476"/>
                </a:lnTo>
                <a:lnTo>
                  <a:pt x="22896" y="62760"/>
                </a:lnTo>
                <a:lnTo>
                  <a:pt x="23749" y="63004"/>
                </a:lnTo>
                <a:lnTo>
                  <a:pt x="24642" y="63207"/>
                </a:lnTo>
                <a:lnTo>
                  <a:pt x="25494" y="63410"/>
                </a:lnTo>
                <a:lnTo>
                  <a:pt x="26387" y="63613"/>
                </a:lnTo>
                <a:lnTo>
                  <a:pt x="27281" y="63735"/>
                </a:lnTo>
                <a:lnTo>
                  <a:pt x="28174" y="63857"/>
                </a:lnTo>
                <a:lnTo>
                  <a:pt x="29067" y="63978"/>
                </a:lnTo>
                <a:lnTo>
                  <a:pt x="29960" y="64019"/>
                </a:lnTo>
                <a:lnTo>
                  <a:pt x="30894" y="64059"/>
                </a:lnTo>
                <a:lnTo>
                  <a:pt x="32071" y="64100"/>
                </a:lnTo>
                <a:lnTo>
                  <a:pt x="32923" y="64100"/>
                </a:lnTo>
                <a:lnTo>
                  <a:pt x="33776" y="64059"/>
                </a:lnTo>
                <a:lnTo>
                  <a:pt x="34791" y="63978"/>
                </a:lnTo>
                <a:lnTo>
                  <a:pt x="35765" y="63897"/>
                </a:lnTo>
                <a:lnTo>
                  <a:pt x="36739" y="63735"/>
                </a:lnTo>
                <a:lnTo>
                  <a:pt x="37754" y="63572"/>
                </a:lnTo>
                <a:lnTo>
                  <a:pt x="38688" y="63410"/>
                </a:lnTo>
                <a:lnTo>
                  <a:pt x="39662" y="63166"/>
                </a:lnTo>
                <a:lnTo>
                  <a:pt x="40636" y="62923"/>
                </a:lnTo>
                <a:lnTo>
                  <a:pt x="41570" y="62639"/>
                </a:lnTo>
                <a:lnTo>
                  <a:pt x="42544" y="62314"/>
                </a:lnTo>
                <a:lnTo>
                  <a:pt x="43478" y="61989"/>
                </a:lnTo>
                <a:lnTo>
                  <a:pt x="44371" y="61624"/>
                </a:lnTo>
                <a:lnTo>
                  <a:pt x="45305" y="61218"/>
                </a:lnTo>
                <a:lnTo>
                  <a:pt x="46198" y="60812"/>
                </a:lnTo>
                <a:lnTo>
                  <a:pt x="47091" y="60325"/>
                </a:lnTo>
                <a:lnTo>
                  <a:pt x="47984" y="59878"/>
                </a:lnTo>
                <a:lnTo>
                  <a:pt x="48837" y="59350"/>
                </a:lnTo>
                <a:lnTo>
                  <a:pt x="49973" y="58620"/>
                </a:lnTo>
                <a:lnTo>
                  <a:pt x="51069" y="57808"/>
                </a:lnTo>
                <a:lnTo>
                  <a:pt x="52165" y="56996"/>
                </a:lnTo>
                <a:lnTo>
                  <a:pt x="53180" y="56143"/>
                </a:lnTo>
                <a:lnTo>
                  <a:pt x="54155" y="55250"/>
                </a:lnTo>
                <a:lnTo>
                  <a:pt x="55129" y="54317"/>
                </a:lnTo>
                <a:lnTo>
                  <a:pt x="56022" y="53342"/>
                </a:lnTo>
                <a:lnTo>
                  <a:pt x="56874" y="52328"/>
                </a:lnTo>
                <a:lnTo>
                  <a:pt x="57686" y="51272"/>
                </a:lnTo>
                <a:lnTo>
                  <a:pt x="58458" y="50217"/>
                </a:lnTo>
                <a:lnTo>
                  <a:pt x="59148" y="49120"/>
                </a:lnTo>
                <a:lnTo>
                  <a:pt x="59838" y="48024"/>
                </a:lnTo>
                <a:lnTo>
                  <a:pt x="60447" y="46888"/>
                </a:lnTo>
                <a:lnTo>
                  <a:pt x="61056" y="45710"/>
                </a:lnTo>
                <a:lnTo>
                  <a:pt x="61584" y="44533"/>
                </a:lnTo>
                <a:lnTo>
                  <a:pt x="62071" y="43315"/>
                </a:lnTo>
                <a:lnTo>
                  <a:pt x="62477" y="42098"/>
                </a:lnTo>
                <a:lnTo>
                  <a:pt x="62883" y="40839"/>
                </a:lnTo>
                <a:lnTo>
                  <a:pt x="63207" y="39581"/>
                </a:lnTo>
                <a:lnTo>
                  <a:pt x="63492" y="38322"/>
                </a:lnTo>
                <a:lnTo>
                  <a:pt x="63694" y="37023"/>
                </a:lnTo>
                <a:lnTo>
                  <a:pt x="63897" y="35724"/>
                </a:lnTo>
                <a:lnTo>
                  <a:pt x="64019" y="34425"/>
                </a:lnTo>
                <a:lnTo>
                  <a:pt x="64100" y="33126"/>
                </a:lnTo>
                <a:lnTo>
                  <a:pt x="64100" y="31786"/>
                </a:lnTo>
                <a:lnTo>
                  <a:pt x="64060" y="30487"/>
                </a:lnTo>
                <a:lnTo>
                  <a:pt x="63979" y="29148"/>
                </a:lnTo>
                <a:lnTo>
                  <a:pt x="63816" y="27849"/>
                </a:lnTo>
                <a:lnTo>
                  <a:pt x="63613" y="26509"/>
                </a:lnTo>
                <a:lnTo>
                  <a:pt x="63370" y="25169"/>
                </a:lnTo>
                <a:lnTo>
                  <a:pt x="63045" y="23870"/>
                </a:lnTo>
                <a:lnTo>
                  <a:pt x="62639" y="22531"/>
                </a:lnTo>
                <a:lnTo>
                  <a:pt x="62355" y="21597"/>
                </a:lnTo>
                <a:lnTo>
                  <a:pt x="61989" y="20663"/>
                </a:lnTo>
                <a:lnTo>
                  <a:pt x="61624" y="19730"/>
                </a:lnTo>
                <a:lnTo>
                  <a:pt x="61218" y="18796"/>
                </a:lnTo>
                <a:lnTo>
                  <a:pt x="60812" y="17903"/>
                </a:lnTo>
                <a:lnTo>
                  <a:pt x="60325" y="17010"/>
                </a:lnTo>
                <a:lnTo>
                  <a:pt x="59838" y="16117"/>
                </a:lnTo>
                <a:lnTo>
                  <a:pt x="59351" y="15264"/>
                </a:lnTo>
                <a:lnTo>
                  <a:pt x="58620" y="14127"/>
                </a:lnTo>
                <a:lnTo>
                  <a:pt x="57808" y="13031"/>
                </a:lnTo>
                <a:lnTo>
                  <a:pt x="57199" y="12220"/>
                </a:lnTo>
                <a:lnTo>
                  <a:pt x="56550" y="11408"/>
                </a:lnTo>
                <a:lnTo>
                  <a:pt x="55900" y="10677"/>
                </a:lnTo>
                <a:lnTo>
                  <a:pt x="55210" y="9906"/>
                </a:lnTo>
                <a:lnTo>
                  <a:pt x="54358" y="9053"/>
                </a:lnTo>
                <a:lnTo>
                  <a:pt x="53464" y="8201"/>
                </a:lnTo>
                <a:lnTo>
                  <a:pt x="52531" y="7389"/>
                </a:lnTo>
                <a:lnTo>
                  <a:pt x="51556" y="6617"/>
                </a:lnTo>
                <a:lnTo>
                  <a:pt x="50542" y="5887"/>
                </a:lnTo>
                <a:lnTo>
                  <a:pt x="49527" y="5197"/>
                </a:lnTo>
                <a:lnTo>
                  <a:pt x="48512" y="4547"/>
                </a:lnTo>
                <a:lnTo>
                  <a:pt x="47416" y="3938"/>
                </a:lnTo>
                <a:lnTo>
                  <a:pt x="46644" y="3532"/>
                </a:lnTo>
                <a:lnTo>
                  <a:pt x="45427" y="2923"/>
                </a:lnTo>
                <a:lnTo>
                  <a:pt x="44168" y="2395"/>
                </a:lnTo>
                <a:lnTo>
                  <a:pt x="42869" y="1908"/>
                </a:lnTo>
                <a:lnTo>
                  <a:pt x="41611" y="1462"/>
                </a:lnTo>
                <a:lnTo>
                  <a:pt x="40271" y="1096"/>
                </a:lnTo>
                <a:lnTo>
                  <a:pt x="38972" y="772"/>
                </a:lnTo>
                <a:lnTo>
                  <a:pt x="37632" y="488"/>
                </a:lnTo>
                <a:lnTo>
                  <a:pt x="36293" y="285"/>
                </a:lnTo>
                <a:lnTo>
                  <a:pt x="34912" y="122"/>
                </a:lnTo>
                <a:lnTo>
                  <a:pt x="33573" y="41"/>
                </a:lnTo>
                <a:lnTo>
                  <a:pt x="3219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p39"/>
          <p:cNvSpPr/>
          <p:nvPr/>
        </p:nvSpPr>
        <p:spPr>
          <a:xfrm rot="-1943516">
            <a:off x="5289249" y="1235368"/>
            <a:ext cx="2871402" cy="2871351"/>
          </a:xfrm>
          <a:custGeom>
            <a:avLst/>
            <a:gdLst/>
            <a:ahLst/>
            <a:cxnLst/>
            <a:rect l="l" t="t" r="r" b="b"/>
            <a:pathLst>
              <a:path w="56145" h="56144" extrusionOk="0">
                <a:moveTo>
                  <a:pt x="28012" y="244"/>
                </a:moveTo>
                <a:lnTo>
                  <a:pt x="29676" y="285"/>
                </a:lnTo>
                <a:lnTo>
                  <a:pt x="31300" y="447"/>
                </a:lnTo>
                <a:lnTo>
                  <a:pt x="32924" y="691"/>
                </a:lnTo>
                <a:lnTo>
                  <a:pt x="34547" y="1016"/>
                </a:lnTo>
                <a:lnTo>
                  <a:pt x="35359" y="1219"/>
                </a:lnTo>
                <a:lnTo>
                  <a:pt x="36131" y="1462"/>
                </a:lnTo>
                <a:lnTo>
                  <a:pt x="36943" y="1706"/>
                </a:lnTo>
                <a:lnTo>
                  <a:pt x="37714" y="1990"/>
                </a:lnTo>
                <a:lnTo>
                  <a:pt x="38485" y="2274"/>
                </a:lnTo>
                <a:lnTo>
                  <a:pt x="39256" y="2599"/>
                </a:lnTo>
                <a:lnTo>
                  <a:pt x="39987" y="2964"/>
                </a:lnTo>
                <a:lnTo>
                  <a:pt x="40758" y="3329"/>
                </a:lnTo>
                <a:lnTo>
                  <a:pt x="41408" y="3654"/>
                </a:lnTo>
                <a:lnTo>
                  <a:pt x="42342" y="4182"/>
                </a:lnTo>
                <a:lnTo>
                  <a:pt x="43235" y="4750"/>
                </a:lnTo>
                <a:lnTo>
                  <a:pt x="44128" y="5359"/>
                </a:lnTo>
                <a:lnTo>
                  <a:pt x="44980" y="6009"/>
                </a:lnTo>
                <a:lnTo>
                  <a:pt x="45833" y="6658"/>
                </a:lnTo>
                <a:lnTo>
                  <a:pt x="46645" y="7348"/>
                </a:lnTo>
                <a:lnTo>
                  <a:pt x="47416" y="8079"/>
                </a:lnTo>
                <a:lnTo>
                  <a:pt x="48187" y="8850"/>
                </a:lnTo>
                <a:lnTo>
                  <a:pt x="48756" y="9500"/>
                </a:lnTo>
                <a:lnTo>
                  <a:pt x="49365" y="10149"/>
                </a:lnTo>
                <a:lnTo>
                  <a:pt x="49892" y="10840"/>
                </a:lnTo>
                <a:lnTo>
                  <a:pt x="50461" y="11570"/>
                </a:lnTo>
                <a:lnTo>
                  <a:pt x="51110" y="12504"/>
                </a:lnTo>
                <a:lnTo>
                  <a:pt x="51760" y="13519"/>
                </a:lnTo>
                <a:lnTo>
                  <a:pt x="52206" y="14250"/>
                </a:lnTo>
                <a:lnTo>
                  <a:pt x="52612" y="15021"/>
                </a:lnTo>
                <a:lnTo>
                  <a:pt x="53018" y="15792"/>
                </a:lnTo>
                <a:lnTo>
                  <a:pt x="53384" y="16564"/>
                </a:lnTo>
                <a:lnTo>
                  <a:pt x="53749" y="17375"/>
                </a:lnTo>
                <a:lnTo>
                  <a:pt x="54074" y="18187"/>
                </a:lnTo>
                <a:lnTo>
                  <a:pt x="54358" y="18999"/>
                </a:lnTo>
                <a:lnTo>
                  <a:pt x="54642" y="19811"/>
                </a:lnTo>
                <a:lnTo>
                  <a:pt x="54967" y="20948"/>
                </a:lnTo>
                <a:lnTo>
                  <a:pt x="55251" y="22125"/>
                </a:lnTo>
                <a:lnTo>
                  <a:pt x="55454" y="23262"/>
                </a:lnTo>
                <a:lnTo>
                  <a:pt x="55657" y="24398"/>
                </a:lnTo>
                <a:lnTo>
                  <a:pt x="55779" y="25576"/>
                </a:lnTo>
                <a:lnTo>
                  <a:pt x="55860" y="26712"/>
                </a:lnTo>
                <a:lnTo>
                  <a:pt x="55901" y="27849"/>
                </a:lnTo>
                <a:lnTo>
                  <a:pt x="55860" y="28986"/>
                </a:lnTo>
                <a:lnTo>
                  <a:pt x="55819" y="30122"/>
                </a:lnTo>
                <a:lnTo>
                  <a:pt x="55698" y="31259"/>
                </a:lnTo>
                <a:lnTo>
                  <a:pt x="55576" y="32396"/>
                </a:lnTo>
                <a:lnTo>
                  <a:pt x="55373" y="33492"/>
                </a:lnTo>
                <a:lnTo>
                  <a:pt x="55129" y="34628"/>
                </a:lnTo>
                <a:lnTo>
                  <a:pt x="54804" y="35684"/>
                </a:lnTo>
                <a:lnTo>
                  <a:pt x="54480" y="36780"/>
                </a:lnTo>
                <a:lnTo>
                  <a:pt x="54114" y="37835"/>
                </a:lnTo>
                <a:lnTo>
                  <a:pt x="53708" y="38891"/>
                </a:lnTo>
                <a:lnTo>
                  <a:pt x="53221" y="39946"/>
                </a:lnTo>
                <a:lnTo>
                  <a:pt x="52734" y="40921"/>
                </a:lnTo>
                <a:lnTo>
                  <a:pt x="52206" y="41935"/>
                </a:lnTo>
                <a:lnTo>
                  <a:pt x="51597" y="42910"/>
                </a:lnTo>
                <a:lnTo>
                  <a:pt x="50988" y="43843"/>
                </a:lnTo>
                <a:lnTo>
                  <a:pt x="50298" y="44777"/>
                </a:lnTo>
                <a:lnTo>
                  <a:pt x="49608" y="45670"/>
                </a:lnTo>
                <a:lnTo>
                  <a:pt x="48878" y="46523"/>
                </a:lnTo>
                <a:lnTo>
                  <a:pt x="48106" y="47375"/>
                </a:lnTo>
                <a:lnTo>
                  <a:pt x="47254" y="48187"/>
                </a:lnTo>
                <a:lnTo>
                  <a:pt x="46401" y="48999"/>
                </a:lnTo>
                <a:lnTo>
                  <a:pt x="45508" y="49730"/>
                </a:lnTo>
                <a:lnTo>
                  <a:pt x="44615" y="50460"/>
                </a:lnTo>
                <a:lnTo>
                  <a:pt x="43641" y="51110"/>
                </a:lnTo>
                <a:lnTo>
                  <a:pt x="42626" y="51759"/>
                </a:lnTo>
                <a:lnTo>
                  <a:pt x="41895" y="52206"/>
                </a:lnTo>
                <a:lnTo>
                  <a:pt x="41124" y="52612"/>
                </a:lnTo>
                <a:lnTo>
                  <a:pt x="40353" y="53018"/>
                </a:lnTo>
                <a:lnTo>
                  <a:pt x="39581" y="53383"/>
                </a:lnTo>
                <a:lnTo>
                  <a:pt x="38769" y="53749"/>
                </a:lnTo>
                <a:lnTo>
                  <a:pt x="37998" y="54073"/>
                </a:lnTo>
                <a:lnTo>
                  <a:pt x="37186" y="54358"/>
                </a:lnTo>
                <a:lnTo>
                  <a:pt x="36334" y="54642"/>
                </a:lnTo>
                <a:lnTo>
                  <a:pt x="35522" y="54885"/>
                </a:lnTo>
                <a:lnTo>
                  <a:pt x="34669" y="55088"/>
                </a:lnTo>
                <a:lnTo>
                  <a:pt x="33857" y="55291"/>
                </a:lnTo>
                <a:lnTo>
                  <a:pt x="33005" y="55454"/>
                </a:lnTo>
                <a:lnTo>
                  <a:pt x="32152" y="55575"/>
                </a:lnTo>
                <a:lnTo>
                  <a:pt x="31300" y="55697"/>
                </a:lnTo>
                <a:lnTo>
                  <a:pt x="30447" y="55778"/>
                </a:lnTo>
                <a:lnTo>
                  <a:pt x="29595" y="55860"/>
                </a:lnTo>
                <a:lnTo>
                  <a:pt x="28336" y="55900"/>
                </a:lnTo>
                <a:lnTo>
                  <a:pt x="27037" y="55860"/>
                </a:lnTo>
                <a:lnTo>
                  <a:pt x="25495" y="55778"/>
                </a:lnTo>
                <a:lnTo>
                  <a:pt x="23952" y="55575"/>
                </a:lnTo>
                <a:lnTo>
                  <a:pt x="22409" y="55291"/>
                </a:lnTo>
                <a:lnTo>
                  <a:pt x="20867" y="54926"/>
                </a:lnTo>
                <a:lnTo>
                  <a:pt x="19365" y="54479"/>
                </a:lnTo>
                <a:lnTo>
                  <a:pt x="17903" y="53952"/>
                </a:lnTo>
                <a:lnTo>
                  <a:pt x="16483" y="53343"/>
                </a:lnTo>
                <a:lnTo>
                  <a:pt x="15062" y="52653"/>
                </a:lnTo>
                <a:lnTo>
                  <a:pt x="14372" y="52287"/>
                </a:lnTo>
                <a:lnTo>
                  <a:pt x="13641" y="51881"/>
                </a:lnTo>
                <a:lnTo>
                  <a:pt x="12951" y="51435"/>
                </a:lnTo>
                <a:lnTo>
                  <a:pt x="12261" y="50948"/>
                </a:lnTo>
                <a:lnTo>
                  <a:pt x="11570" y="50501"/>
                </a:lnTo>
                <a:lnTo>
                  <a:pt x="10921" y="49973"/>
                </a:lnTo>
                <a:lnTo>
                  <a:pt x="10271" y="49486"/>
                </a:lnTo>
                <a:lnTo>
                  <a:pt x="9663" y="48958"/>
                </a:lnTo>
                <a:lnTo>
                  <a:pt x="9054" y="48390"/>
                </a:lnTo>
                <a:lnTo>
                  <a:pt x="8445" y="47822"/>
                </a:lnTo>
                <a:lnTo>
                  <a:pt x="7876" y="47253"/>
                </a:lnTo>
                <a:lnTo>
                  <a:pt x="7349" y="46645"/>
                </a:lnTo>
                <a:lnTo>
                  <a:pt x="6780" y="45995"/>
                </a:lnTo>
                <a:lnTo>
                  <a:pt x="6293" y="45386"/>
                </a:lnTo>
                <a:lnTo>
                  <a:pt x="5765" y="44696"/>
                </a:lnTo>
                <a:lnTo>
                  <a:pt x="5278" y="44046"/>
                </a:lnTo>
                <a:lnTo>
                  <a:pt x="4385" y="42626"/>
                </a:lnTo>
                <a:lnTo>
                  <a:pt x="3776" y="41611"/>
                </a:lnTo>
                <a:lnTo>
                  <a:pt x="3208" y="40555"/>
                </a:lnTo>
                <a:lnTo>
                  <a:pt x="2680" y="39459"/>
                </a:lnTo>
                <a:lnTo>
                  <a:pt x="2234" y="38404"/>
                </a:lnTo>
                <a:lnTo>
                  <a:pt x="1787" y="37267"/>
                </a:lnTo>
                <a:lnTo>
                  <a:pt x="1422" y="36130"/>
                </a:lnTo>
                <a:lnTo>
                  <a:pt x="1097" y="34994"/>
                </a:lnTo>
                <a:lnTo>
                  <a:pt x="853" y="33857"/>
                </a:lnTo>
                <a:lnTo>
                  <a:pt x="569" y="32274"/>
                </a:lnTo>
                <a:lnTo>
                  <a:pt x="366" y="30691"/>
                </a:lnTo>
                <a:lnTo>
                  <a:pt x="244" y="29067"/>
                </a:lnTo>
                <a:lnTo>
                  <a:pt x="244" y="27484"/>
                </a:lnTo>
                <a:lnTo>
                  <a:pt x="285" y="26591"/>
                </a:lnTo>
                <a:lnTo>
                  <a:pt x="326" y="25697"/>
                </a:lnTo>
                <a:lnTo>
                  <a:pt x="447" y="24845"/>
                </a:lnTo>
                <a:lnTo>
                  <a:pt x="529" y="23952"/>
                </a:lnTo>
                <a:lnTo>
                  <a:pt x="691" y="23099"/>
                </a:lnTo>
                <a:lnTo>
                  <a:pt x="853" y="22247"/>
                </a:lnTo>
                <a:lnTo>
                  <a:pt x="1056" y="21394"/>
                </a:lnTo>
                <a:lnTo>
                  <a:pt x="1259" y="20542"/>
                </a:lnTo>
                <a:lnTo>
                  <a:pt x="1503" y="19730"/>
                </a:lnTo>
                <a:lnTo>
                  <a:pt x="1787" y="18918"/>
                </a:lnTo>
                <a:lnTo>
                  <a:pt x="2071" y="18106"/>
                </a:lnTo>
                <a:lnTo>
                  <a:pt x="2396" y="17294"/>
                </a:lnTo>
                <a:lnTo>
                  <a:pt x="2761" y="16523"/>
                </a:lnTo>
                <a:lnTo>
                  <a:pt x="3127" y="15752"/>
                </a:lnTo>
                <a:lnTo>
                  <a:pt x="3492" y="14980"/>
                </a:lnTo>
                <a:lnTo>
                  <a:pt x="3939" y="14209"/>
                </a:lnTo>
                <a:lnTo>
                  <a:pt x="4345" y="13478"/>
                </a:lnTo>
                <a:lnTo>
                  <a:pt x="4832" y="12788"/>
                </a:lnTo>
                <a:lnTo>
                  <a:pt x="5319" y="12057"/>
                </a:lnTo>
                <a:lnTo>
                  <a:pt x="5806" y="11367"/>
                </a:lnTo>
                <a:lnTo>
                  <a:pt x="6334" y="10677"/>
                </a:lnTo>
                <a:lnTo>
                  <a:pt x="6902" y="10028"/>
                </a:lnTo>
                <a:lnTo>
                  <a:pt x="7470" y="9378"/>
                </a:lnTo>
                <a:lnTo>
                  <a:pt x="8039" y="8729"/>
                </a:lnTo>
                <a:lnTo>
                  <a:pt x="8648" y="8120"/>
                </a:lnTo>
                <a:lnTo>
                  <a:pt x="9297" y="7551"/>
                </a:lnTo>
                <a:lnTo>
                  <a:pt x="9947" y="6983"/>
                </a:lnTo>
                <a:lnTo>
                  <a:pt x="10596" y="6415"/>
                </a:lnTo>
                <a:lnTo>
                  <a:pt x="11286" y="5887"/>
                </a:lnTo>
                <a:lnTo>
                  <a:pt x="12017" y="5359"/>
                </a:lnTo>
                <a:lnTo>
                  <a:pt x="12748" y="4872"/>
                </a:lnTo>
                <a:lnTo>
                  <a:pt x="13478" y="4385"/>
                </a:lnTo>
                <a:lnTo>
                  <a:pt x="14534" y="3776"/>
                </a:lnTo>
                <a:lnTo>
                  <a:pt x="15589" y="3208"/>
                </a:lnTo>
                <a:lnTo>
                  <a:pt x="16686" y="2680"/>
                </a:lnTo>
                <a:lnTo>
                  <a:pt x="17782" y="2233"/>
                </a:lnTo>
                <a:lnTo>
                  <a:pt x="18878" y="1827"/>
                </a:lnTo>
                <a:lnTo>
                  <a:pt x="20014" y="1422"/>
                </a:lnTo>
                <a:lnTo>
                  <a:pt x="21151" y="1137"/>
                </a:lnTo>
                <a:lnTo>
                  <a:pt x="22328" y="853"/>
                </a:lnTo>
                <a:lnTo>
                  <a:pt x="23749" y="569"/>
                </a:lnTo>
                <a:lnTo>
                  <a:pt x="25170" y="407"/>
                </a:lnTo>
                <a:lnTo>
                  <a:pt x="26591" y="285"/>
                </a:lnTo>
                <a:lnTo>
                  <a:pt x="28012" y="244"/>
                </a:lnTo>
                <a:close/>
                <a:moveTo>
                  <a:pt x="27037" y="1"/>
                </a:moveTo>
                <a:lnTo>
                  <a:pt x="25819" y="82"/>
                </a:lnTo>
                <a:lnTo>
                  <a:pt x="24642" y="204"/>
                </a:lnTo>
                <a:lnTo>
                  <a:pt x="23465" y="366"/>
                </a:lnTo>
                <a:lnTo>
                  <a:pt x="22288" y="610"/>
                </a:lnTo>
                <a:lnTo>
                  <a:pt x="21110" y="894"/>
                </a:lnTo>
                <a:lnTo>
                  <a:pt x="19933" y="1219"/>
                </a:lnTo>
                <a:lnTo>
                  <a:pt x="18796" y="1584"/>
                </a:lnTo>
                <a:lnTo>
                  <a:pt x="17660" y="1990"/>
                </a:lnTo>
                <a:lnTo>
                  <a:pt x="16564" y="2477"/>
                </a:lnTo>
                <a:lnTo>
                  <a:pt x="15468" y="3005"/>
                </a:lnTo>
                <a:lnTo>
                  <a:pt x="14412" y="3532"/>
                </a:lnTo>
                <a:lnTo>
                  <a:pt x="13357" y="4182"/>
                </a:lnTo>
                <a:lnTo>
                  <a:pt x="12585" y="4629"/>
                </a:lnTo>
                <a:lnTo>
                  <a:pt x="11855" y="5156"/>
                </a:lnTo>
                <a:lnTo>
                  <a:pt x="11165" y="5684"/>
                </a:lnTo>
                <a:lnTo>
                  <a:pt x="10474" y="6212"/>
                </a:lnTo>
                <a:lnTo>
                  <a:pt x="9784" y="6780"/>
                </a:lnTo>
                <a:lnTo>
                  <a:pt x="9135" y="7348"/>
                </a:lnTo>
                <a:lnTo>
                  <a:pt x="8485" y="7957"/>
                </a:lnTo>
                <a:lnTo>
                  <a:pt x="7876" y="8566"/>
                </a:lnTo>
                <a:lnTo>
                  <a:pt x="7267" y="9216"/>
                </a:lnTo>
                <a:lnTo>
                  <a:pt x="6699" y="9865"/>
                </a:lnTo>
                <a:lnTo>
                  <a:pt x="6131" y="10515"/>
                </a:lnTo>
                <a:lnTo>
                  <a:pt x="5603" y="11205"/>
                </a:lnTo>
                <a:lnTo>
                  <a:pt x="5116" y="11936"/>
                </a:lnTo>
                <a:lnTo>
                  <a:pt x="4629" y="12626"/>
                </a:lnTo>
                <a:lnTo>
                  <a:pt x="4142" y="13356"/>
                </a:lnTo>
                <a:lnTo>
                  <a:pt x="3695" y="14087"/>
                </a:lnTo>
                <a:lnTo>
                  <a:pt x="3289" y="14859"/>
                </a:lnTo>
                <a:lnTo>
                  <a:pt x="2883" y="15630"/>
                </a:lnTo>
                <a:lnTo>
                  <a:pt x="2518" y="16401"/>
                </a:lnTo>
                <a:lnTo>
                  <a:pt x="2152" y="17213"/>
                </a:lnTo>
                <a:lnTo>
                  <a:pt x="1868" y="18025"/>
                </a:lnTo>
                <a:lnTo>
                  <a:pt x="1543" y="18837"/>
                </a:lnTo>
                <a:lnTo>
                  <a:pt x="1259" y="19649"/>
                </a:lnTo>
                <a:lnTo>
                  <a:pt x="1016" y="20501"/>
                </a:lnTo>
                <a:lnTo>
                  <a:pt x="813" y="21354"/>
                </a:lnTo>
                <a:lnTo>
                  <a:pt x="610" y="22206"/>
                </a:lnTo>
                <a:lnTo>
                  <a:pt x="447" y="23059"/>
                </a:lnTo>
                <a:lnTo>
                  <a:pt x="285" y="23911"/>
                </a:lnTo>
                <a:lnTo>
                  <a:pt x="163" y="24804"/>
                </a:lnTo>
                <a:lnTo>
                  <a:pt x="82" y="25697"/>
                </a:lnTo>
                <a:lnTo>
                  <a:pt x="41" y="26591"/>
                </a:lnTo>
                <a:lnTo>
                  <a:pt x="1" y="27484"/>
                </a:lnTo>
                <a:lnTo>
                  <a:pt x="1" y="29107"/>
                </a:lnTo>
                <a:lnTo>
                  <a:pt x="123" y="30691"/>
                </a:lnTo>
                <a:lnTo>
                  <a:pt x="326" y="32314"/>
                </a:lnTo>
                <a:lnTo>
                  <a:pt x="610" y="33898"/>
                </a:lnTo>
                <a:lnTo>
                  <a:pt x="853" y="35075"/>
                </a:lnTo>
                <a:lnTo>
                  <a:pt x="1178" y="36212"/>
                </a:lnTo>
                <a:lnTo>
                  <a:pt x="1584" y="37348"/>
                </a:lnTo>
                <a:lnTo>
                  <a:pt x="1990" y="38485"/>
                </a:lnTo>
                <a:lnTo>
                  <a:pt x="2477" y="39581"/>
                </a:lnTo>
                <a:lnTo>
                  <a:pt x="2964" y="40677"/>
                </a:lnTo>
                <a:lnTo>
                  <a:pt x="3533" y="41732"/>
                </a:lnTo>
                <a:lnTo>
                  <a:pt x="4142" y="42788"/>
                </a:lnTo>
                <a:lnTo>
                  <a:pt x="4588" y="43478"/>
                </a:lnTo>
                <a:lnTo>
                  <a:pt x="5075" y="44168"/>
                </a:lnTo>
                <a:lnTo>
                  <a:pt x="5562" y="44858"/>
                </a:lnTo>
                <a:lnTo>
                  <a:pt x="6090" y="45548"/>
                </a:lnTo>
                <a:lnTo>
                  <a:pt x="6618" y="46157"/>
                </a:lnTo>
                <a:lnTo>
                  <a:pt x="7146" y="46807"/>
                </a:lnTo>
                <a:lnTo>
                  <a:pt x="7714" y="47416"/>
                </a:lnTo>
                <a:lnTo>
                  <a:pt x="8282" y="47984"/>
                </a:lnTo>
                <a:lnTo>
                  <a:pt x="8891" y="48593"/>
                </a:lnTo>
                <a:lnTo>
                  <a:pt x="9500" y="49121"/>
                </a:lnTo>
                <a:lnTo>
                  <a:pt x="10109" y="49689"/>
                </a:lnTo>
                <a:lnTo>
                  <a:pt x="10759" y="50176"/>
                </a:lnTo>
                <a:lnTo>
                  <a:pt x="11408" y="50704"/>
                </a:lnTo>
                <a:lnTo>
                  <a:pt x="12098" y="51151"/>
                </a:lnTo>
                <a:lnTo>
                  <a:pt x="12788" y="51638"/>
                </a:lnTo>
                <a:lnTo>
                  <a:pt x="13519" y="52084"/>
                </a:lnTo>
                <a:lnTo>
                  <a:pt x="14250" y="52490"/>
                </a:lnTo>
                <a:lnTo>
                  <a:pt x="14940" y="52896"/>
                </a:lnTo>
                <a:lnTo>
                  <a:pt x="16361" y="53586"/>
                </a:lnTo>
                <a:lnTo>
                  <a:pt x="17822" y="54195"/>
                </a:lnTo>
                <a:lnTo>
                  <a:pt x="19284" y="54723"/>
                </a:lnTo>
                <a:lnTo>
                  <a:pt x="20826" y="55169"/>
                </a:lnTo>
                <a:lnTo>
                  <a:pt x="22328" y="55535"/>
                </a:lnTo>
                <a:lnTo>
                  <a:pt x="23911" y="55819"/>
                </a:lnTo>
                <a:lnTo>
                  <a:pt x="25454" y="56022"/>
                </a:lnTo>
                <a:lnTo>
                  <a:pt x="27037" y="56144"/>
                </a:lnTo>
                <a:lnTo>
                  <a:pt x="28093" y="56144"/>
                </a:lnTo>
                <a:lnTo>
                  <a:pt x="29595" y="56103"/>
                </a:lnTo>
                <a:lnTo>
                  <a:pt x="30447" y="56022"/>
                </a:lnTo>
                <a:lnTo>
                  <a:pt x="31340" y="55941"/>
                </a:lnTo>
                <a:lnTo>
                  <a:pt x="32193" y="55860"/>
                </a:lnTo>
                <a:lnTo>
                  <a:pt x="33045" y="55697"/>
                </a:lnTo>
                <a:lnTo>
                  <a:pt x="33898" y="55535"/>
                </a:lnTo>
                <a:lnTo>
                  <a:pt x="34750" y="55332"/>
                </a:lnTo>
                <a:lnTo>
                  <a:pt x="35603" y="55129"/>
                </a:lnTo>
                <a:lnTo>
                  <a:pt x="36415" y="54885"/>
                </a:lnTo>
                <a:lnTo>
                  <a:pt x="37267" y="54601"/>
                </a:lnTo>
                <a:lnTo>
                  <a:pt x="38079" y="54317"/>
                </a:lnTo>
                <a:lnTo>
                  <a:pt x="38891" y="53992"/>
                </a:lnTo>
                <a:lnTo>
                  <a:pt x="39662" y="53627"/>
                </a:lnTo>
                <a:lnTo>
                  <a:pt x="40474" y="53262"/>
                </a:lnTo>
                <a:lnTo>
                  <a:pt x="41246" y="52856"/>
                </a:lnTo>
                <a:lnTo>
                  <a:pt x="42017" y="52450"/>
                </a:lnTo>
                <a:lnTo>
                  <a:pt x="42748" y="52003"/>
                </a:lnTo>
                <a:lnTo>
                  <a:pt x="43763" y="51354"/>
                </a:lnTo>
                <a:lnTo>
                  <a:pt x="44737" y="50663"/>
                </a:lnTo>
                <a:lnTo>
                  <a:pt x="45671" y="49933"/>
                </a:lnTo>
                <a:lnTo>
                  <a:pt x="46564" y="49161"/>
                </a:lnTo>
                <a:lnTo>
                  <a:pt x="47457" y="48390"/>
                </a:lnTo>
                <a:lnTo>
                  <a:pt x="48269" y="47578"/>
                </a:lnTo>
                <a:lnTo>
                  <a:pt x="49040" y="46726"/>
                </a:lnTo>
                <a:lnTo>
                  <a:pt x="49811" y="45833"/>
                </a:lnTo>
                <a:lnTo>
                  <a:pt x="50501" y="44940"/>
                </a:lnTo>
                <a:lnTo>
                  <a:pt x="51191" y="44006"/>
                </a:lnTo>
                <a:lnTo>
                  <a:pt x="51800" y="43032"/>
                </a:lnTo>
                <a:lnTo>
                  <a:pt x="52409" y="42057"/>
                </a:lnTo>
                <a:lnTo>
                  <a:pt x="52978" y="41042"/>
                </a:lnTo>
                <a:lnTo>
                  <a:pt x="53465" y="40028"/>
                </a:lnTo>
                <a:lnTo>
                  <a:pt x="53911" y="39013"/>
                </a:lnTo>
                <a:lnTo>
                  <a:pt x="54358" y="37917"/>
                </a:lnTo>
                <a:lnTo>
                  <a:pt x="54723" y="36861"/>
                </a:lnTo>
                <a:lnTo>
                  <a:pt x="55048" y="35765"/>
                </a:lnTo>
                <a:lnTo>
                  <a:pt x="55373" y="34669"/>
                </a:lnTo>
                <a:lnTo>
                  <a:pt x="55616" y="33573"/>
                </a:lnTo>
                <a:lnTo>
                  <a:pt x="55819" y="32436"/>
                </a:lnTo>
                <a:lnTo>
                  <a:pt x="55941" y="31300"/>
                </a:lnTo>
                <a:lnTo>
                  <a:pt x="56063" y="30163"/>
                </a:lnTo>
                <a:lnTo>
                  <a:pt x="56144" y="29026"/>
                </a:lnTo>
                <a:lnTo>
                  <a:pt x="56144" y="27849"/>
                </a:lnTo>
                <a:lnTo>
                  <a:pt x="56103" y="26712"/>
                </a:lnTo>
                <a:lnTo>
                  <a:pt x="56022" y="25535"/>
                </a:lnTo>
                <a:lnTo>
                  <a:pt x="55901" y="24358"/>
                </a:lnTo>
                <a:lnTo>
                  <a:pt x="55698" y="23221"/>
                </a:lnTo>
                <a:lnTo>
                  <a:pt x="55495" y="22044"/>
                </a:lnTo>
                <a:lnTo>
                  <a:pt x="55210" y="20907"/>
                </a:lnTo>
                <a:lnTo>
                  <a:pt x="54886" y="19730"/>
                </a:lnTo>
                <a:lnTo>
                  <a:pt x="54601" y="18918"/>
                </a:lnTo>
                <a:lnTo>
                  <a:pt x="54317" y="18106"/>
                </a:lnTo>
                <a:lnTo>
                  <a:pt x="53993" y="17294"/>
                </a:lnTo>
                <a:lnTo>
                  <a:pt x="53627" y="16482"/>
                </a:lnTo>
                <a:lnTo>
                  <a:pt x="53262" y="15670"/>
                </a:lnTo>
                <a:lnTo>
                  <a:pt x="52856" y="14899"/>
                </a:lnTo>
                <a:lnTo>
                  <a:pt x="52409" y="14128"/>
                </a:lnTo>
                <a:lnTo>
                  <a:pt x="51963" y="13356"/>
                </a:lnTo>
                <a:lnTo>
                  <a:pt x="51313" y="12382"/>
                </a:lnTo>
                <a:lnTo>
                  <a:pt x="50664" y="11408"/>
                </a:lnTo>
                <a:lnTo>
                  <a:pt x="50095" y="10718"/>
                </a:lnTo>
                <a:lnTo>
                  <a:pt x="49527" y="9987"/>
                </a:lnTo>
                <a:lnTo>
                  <a:pt x="48959" y="9338"/>
                </a:lnTo>
                <a:lnTo>
                  <a:pt x="48350" y="8688"/>
                </a:lnTo>
                <a:lnTo>
                  <a:pt x="47578" y="7917"/>
                </a:lnTo>
                <a:lnTo>
                  <a:pt x="46807" y="7186"/>
                </a:lnTo>
                <a:lnTo>
                  <a:pt x="45995" y="6455"/>
                </a:lnTo>
                <a:lnTo>
                  <a:pt x="45143" y="5806"/>
                </a:lnTo>
                <a:lnTo>
                  <a:pt x="44290" y="5156"/>
                </a:lnTo>
                <a:lnTo>
                  <a:pt x="43397" y="4547"/>
                </a:lnTo>
                <a:lnTo>
                  <a:pt x="42463" y="3979"/>
                </a:lnTo>
                <a:lnTo>
                  <a:pt x="41530" y="3451"/>
                </a:lnTo>
                <a:lnTo>
                  <a:pt x="40880" y="3086"/>
                </a:lnTo>
                <a:lnTo>
                  <a:pt x="39784" y="2558"/>
                </a:lnTo>
                <a:lnTo>
                  <a:pt x="38688" y="2112"/>
                </a:lnTo>
                <a:lnTo>
                  <a:pt x="37551" y="1665"/>
                </a:lnTo>
                <a:lnTo>
                  <a:pt x="36415" y="1300"/>
                </a:lnTo>
                <a:lnTo>
                  <a:pt x="35278" y="934"/>
                </a:lnTo>
                <a:lnTo>
                  <a:pt x="34141" y="691"/>
                </a:lnTo>
                <a:lnTo>
                  <a:pt x="32964" y="447"/>
                </a:lnTo>
                <a:lnTo>
                  <a:pt x="31787" y="244"/>
                </a:lnTo>
                <a:lnTo>
                  <a:pt x="30610" y="122"/>
                </a:lnTo>
                <a:lnTo>
                  <a:pt x="29392" y="41"/>
                </a:lnTo>
                <a:lnTo>
                  <a:pt x="2821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2" name="Google Shape;702;p39"/>
          <p:cNvSpPr/>
          <p:nvPr/>
        </p:nvSpPr>
        <p:spPr>
          <a:xfrm rot="-1943516">
            <a:off x="5544655" y="1490723"/>
            <a:ext cx="2360590" cy="2360641"/>
          </a:xfrm>
          <a:custGeom>
            <a:avLst/>
            <a:gdLst/>
            <a:ahLst/>
            <a:cxnLst/>
            <a:rect l="l" t="t" r="r" b="b"/>
            <a:pathLst>
              <a:path w="46157" h="46158" extrusionOk="0">
                <a:moveTo>
                  <a:pt x="23018" y="285"/>
                </a:moveTo>
                <a:lnTo>
                  <a:pt x="24398" y="326"/>
                </a:lnTo>
                <a:lnTo>
                  <a:pt x="25737" y="447"/>
                </a:lnTo>
                <a:lnTo>
                  <a:pt x="27077" y="610"/>
                </a:lnTo>
                <a:lnTo>
                  <a:pt x="28376" y="894"/>
                </a:lnTo>
                <a:lnTo>
                  <a:pt x="29675" y="1259"/>
                </a:lnTo>
                <a:lnTo>
                  <a:pt x="30974" y="1706"/>
                </a:lnTo>
                <a:lnTo>
                  <a:pt x="32233" y="2193"/>
                </a:lnTo>
                <a:lnTo>
                  <a:pt x="33491" y="2802"/>
                </a:lnTo>
                <a:lnTo>
                  <a:pt x="34019" y="3086"/>
                </a:lnTo>
                <a:lnTo>
                  <a:pt x="34790" y="3492"/>
                </a:lnTo>
                <a:lnTo>
                  <a:pt x="35521" y="3979"/>
                </a:lnTo>
                <a:lnTo>
                  <a:pt x="36252" y="4466"/>
                </a:lnTo>
                <a:lnTo>
                  <a:pt x="36942" y="4994"/>
                </a:lnTo>
                <a:lnTo>
                  <a:pt x="37632" y="5522"/>
                </a:lnTo>
                <a:lnTo>
                  <a:pt x="38322" y="6090"/>
                </a:lnTo>
                <a:lnTo>
                  <a:pt x="38931" y="6699"/>
                </a:lnTo>
                <a:lnTo>
                  <a:pt x="39580" y="7308"/>
                </a:lnTo>
                <a:lnTo>
                  <a:pt x="40514" y="8404"/>
                </a:lnTo>
                <a:lnTo>
                  <a:pt x="41407" y="9541"/>
                </a:lnTo>
                <a:lnTo>
                  <a:pt x="41976" y="10312"/>
                </a:lnTo>
                <a:lnTo>
                  <a:pt x="42503" y="11124"/>
                </a:lnTo>
                <a:lnTo>
                  <a:pt x="43193" y="12382"/>
                </a:lnTo>
                <a:lnTo>
                  <a:pt x="43843" y="13641"/>
                </a:lnTo>
                <a:lnTo>
                  <a:pt x="44371" y="14981"/>
                </a:lnTo>
                <a:lnTo>
                  <a:pt x="44858" y="16320"/>
                </a:lnTo>
                <a:lnTo>
                  <a:pt x="45142" y="17254"/>
                </a:lnTo>
                <a:lnTo>
                  <a:pt x="45345" y="18188"/>
                </a:lnTo>
                <a:lnTo>
                  <a:pt x="45548" y="19121"/>
                </a:lnTo>
                <a:lnTo>
                  <a:pt x="45670" y="20055"/>
                </a:lnTo>
                <a:lnTo>
                  <a:pt x="45792" y="21029"/>
                </a:lnTo>
                <a:lnTo>
                  <a:pt x="45873" y="21963"/>
                </a:lnTo>
                <a:lnTo>
                  <a:pt x="45873" y="22897"/>
                </a:lnTo>
                <a:lnTo>
                  <a:pt x="45873" y="23830"/>
                </a:lnTo>
                <a:lnTo>
                  <a:pt x="45832" y="24764"/>
                </a:lnTo>
                <a:lnTo>
                  <a:pt x="45751" y="25698"/>
                </a:lnTo>
                <a:lnTo>
                  <a:pt x="45629" y="26631"/>
                </a:lnTo>
                <a:lnTo>
                  <a:pt x="45426" y="27524"/>
                </a:lnTo>
                <a:lnTo>
                  <a:pt x="45264" y="28458"/>
                </a:lnTo>
                <a:lnTo>
                  <a:pt x="45020" y="29351"/>
                </a:lnTo>
                <a:lnTo>
                  <a:pt x="44736" y="30204"/>
                </a:lnTo>
                <a:lnTo>
                  <a:pt x="44411" y="31097"/>
                </a:lnTo>
                <a:lnTo>
                  <a:pt x="44087" y="31949"/>
                </a:lnTo>
                <a:lnTo>
                  <a:pt x="43721" y="32802"/>
                </a:lnTo>
                <a:lnTo>
                  <a:pt x="43315" y="33614"/>
                </a:lnTo>
                <a:lnTo>
                  <a:pt x="42869" y="34426"/>
                </a:lnTo>
                <a:lnTo>
                  <a:pt x="42382" y="35237"/>
                </a:lnTo>
                <a:lnTo>
                  <a:pt x="41854" y="36009"/>
                </a:lnTo>
                <a:lnTo>
                  <a:pt x="41326" y="36780"/>
                </a:lnTo>
                <a:lnTo>
                  <a:pt x="40758" y="37511"/>
                </a:lnTo>
                <a:lnTo>
                  <a:pt x="40149" y="38242"/>
                </a:lnTo>
                <a:lnTo>
                  <a:pt x="39499" y="38932"/>
                </a:lnTo>
                <a:lnTo>
                  <a:pt x="38809" y="39581"/>
                </a:lnTo>
                <a:lnTo>
                  <a:pt x="38119" y="40231"/>
                </a:lnTo>
                <a:lnTo>
                  <a:pt x="37388" y="40840"/>
                </a:lnTo>
                <a:lnTo>
                  <a:pt x="36617" y="41408"/>
                </a:lnTo>
                <a:lnTo>
                  <a:pt x="35846" y="41976"/>
                </a:lnTo>
                <a:lnTo>
                  <a:pt x="35034" y="42504"/>
                </a:lnTo>
                <a:lnTo>
                  <a:pt x="33775" y="43235"/>
                </a:lnTo>
                <a:lnTo>
                  <a:pt x="32517" y="43844"/>
                </a:lnTo>
                <a:lnTo>
                  <a:pt x="31218" y="44371"/>
                </a:lnTo>
                <a:lnTo>
                  <a:pt x="29878" y="44859"/>
                </a:lnTo>
                <a:lnTo>
                  <a:pt x="28498" y="45224"/>
                </a:lnTo>
                <a:lnTo>
                  <a:pt x="27118" y="45508"/>
                </a:lnTo>
                <a:lnTo>
                  <a:pt x="25737" y="45752"/>
                </a:lnTo>
                <a:lnTo>
                  <a:pt x="24317" y="45873"/>
                </a:lnTo>
                <a:lnTo>
                  <a:pt x="22246" y="45873"/>
                </a:lnTo>
                <a:lnTo>
                  <a:pt x="20947" y="45792"/>
                </a:lnTo>
                <a:lnTo>
                  <a:pt x="19689" y="45630"/>
                </a:lnTo>
                <a:lnTo>
                  <a:pt x="18430" y="45386"/>
                </a:lnTo>
                <a:lnTo>
                  <a:pt x="17172" y="45102"/>
                </a:lnTo>
                <a:lnTo>
                  <a:pt x="15954" y="44737"/>
                </a:lnTo>
                <a:lnTo>
                  <a:pt x="14736" y="44290"/>
                </a:lnTo>
                <a:lnTo>
                  <a:pt x="13559" y="43803"/>
                </a:lnTo>
                <a:lnTo>
                  <a:pt x="12422" y="43235"/>
                </a:lnTo>
                <a:lnTo>
                  <a:pt x="11245" y="42585"/>
                </a:lnTo>
                <a:lnTo>
                  <a:pt x="10108" y="41854"/>
                </a:lnTo>
                <a:lnTo>
                  <a:pt x="9012" y="41043"/>
                </a:lnTo>
                <a:lnTo>
                  <a:pt x="7997" y="40190"/>
                </a:lnTo>
                <a:lnTo>
                  <a:pt x="6982" y="39256"/>
                </a:lnTo>
                <a:lnTo>
                  <a:pt x="6089" y="38282"/>
                </a:lnTo>
                <a:lnTo>
                  <a:pt x="5196" y="37267"/>
                </a:lnTo>
                <a:lnTo>
                  <a:pt x="4384" y="36171"/>
                </a:lnTo>
                <a:lnTo>
                  <a:pt x="3654" y="35035"/>
                </a:lnTo>
                <a:lnTo>
                  <a:pt x="3126" y="34182"/>
                </a:lnTo>
                <a:lnTo>
                  <a:pt x="2679" y="33330"/>
                </a:lnTo>
                <a:lnTo>
                  <a:pt x="2273" y="32436"/>
                </a:lnTo>
                <a:lnTo>
                  <a:pt x="1867" y="31543"/>
                </a:lnTo>
                <a:lnTo>
                  <a:pt x="1543" y="30610"/>
                </a:lnTo>
                <a:lnTo>
                  <a:pt x="1218" y="29717"/>
                </a:lnTo>
                <a:lnTo>
                  <a:pt x="974" y="28783"/>
                </a:lnTo>
                <a:lnTo>
                  <a:pt x="771" y="27809"/>
                </a:lnTo>
                <a:lnTo>
                  <a:pt x="528" y="26510"/>
                </a:lnTo>
                <a:lnTo>
                  <a:pt x="365" y="25210"/>
                </a:lnTo>
                <a:lnTo>
                  <a:pt x="284" y="23911"/>
                </a:lnTo>
                <a:lnTo>
                  <a:pt x="284" y="22572"/>
                </a:lnTo>
                <a:lnTo>
                  <a:pt x="325" y="21151"/>
                </a:lnTo>
                <a:lnTo>
                  <a:pt x="528" y="19690"/>
                </a:lnTo>
                <a:lnTo>
                  <a:pt x="771" y="18309"/>
                </a:lnTo>
                <a:lnTo>
                  <a:pt x="1096" y="16929"/>
                </a:lnTo>
                <a:lnTo>
                  <a:pt x="1543" y="15549"/>
                </a:lnTo>
                <a:lnTo>
                  <a:pt x="2030" y="14250"/>
                </a:lnTo>
                <a:lnTo>
                  <a:pt x="2598" y="12951"/>
                </a:lnTo>
                <a:lnTo>
                  <a:pt x="3288" y="11733"/>
                </a:lnTo>
                <a:lnTo>
                  <a:pt x="4019" y="10515"/>
                </a:lnTo>
                <a:lnTo>
                  <a:pt x="4831" y="9378"/>
                </a:lnTo>
                <a:lnTo>
                  <a:pt x="5724" y="8282"/>
                </a:lnTo>
                <a:lnTo>
                  <a:pt x="6658" y="7227"/>
                </a:lnTo>
                <a:lnTo>
                  <a:pt x="7673" y="6253"/>
                </a:lnTo>
                <a:lnTo>
                  <a:pt x="8769" y="5319"/>
                </a:lnTo>
                <a:lnTo>
                  <a:pt x="9905" y="4466"/>
                </a:lnTo>
                <a:lnTo>
                  <a:pt x="11123" y="3654"/>
                </a:lnTo>
                <a:lnTo>
                  <a:pt x="11976" y="3167"/>
                </a:lnTo>
                <a:lnTo>
                  <a:pt x="12828" y="2680"/>
                </a:lnTo>
                <a:lnTo>
                  <a:pt x="13721" y="2274"/>
                </a:lnTo>
                <a:lnTo>
                  <a:pt x="14614" y="1909"/>
                </a:lnTo>
                <a:lnTo>
                  <a:pt x="15548" y="1544"/>
                </a:lnTo>
                <a:lnTo>
                  <a:pt x="16482" y="1259"/>
                </a:lnTo>
                <a:lnTo>
                  <a:pt x="17415" y="975"/>
                </a:lnTo>
                <a:lnTo>
                  <a:pt x="18390" y="772"/>
                </a:lnTo>
                <a:lnTo>
                  <a:pt x="19526" y="529"/>
                </a:lnTo>
                <a:lnTo>
                  <a:pt x="20704" y="407"/>
                </a:lnTo>
                <a:lnTo>
                  <a:pt x="21881" y="285"/>
                </a:lnTo>
                <a:close/>
                <a:moveTo>
                  <a:pt x="23180" y="1"/>
                </a:moveTo>
                <a:lnTo>
                  <a:pt x="22206" y="41"/>
                </a:lnTo>
                <a:lnTo>
                  <a:pt x="21231" y="82"/>
                </a:lnTo>
                <a:lnTo>
                  <a:pt x="20257" y="204"/>
                </a:lnTo>
                <a:lnTo>
                  <a:pt x="19283" y="326"/>
                </a:lnTo>
                <a:lnTo>
                  <a:pt x="18309" y="529"/>
                </a:lnTo>
                <a:lnTo>
                  <a:pt x="17334" y="732"/>
                </a:lnTo>
                <a:lnTo>
                  <a:pt x="16401" y="1016"/>
                </a:lnTo>
                <a:lnTo>
                  <a:pt x="15467" y="1300"/>
                </a:lnTo>
                <a:lnTo>
                  <a:pt x="14533" y="1665"/>
                </a:lnTo>
                <a:lnTo>
                  <a:pt x="13640" y="2031"/>
                </a:lnTo>
                <a:lnTo>
                  <a:pt x="12747" y="2477"/>
                </a:lnTo>
                <a:lnTo>
                  <a:pt x="11854" y="2924"/>
                </a:lnTo>
                <a:lnTo>
                  <a:pt x="11001" y="3451"/>
                </a:lnTo>
                <a:lnTo>
                  <a:pt x="9784" y="4263"/>
                </a:lnTo>
                <a:lnTo>
                  <a:pt x="8606" y="5116"/>
                </a:lnTo>
                <a:lnTo>
                  <a:pt x="7510" y="6050"/>
                </a:lnTo>
                <a:lnTo>
                  <a:pt x="6495" y="7064"/>
                </a:lnTo>
                <a:lnTo>
                  <a:pt x="5521" y="8120"/>
                </a:lnTo>
                <a:lnTo>
                  <a:pt x="4628" y="9216"/>
                </a:lnTo>
                <a:lnTo>
                  <a:pt x="3816" y="10393"/>
                </a:lnTo>
                <a:lnTo>
                  <a:pt x="3045" y="11611"/>
                </a:lnTo>
                <a:lnTo>
                  <a:pt x="2395" y="12870"/>
                </a:lnTo>
                <a:lnTo>
                  <a:pt x="1786" y="14169"/>
                </a:lnTo>
                <a:lnTo>
                  <a:pt x="1299" y="15468"/>
                </a:lnTo>
                <a:lnTo>
                  <a:pt x="853" y="16848"/>
                </a:lnTo>
                <a:lnTo>
                  <a:pt x="528" y="18228"/>
                </a:lnTo>
                <a:lnTo>
                  <a:pt x="244" y="19649"/>
                </a:lnTo>
                <a:lnTo>
                  <a:pt x="81" y="21110"/>
                </a:lnTo>
                <a:lnTo>
                  <a:pt x="0" y="22572"/>
                </a:lnTo>
                <a:lnTo>
                  <a:pt x="41" y="23911"/>
                </a:lnTo>
                <a:lnTo>
                  <a:pt x="122" y="25251"/>
                </a:lnTo>
                <a:lnTo>
                  <a:pt x="284" y="26550"/>
                </a:lnTo>
                <a:lnTo>
                  <a:pt x="528" y="27849"/>
                </a:lnTo>
                <a:lnTo>
                  <a:pt x="731" y="28823"/>
                </a:lnTo>
                <a:lnTo>
                  <a:pt x="1015" y="29757"/>
                </a:lnTo>
                <a:lnTo>
                  <a:pt x="1299" y="30691"/>
                </a:lnTo>
                <a:lnTo>
                  <a:pt x="1664" y="31625"/>
                </a:lnTo>
                <a:lnTo>
                  <a:pt x="2030" y="32518"/>
                </a:lnTo>
                <a:lnTo>
                  <a:pt x="2476" y="33411"/>
                </a:lnTo>
                <a:lnTo>
                  <a:pt x="2923" y="34304"/>
                </a:lnTo>
                <a:lnTo>
                  <a:pt x="3410" y="35156"/>
                </a:lnTo>
                <a:lnTo>
                  <a:pt x="4181" y="36334"/>
                </a:lnTo>
                <a:lnTo>
                  <a:pt x="4993" y="37430"/>
                </a:lnTo>
                <a:lnTo>
                  <a:pt x="5886" y="38485"/>
                </a:lnTo>
                <a:lnTo>
                  <a:pt x="6820" y="39459"/>
                </a:lnTo>
                <a:lnTo>
                  <a:pt x="7794" y="40393"/>
                </a:lnTo>
                <a:lnTo>
                  <a:pt x="8850" y="41246"/>
                </a:lnTo>
                <a:lnTo>
                  <a:pt x="9946" y="42057"/>
                </a:lnTo>
                <a:lnTo>
                  <a:pt x="11123" y="42788"/>
                </a:lnTo>
                <a:lnTo>
                  <a:pt x="12300" y="43478"/>
                </a:lnTo>
                <a:lnTo>
                  <a:pt x="13437" y="44047"/>
                </a:lnTo>
                <a:lnTo>
                  <a:pt x="14655" y="44534"/>
                </a:lnTo>
                <a:lnTo>
                  <a:pt x="15873" y="44980"/>
                </a:lnTo>
                <a:lnTo>
                  <a:pt x="17091" y="45346"/>
                </a:lnTo>
                <a:lnTo>
                  <a:pt x="18390" y="45670"/>
                </a:lnTo>
                <a:lnTo>
                  <a:pt x="19648" y="45873"/>
                </a:lnTo>
                <a:lnTo>
                  <a:pt x="20947" y="46036"/>
                </a:lnTo>
                <a:lnTo>
                  <a:pt x="22246" y="46117"/>
                </a:lnTo>
                <a:lnTo>
                  <a:pt x="23099" y="46158"/>
                </a:lnTo>
                <a:lnTo>
                  <a:pt x="24317" y="46117"/>
                </a:lnTo>
                <a:lnTo>
                  <a:pt x="25737" y="45995"/>
                </a:lnTo>
                <a:lnTo>
                  <a:pt x="27158" y="45792"/>
                </a:lnTo>
                <a:lnTo>
                  <a:pt x="28579" y="45467"/>
                </a:lnTo>
                <a:lnTo>
                  <a:pt x="29919" y="45102"/>
                </a:lnTo>
                <a:lnTo>
                  <a:pt x="31299" y="44615"/>
                </a:lnTo>
                <a:lnTo>
                  <a:pt x="32598" y="44087"/>
                </a:lnTo>
                <a:lnTo>
                  <a:pt x="33897" y="43438"/>
                </a:lnTo>
                <a:lnTo>
                  <a:pt x="35156" y="42707"/>
                </a:lnTo>
                <a:lnTo>
                  <a:pt x="35967" y="42179"/>
                </a:lnTo>
                <a:lnTo>
                  <a:pt x="36779" y="41611"/>
                </a:lnTo>
                <a:lnTo>
                  <a:pt x="37551" y="41043"/>
                </a:lnTo>
                <a:lnTo>
                  <a:pt x="38281" y="40393"/>
                </a:lnTo>
                <a:lnTo>
                  <a:pt x="39012" y="39744"/>
                </a:lnTo>
                <a:lnTo>
                  <a:pt x="39662" y="39094"/>
                </a:lnTo>
                <a:lnTo>
                  <a:pt x="40311" y="38404"/>
                </a:lnTo>
                <a:lnTo>
                  <a:pt x="40920" y="37673"/>
                </a:lnTo>
                <a:lnTo>
                  <a:pt x="41529" y="36942"/>
                </a:lnTo>
                <a:lnTo>
                  <a:pt x="42057" y="36171"/>
                </a:lnTo>
                <a:lnTo>
                  <a:pt x="42584" y="35359"/>
                </a:lnTo>
                <a:lnTo>
                  <a:pt x="43072" y="34547"/>
                </a:lnTo>
                <a:lnTo>
                  <a:pt x="43518" y="33735"/>
                </a:lnTo>
                <a:lnTo>
                  <a:pt x="43924" y="32924"/>
                </a:lnTo>
                <a:lnTo>
                  <a:pt x="44330" y="32071"/>
                </a:lnTo>
                <a:lnTo>
                  <a:pt x="44655" y="31178"/>
                </a:lnTo>
                <a:lnTo>
                  <a:pt x="44980" y="30285"/>
                </a:lnTo>
                <a:lnTo>
                  <a:pt x="45264" y="29392"/>
                </a:lnTo>
                <a:lnTo>
                  <a:pt x="45507" y="28499"/>
                </a:lnTo>
                <a:lnTo>
                  <a:pt x="45710" y="27565"/>
                </a:lnTo>
                <a:lnTo>
                  <a:pt x="45873" y="26672"/>
                </a:lnTo>
                <a:lnTo>
                  <a:pt x="45994" y="25738"/>
                </a:lnTo>
                <a:lnTo>
                  <a:pt x="46076" y="24805"/>
                </a:lnTo>
                <a:lnTo>
                  <a:pt x="46116" y="23830"/>
                </a:lnTo>
                <a:lnTo>
                  <a:pt x="46157" y="22897"/>
                </a:lnTo>
                <a:lnTo>
                  <a:pt x="46116" y="21963"/>
                </a:lnTo>
                <a:lnTo>
                  <a:pt x="46035" y="20989"/>
                </a:lnTo>
                <a:lnTo>
                  <a:pt x="45954" y="20055"/>
                </a:lnTo>
                <a:lnTo>
                  <a:pt x="45792" y="19081"/>
                </a:lnTo>
                <a:lnTo>
                  <a:pt x="45589" y="18147"/>
                </a:lnTo>
                <a:lnTo>
                  <a:pt x="45386" y="17173"/>
                </a:lnTo>
                <a:lnTo>
                  <a:pt x="45101" y="16239"/>
                </a:lnTo>
                <a:lnTo>
                  <a:pt x="44614" y="14899"/>
                </a:lnTo>
                <a:lnTo>
                  <a:pt x="44087" y="13560"/>
                </a:lnTo>
                <a:lnTo>
                  <a:pt x="43437" y="12261"/>
                </a:lnTo>
                <a:lnTo>
                  <a:pt x="42706" y="11002"/>
                </a:lnTo>
                <a:lnTo>
                  <a:pt x="42179" y="10190"/>
                </a:lnTo>
                <a:lnTo>
                  <a:pt x="41610" y="9378"/>
                </a:lnTo>
                <a:lnTo>
                  <a:pt x="40717" y="8242"/>
                </a:lnTo>
                <a:lnTo>
                  <a:pt x="39743" y="7146"/>
                </a:lnTo>
                <a:lnTo>
                  <a:pt x="39134" y="6537"/>
                </a:lnTo>
                <a:lnTo>
                  <a:pt x="38484" y="5928"/>
                </a:lnTo>
                <a:lnTo>
                  <a:pt x="37794" y="5319"/>
                </a:lnTo>
                <a:lnTo>
                  <a:pt x="37104" y="4791"/>
                </a:lnTo>
                <a:lnTo>
                  <a:pt x="36414" y="4263"/>
                </a:lnTo>
                <a:lnTo>
                  <a:pt x="35643" y="3776"/>
                </a:lnTo>
                <a:lnTo>
                  <a:pt x="34912" y="3289"/>
                </a:lnTo>
                <a:lnTo>
                  <a:pt x="34141" y="2843"/>
                </a:lnTo>
                <a:lnTo>
                  <a:pt x="33572" y="2558"/>
                </a:lnTo>
                <a:lnTo>
                  <a:pt x="32679" y="2112"/>
                </a:lnTo>
                <a:lnTo>
                  <a:pt x="31786" y="1746"/>
                </a:lnTo>
                <a:lnTo>
                  <a:pt x="30852" y="1381"/>
                </a:lnTo>
                <a:lnTo>
                  <a:pt x="29959" y="1056"/>
                </a:lnTo>
                <a:lnTo>
                  <a:pt x="28985" y="813"/>
                </a:lnTo>
                <a:lnTo>
                  <a:pt x="28051" y="569"/>
                </a:lnTo>
                <a:lnTo>
                  <a:pt x="27077" y="366"/>
                </a:lnTo>
                <a:lnTo>
                  <a:pt x="26103" y="244"/>
                </a:lnTo>
                <a:lnTo>
                  <a:pt x="25129" y="123"/>
                </a:lnTo>
                <a:lnTo>
                  <a:pt x="24154" y="41"/>
                </a:lnTo>
                <a:lnTo>
                  <a:pt x="2318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703;p39"/>
          <p:cNvSpPr/>
          <p:nvPr/>
        </p:nvSpPr>
        <p:spPr>
          <a:xfrm rot="-1943516">
            <a:off x="8156249" y="3237406"/>
            <a:ext cx="159923" cy="162020"/>
          </a:xfrm>
          <a:custGeom>
            <a:avLst/>
            <a:gdLst/>
            <a:ahLst/>
            <a:cxnLst/>
            <a:rect l="l" t="t" r="r" b="b"/>
            <a:pathLst>
              <a:path w="3127" h="3168" extrusionOk="0">
                <a:moveTo>
                  <a:pt x="1543" y="1"/>
                </a:moveTo>
                <a:lnTo>
                  <a:pt x="1218" y="42"/>
                </a:lnTo>
                <a:lnTo>
                  <a:pt x="934" y="123"/>
                </a:lnTo>
                <a:lnTo>
                  <a:pt x="691" y="285"/>
                </a:lnTo>
                <a:lnTo>
                  <a:pt x="447" y="488"/>
                </a:lnTo>
                <a:lnTo>
                  <a:pt x="244" y="691"/>
                </a:lnTo>
                <a:lnTo>
                  <a:pt x="122" y="975"/>
                </a:lnTo>
                <a:lnTo>
                  <a:pt x="1" y="1259"/>
                </a:lnTo>
                <a:lnTo>
                  <a:pt x="1" y="1584"/>
                </a:lnTo>
                <a:lnTo>
                  <a:pt x="1" y="1909"/>
                </a:lnTo>
                <a:lnTo>
                  <a:pt x="122" y="2193"/>
                </a:lnTo>
                <a:lnTo>
                  <a:pt x="244" y="2477"/>
                </a:lnTo>
                <a:lnTo>
                  <a:pt x="447" y="2680"/>
                </a:lnTo>
                <a:lnTo>
                  <a:pt x="691" y="2883"/>
                </a:lnTo>
                <a:lnTo>
                  <a:pt x="934" y="3046"/>
                </a:lnTo>
                <a:lnTo>
                  <a:pt x="1218" y="3127"/>
                </a:lnTo>
                <a:lnTo>
                  <a:pt x="1543" y="3167"/>
                </a:lnTo>
                <a:lnTo>
                  <a:pt x="1868" y="3127"/>
                </a:lnTo>
                <a:lnTo>
                  <a:pt x="2152" y="3046"/>
                </a:lnTo>
                <a:lnTo>
                  <a:pt x="2436" y="2883"/>
                </a:lnTo>
                <a:lnTo>
                  <a:pt x="2680" y="2680"/>
                </a:lnTo>
                <a:lnTo>
                  <a:pt x="2842" y="2477"/>
                </a:lnTo>
                <a:lnTo>
                  <a:pt x="3005" y="2193"/>
                </a:lnTo>
                <a:lnTo>
                  <a:pt x="3086" y="1909"/>
                </a:lnTo>
                <a:lnTo>
                  <a:pt x="3126" y="1584"/>
                </a:lnTo>
                <a:lnTo>
                  <a:pt x="3086" y="1259"/>
                </a:lnTo>
                <a:lnTo>
                  <a:pt x="3005" y="975"/>
                </a:lnTo>
                <a:lnTo>
                  <a:pt x="2842" y="691"/>
                </a:lnTo>
                <a:lnTo>
                  <a:pt x="2680" y="488"/>
                </a:lnTo>
                <a:lnTo>
                  <a:pt x="2436" y="285"/>
                </a:lnTo>
                <a:lnTo>
                  <a:pt x="2152" y="123"/>
                </a:lnTo>
                <a:lnTo>
                  <a:pt x="1868" y="42"/>
                </a:lnTo>
                <a:lnTo>
                  <a:pt x="1543" y="1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39"/>
          <p:cNvSpPr/>
          <p:nvPr/>
        </p:nvSpPr>
        <p:spPr>
          <a:xfrm rot="-1943516">
            <a:off x="7218304" y="1578703"/>
            <a:ext cx="114253" cy="114253"/>
          </a:xfrm>
          <a:custGeom>
            <a:avLst/>
            <a:gdLst/>
            <a:ahLst/>
            <a:cxnLst/>
            <a:rect l="l" t="t" r="r" b="b"/>
            <a:pathLst>
              <a:path w="2234" h="2234" extrusionOk="0">
                <a:moveTo>
                  <a:pt x="1096" y="1"/>
                </a:moveTo>
                <a:lnTo>
                  <a:pt x="893" y="41"/>
                </a:lnTo>
                <a:lnTo>
                  <a:pt x="690" y="123"/>
                </a:lnTo>
                <a:lnTo>
                  <a:pt x="488" y="204"/>
                </a:lnTo>
                <a:lnTo>
                  <a:pt x="325" y="326"/>
                </a:lnTo>
                <a:lnTo>
                  <a:pt x="203" y="488"/>
                </a:lnTo>
                <a:lnTo>
                  <a:pt x="82" y="691"/>
                </a:lnTo>
                <a:lnTo>
                  <a:pt x="41" y="894"/>
                </a:lnTo>
                <a:lnTo>
                  <a:pt x="0" y="1137"/>
                </a:lnTo>
                <a:lnTo>
                  <a:pt x="41" y="1340"/>
                </a:lnTo>
                <a:lnTo>
                  <a:pt x="82" y="1543"/>
                </a:lnTo>
                <a:lnTo>
                  <a:pt x="203" y="1746"/>
                </a:lnTo>
                <a:lnTo>
                  <a:pt x="325" y="1909"/>
                </a:lnTo>
                <a:lnTo>
                  <a:pt x="488" y="2031"/>
                </a:lnTo>
                <a:lnTo>
                  <a:pt x="690" y="2152"/>
                </a:lnTo>
                <a:lnTo>
                  <a:pt x="893" y="2234"/>
                </a:lnTo>
                <a:lnTo>
                  <a:pt x="1340" y="2234"/>
                </a:lnTo>
                <a:lnTo>
                  <a:pt x="1543" y="2152"/>
                </a:lnTo>
                <a:lnTo>
                  <a:pt x="1746" y="2031"/>
                </a:lnTo>
                <a:lnTo>
                  <a:pt x="1908" y="1909"/>
                </a:lnTo>
                <a:lnTo>
                  <a:pt x="2030" y="1746"/>
                </a:lnTo>
                <a:lnTo>
                  <a:pt x="2152" y="1543"/>
                </a:lnTo>
                <a:lnTo>
                  <a:pt x="2193" y="1340"/>
                </a:lnTo>
                <a:lnTo>
                  <a:pt x="2233" y="1137"/>
                </a:lnTo>
                <a:lnTo>
                  <a:pt x="2193" y="894"/>
                </a:lnTo>
                <a:lnTo>
                  <a:pt x="2152" y="691"/>
                </a:lnTo>
                <a:lnTo>
                  <a:pt x="2030" y="488"/>
                </a:lnTo>
                <a:lnTo>
                  <a:pt x="1908" y="326"/>
                </a:lnTo>
                <a:lnTo>
                  <a:pt x="1746" y="204"/>
                </a:lnTo>
                <a:lnTo>
                  <a:pt x="1543" y="123"/>
                </a:lnTo>
                <a:lnTo>
                  <a:pt x="1340" y="41"/>
                </a:lnTo>
                <a:lnTo>
                  <a:pt x="1096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9" name="Google Shape;709;p39"/>
          <p:cNvSpPr/>
          <p:nvPr/>
        </p:nvSpPr>
        <p:spPr>
          <a:xfrm rot="-1943516">
            <a:off x="6034301" y="4117645"/>
            <a:ext cx="153205" cy="153244"/>
          </a:xfrm>
          <a:custGeom>
            <a:avLst/>
            <a:gdLst/>
            <a:ahLst/>
            <a:cxnLst/>
            <a:rect l="l" t="t" r="r" b="b"/>
            <a:pathLst>
              <a:path w="3979" h="3980" extrusionOk="0">
                <a:moveTo>
                  <a:pt x="1990" y="1"/>
                </a:moveTo>
                <a:lnTo>
                  <a:pt x="1584" y="41"/>
                </a:lnTo>
                <a:lnTo>
                  <a:pt x="1218" y="163"/>
                </a:lnTo>
                <a:lnTo>
                  <a:pt x="894" y="326"/>
                </a:lnTo>
                <a:lnTo>
                  <a:pt x="569" y="569"/>
                </a:lnTo>
                <a:lnTo>
                  <a:pt x="325" y="853"/>
                </a:lnTo>
                <a:lnTo>
                  <a:pt x="163" y="1219"/>
                </a:lnTo>
                <a:lnTo>
                  <a:pt x="41" y="1584"/>
                </a:lnTo>
                <a:lnTo>
                  <a:pt x="0" y="1990"/>
                </a:lnTo>
                <a:lnTo>
                  <a:pt x="41" y="2396"/>
                </a:lnTo>
                <a:lnTo>
                  <a:pt x="163" y="2761"/>
                </a:lnTo>
                <a:lnTo>
                  <a:pt x="325" y="3086"/>
                </a:lnTo>
                <a:lnTo>
                  <a:pt x="569" y="3411"/>
                </a:lnTo>
                <a:lnTo>
                  <a:pt x="894" y="3654"/>
                </a:lnTo>
                <a:lnTo>
                  <a:pt x="1218" y="3817"/>
                </a:lnTo>
                <a:lnTo>
                  <a:pt x="1584" y="3939"/>
                </a:lnTo>
                <a:lnTo>
                  <a:pt x="1990" y="3979"/>
                </a:lnTo>
                <a:lnTo>
                  <a:pt x="2396" y="3939"/>
                </a:lnTo>
                <a:lnTo>
                  <a:pt x="2761" y="3817"/>
                </a:lnTo>
                <a:lnTo>
                  <a:pt x="3126" y="3654"/>
                </a:lnTo>
                <a:lnTo>
                  <a:pt x="3410" y="3411"/>
                </a:lnTo>
                <a:lnTo>
                  <a:pt x="3654" y="3086"/>
                </a:lnTo>
                <a:lnTo>
                  <a:pt x="3816" y="2761"/>
                </a:lnTo>
                <a:lnTo>
                  <a:pt x="3938" y="2396"/>
                </a:lnTo>
                <a:lnTo>
                  <a:pt x="3979" y="1990"/>
                </a:lnTo>
                <a:lnTo>
                  <a:pt x="3938" y="1584"/>
                </a:lnTo>
                <a:lnTo>
                  <a:pt x="3816" y="1219"/>
                </a:lnTo>
                <a:lnTo>
                  <a:pt x="3654" y="853"/>
                </a:lnTo>
                <a:lnTo>
                  <a:pt x="3410" y="569"/>
                </a:lnTo>
                <a:lnTo>
                  <a:pt x="3126" y="326"/>
                </a:lnTo>
                <a:lnTo>
                  <a:pt x="2761" y="163"/>
                </a:lnTo>
                <a:lnTo>
                  <a:pt x="2396" y="41"/>
                </a:lnTo>
                <a:lnTo>
                  <a:pt x="199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0" name="Google Shape;710;p39"/>
          <p:cNvGrpSpPr/>
          <p:nvPr/>
        </p:nvGrpSpPr>
        <p:grpSpPr>
          <a:xfrm>
            <a:off x="7276277" y="3581121"/>
            <a:ext cx="155990" cy="155557"/>
            <a:chOff x="4714650" y="883575"/>
            <a:chExt cx="1125350" cy="1122225"/>
          </a:xfrm>
        </p:grpSpPr>
        <p:sp>
          <p:nvSpPr>
            <p:cNvPr id="711" name="Google Shape;711;p39"/>
            <p:cNvSpPr/>
            <p:nvPr/>
          </p:nvSpPr>
          <p:spPr>
            <a:xfrm>
              <a:off x="47187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20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27" y="2716"/>
                  </a:lnTo>
                  <a:lnTo>
                    <a:pt x="10821" y="3250"/>
                  </a:lnTo>
                  <a:lnTo>
                    <a:pt x="9875" y="3868"/>
                  </a:lnTo>
                  <a:lnTo>
                    <a:pt x="9011" y="4485"/>
                  </a:lnTo>
                  <a:lnTo>
                    <a:pt x="8147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3" y="8188"/>
                  </a:lnTo>
                  <a:lnTo>
                    <a:pt x="4444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47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47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44" y="35878"/>
                  </a:lnTo>
                  <a:lnTo>
                    <a:pt x="5143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47" y="39746"/>
                  </a:lnTo>
                  <a:lnTo>
                    <a:pt x="9011" y="40404"/>
                  </a:lnTo>
                  <a:lnTo>
                    <a:pt x="9875" y="41021"/>
                  </a:lnTo>
                  <a:lnTo>
                    <a:pt x="10821" y="41638"/>
                  </a:lnTo>
                  <a:lnTo>
                    <a:pt x="11727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20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20" y="44148"/>
                  </a:lnTo>
                  <a:lnTo>
                    <a:pt x="29090" y="43860"/>
                  </a:lnTo>
                  <a:lnTo>
                    <a:pt x="30159" y="43490"/>
                  </a:lnTo>
                  <a:lnTo>
                    <a:pt x="31147" y="43120"/>
                  </a:lnTo>
                  <a:lnTo>
                    <a:pt x="32134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1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4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33" y="33121"/>
                  </a:lnTo>
                  <a:lnTo>
                    <a:pt x="42626" y="32175"/>
                  </a:lnTo>
                  <a:lnTo>
                    <a:pt x="43079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5" y="26950"/>
                  </a:lnTo>
                  <a:lnTo>
                    <a:pt x="44601" y="25839"/>
                  </a:lnTo>
                  <a:lnTo>
                    <a:pt x="44725" y="24728"/>
                  </a:lnTo>
                  <a:lnTo>
                    <a:pt x="44807" y="23576"/>
                  </a:lnTo>
                  <a:lnTo>
                    <a:pt x="44848" y="22424"/>
                  </a:lnTo>
                  <a:lnTo>
                    <a:pt x="44807" y="21272"/>
                  </a:lnTo>
                  <a:lnTo>
                    <a:pt x="44725" y="20161"/>
                  </a:lnTo>
                  <a:lnTo>
                    <a:pt x="44601" y="19009"/>
                  </a:lnTo>
                  <a:lnTo>
                    <a:pt x="44395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079" y="13701"/>
                  </a:lnTo>
                  <a:lnTo>
                    <a:pt x="42626" y="12714"/>
                  </a:lnTo>
                  <a:lnTo>
                    <a:pt x="42133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4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1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34" y="2222"/>
                  </a:lnTo>
                  <a:lnTo>
                    <a:pt x="31147" y="1769"/>
                  </a:lnTo>
                  <a:lnTo>
                    <a:pt x="30159" y="1358"/>
                  </a:lnTo>
                  <a:lnTo>
                    <a:pt x="29090" y="1029"/>
                  </a:lnTo>
                  <a:lnTo>
                    <a:pt x="28020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9"/>
            <p:cNvSpPr/>
            <p:nvPr/>
          </p:nvSpPr>
          <p:spPr>
            <a:xfrm>
              <a:off x="4730075" y="1107800"/>
              <a:ext cx="504050" cy="895950"/>
            </a:xfrm>
            <a:custGeom>
              <a:avLst/>
              <a:gdLst/>
              <a:ahLst/>
              <a:cxnLst/>
              <a:rect l="l" t="t" r="r" b="b"/>
              <a:pathLst>
                <a:path w="20162" h="35838" extrusionOk="0">
                  <a:moveTo>
                    <a:pt x="3910" y="1"/>
                  </a:moveTo>
                  <a:lnTo>
                    <a:pt x="3251" y="906"/>
                  </a:lnTo>
                  <a:lnTo>
                    <a:pt x="2634" y="1893"/>
                  </a:lnTo>
                  <a:lnTo>
                    <a:pt x="2058" y="2881"/>
                  </a:lnTo>
                  <a:lnTo>
                    <a:pt x="1523" y="3909"/>
                  </a:lnTo>
                  <a:lnTo>
                    <a:pt x="1071" y="4938"/>
                  </a:lnTo>
                  <a:lnTo>
                    <a:pt x="659" y="6049"/>
                  </a:lnTo>
                  <a:lnTo>
                    <a:pt x="289" y="7119"/>
                  </a:lnTo>
                  <a:lnTo>
                    <a:pt x="1" y="8229"/>
                  </a:lnTo>
                  <a:lnTo>
                    <a:pt x="536" y="8847"/>
                  </a:lnTo>
                  <a:lnTo>
                    <a:pt x="1030" y="9464"/>
                  </a:lnTo>
                  <a:lnTo>
                    <a:pt x="1441" y="10081"/>
                  </a:lnTo>
                  <a:lnTo>
                    <a:pt x="1606" y="10328"/>
                  </a:lnTo>
                  <a:lnTo>
                    <a:pt x="1647" y="10534"/>
                  </a:lnTo>
                  <a:lnTo>
                    <a:pt x="1688" y="10986"/>
                  </a:lnTo>
                  <a:lnTo>
                    <a:pt x="1688" y="11686"/>
                  </a:lnTo>
                  <a:lnTo>
                    <a:pt x="1647" y="13496"/>
                  </a:lnTo>
                  <a:lnTo>
                    <a:pt x="1606" y="15265"/>
                  </a:lnTo>
                  <a:lnTo>
                    <a:pt x="1606" y="15882"/>
                  </a:lnTo>
                  <a:lnTo>
                    <a:pt x="1647" y="16170"/>
                  </a:lnTo>
                  <a:lnTo>
                    <a:pt x="2387" y="18228"/>
                  </a:lnTo>
                  <a:lnTo>
                    <a:pt x="2881" y="19585"/>
                  </a:lnTo>
                  <a:lnTo>
                    <a:pt x="3087" y="20120"/>
                  </a:lnTo>
                  <a:lnTo>
                    <a:pt x="3251" y="20491"/>
                  </a:lnTo>
                  <a:lnTo>
                    <a:pt x="4445" y="22424"/>
                  </a:lnTo>
                  <a:lnTo>
                    <a:pt x="5144" y="23494"/>
                  </a:lnTo>
                  <a:lnTo>
                    <a:pt x="5555" y="24111"/>
                  </a:lnTo>
                  <a:lnTo>
                    <a:pt x="5720" y="24317"/>
                  </a:lnTo>
                  <a:lnTo>
                    <a:pt x="5967" y="24728"/>
                  </a:lnTo>
                  <a:lnTo>
                    <a:pt x="6749" y="25839"/>
                  </a:lnTo>
                  <a:lnTo>
                    <a:pt x="7160" y="26457"/>
                  </a:lnTo>
                  <a:lnTo>
                    <a:pt x="7613" y="27033"/>
                  </a:lnTo>
                  <a:lnTo>
                    <a:pt x="8024" y="27485"/>
                  </a:lnTo>
                  <a:lnTo>
                    <a:pt x="8230" y="27650"/>
                  </a:lnTo>
                  <a:lnTo>
                    <a:pt x="8394" y="27773"/>
                  </a:lnTo>
                  <a:lnTo>
                    <a:pt x="8559" y="27897"/>
                  </a:lnTo>
                  <a:lnTo>
                    <a:pt x="8724" y="28061"/>
                  </a:lnTo>
                  <a:lnTo>
                    <a:pt x="9053" y="28431"/>
                  </a:lnTo>
                  <a:lnTo>
                    <a:pt x="9341" y="28843"/>
                  </a:lnTo>
                  <a:lnTo>
                    <a:pt x="9629" y="29295"/>
                  </a:lnTo>
                  <a:lnTo>
                    <a:pt x="9999" y="30036"/>
                  </a:lnTo>
                  <a:lnTo>
                    <a:pt x="10123" y="30365"/>
                  </a:lnTo>
                  <a:lnTo>
                    <a:pt x="10205" y="30489"/>
                  </a:lnTo>
                  <a:lnTo>
                    <a:pt x="10287" y="30818"/>
                  </a:lnTo>
                  <a:lnTo>
                    <a:pt x="10328" y="31024"/>
                  </a:lnTo>
                  <a:lnTo>
                    <a:pt x="10328" y="31270"/>
                  </a:lnTo>
                  <a:lnTo>
                    <a:pt x="10246" y="31558"/>
                  </a:lnTo>
                  <a:lnTo>
                    <a:pt x="10123" y="31805"/>
                  </a:lnTo>
                  <a:lnTo>
                    <a:pt x="9793" y="32422"/>
                  </a:lnTo>
                  <a:lnTo>
                    <a:pt x="10987" y="33122"/>
                  </a:lnTo>
                  <a:lnTo>
                    <a:pt x="12180" y="33739"/>
                  </a:lnTo>
                  <a:lnTo>
                    <a:pt x="13455" y="34274"/>
                  </a:lnTo>
                  <a:lnTo>
                    <a:pt x="14731" y="34768"/>
                  </a:lnTo>
                  <a:lnTo>
                    <a:pt x="16047" y="35138"/>
                  </a:lnTo>
                  <a:lnTo>
                    <a:pt x="17364" y="35467"/>
                  </a:lnTo>
                  <a:lnTo>
                    <a:pt x="18722" y="35714"/>
                  </a:lnTo>
                  <a:lnTo>
                    <a:pt x="20080" y="35837"/>
                  </a:lnTo>
                  <a:lnTo>
                    <a:pt x="19709" y="33328"/>
                  </a:lnTo>
                  <a:lnTo>
                    <a:pt x="19462" y="31764"/>
                  </a:lnTo>
                  <a:lnTo>
                    <a:pt x="19586" y="30900"/>
                  </a:lnTo>
                  <a:lnTo>
                    <a:pt x="19833" y="29337"/>
                  </a:lnTo>
                  <a:lnTo>
                    <a:pt x="20080" y="27691"/>
                  </a:lnTo>
                  <a:lnTo>
                    <a:pt x="20162" y="26703"/>
                  </a:lnTo>
                  <a:lnTo>
                    <a:pt x="20121" y="26415"/>
                  </a:lnTo>
                  <a:lnTo>
                    <a:pt x="19915" y="26004"/>
                  </a:lnTo>
                  <a:lnTo>
                    <a:pt x="19668" y="25469"/>
                  </a:lnTo>
                  <a:lnTo>
                    <a:pt x="19380" y="24934"/>
                  </a:lnTo>
                  <a:lnTo>
                    <a:pt x="19051" y="24399"/>
                  </a:lnTo>
                  <a:lnTo>
                    <a:pt x="18722" y="23906"/>
                  </a:lnTo>
                  <a:lnTo>
                    <a:pt x="18393" y="23535"/>
                  </a:lnTo>
                  <a:lnTo>
                    <a:pt x="18146" y="23288"/>
                  </a:lnTo>
                  <a:lnTo>
                    <a:pt x="18063" y="23206"/>
                  </a:lnTo>
                  <a:lnTo>
                    <a:pt x="17940" y="23042"/>
                  </a:lnTo>
                  <a:lnTo>
                    <a:pt x="17652" y="22548"/>
                  </a:lnTo>
                  <a:lnTo>
                    <a:pt x="17405" y="21972"/>
                  </a:lnTo>
                  <a:lnTo>
                    <a:pt x="17117" y="21272"/>
                  </a:lnTo>
                  <a:lnTo>
                    <a:pt x="16623" y="19873"/>
                  </a:lnTo>
                  <a:lnTo>
                    <a:pt x="16294" y="18721"/>
                  </a:lnTo>
                  <a:lnTo>
                    <a:pt x="16212" y="18228"/>
                  </a:lnTo>
                  <a:lnTo>
                    <a:pt x="16212" y="17734"/>
                  </a:lnTo>
                  <a:lnTo>
                    <a:pt x="16253" y="17240"/>
                  </a:lnTo>
                  <a:lnTo>
                    <a:pt x="16377" y="16705"/>
                  </a:lnTo>
                  <a:lnTo>
                    <a:pt x="16582" y="15800"/>
                  </a:lnTo>
                  <a:lnTo>
                    <a:pt x="16747" y="15142"/>
                  </a:lnTo>
                  <a:lnTo>
                    <a:pt x="16953" y="14566"/>
                  </a:lnTo>
                  <a:lnTo>
                    <a:pt x="17241" y="13743"/>
                  </a:lnTo>
                  <a:lnTo>
                    <a:pt x="17529" y="12838"/>
                  </a:lnTo>
                  <a:lnTo>
                    <a:pt x="17817" y="11974"/>
                  </a:lnTo>
                  <a:lnTo>
                    <a:pt x="17899" y="11562"/>
                  </a:lnTo>
                  <a:lnTo>
                    <a:pt x="17940" y="11274"/>
                  </a:lnTo>
                  <a:lnTo>
                    <a:pt x="17899" y="11027"/>
                  </a:lnTo>
                  <a:lnTo>
                    <a:pt x="17817" y="10863"/>
                  </a:lnTo>
                  <a:lnTo>
                    <a:pt x="17693" y="10698"/>
                  </a:lnTo>
                  <a:lnTo>
                    <a:pt x="17529" y="10616"/>
                  </a:lnTo>
                  <a:lnTo>
                    <a:pt x="17282" y="10575"/>
                  </a:lnTo>
                  <a:lnTo>
                    <a:pt x="16953" y="10575"/>
                  </a:lnTo>
                  <a:lnTo>
                    <a:pt x="16665" y="10534"/>
                  </a:lnTo>
                  <a:lnTo>
                    <a:pt x="16418" y="10492"/>
                  </a:lnTo>
                  <a:lnTo>
                    <a:pt x="16171" y="10410"/>
                  </a:lnTo>
                  <a:lnTo>
                    <a:pt x="16006" y="10287"/>
                  </a:lnTo>
                  <a:lnTo>
                    <a:pt x="15842" y="10122"/>
                  </a:lnTo>
                  <a:lnTo>
                    <a:pt x="15718" y="9875"/>
                  </a:lnTo>
                  <a:lnTo>
                    <a:pt x="15554" y="9587"/>
                  </a:lnTo>
                  <a:lnTo>
                    <a:pt x="15430" y="9258"/>
                  </a:lnTo>
                  <a:lnTo>
                    <a:pt x="15348" y="9052"/>
                  </a:lnTo>
                  <a:lnTo>
                    <a:pt x="15224" y="8888"/>
                  </a:lnTo>
                  <a:lnTo>
                    <a:pt x="15060" y="8764"/>
                  </a:lnTo>
                  <a:lnTo>
                    <a:pt x="14895" y="8641"/>
                  </a:lnTo>
                  <a:lnTo>
                    <a:pt x="14443" y="8476"/>
                  </a:lnTo>
                  <a:lnTo>
                    <a:pt x="13990" y="8353"/>
                  </a:lnTo>
                  <a:lnTo>
                    <a:pt x="13085" y="8188"/>
                  </a:lnTo>
                  <a:lnTo>
                    <a:pt x="12715" y="8147"/>
                  </a:lnTo>
                  <a:lnTo>
                    <a:pt x="12509" y="8065"/>
                  </a:lnTo>
                  <a:lnTo>
                    <a:pt x="11892" y="7818"/>
                  </a:lnTo>
                  <a:lnTo>
                    <a:pt x="10822" y="7407"/>
                  </a:lnTo>
                  <a:lnTo>
                    <a:pt x="8888" y="6748"/>
                  </a:lnTo>
                  <a:lnTo>
                    <a:pt x="8600" y="6625"/>
                  </a:lnTo>
                  <a:lnTo>
                    <a:pt x="8271" y="6378"/>
                  </a:lnTo>
                  <a:lnTo>
                    <a:pt x="7489" y="5802"/>
                  </a:lnTo>
                  <a:lnTo>
                    <a:pt x="6584" y="5102"/>
                  </a:lnTo>
                  <a:lnTo>
                    <a:pt x="6090" y="4773"/>
                  </a:lnTo>
                  <a:lnTo>
                    <a:pt x="5638" y="4526"/>
                  </a:lnTo>
                  <a:lnTo>
                    <a:pt x="5226" y="4280"/>
                  </a:lnTo>
                  <a:lnTo>
                    <a:pt x="4897" y="3992"/>
                  </a:lnTo>
                  <a:lnTo>
                    <a:pt x="4650" y="3704"/>
                  </a:lnTo>
                  <a:lnTo>
                    <a:pt x="4486" y="3457"/>
                  </a:lnTo>
                  <a:lnTo>
                    <a:pt x="4403" y="3210"/>
                  </a:lnTo>
                  <a:lnTo>
                    <a:pt x="4362" y="3004"/>
                  </a:lnTo>
                  <a:lnTo>
                    <a:pt x="4321" y="2840"/>
                  </a:lnTo>
                  <a:lnTo>
                    <a:pt x="4403" y="2634"/>
                  </a:lnTo>
                  <a:lnTo>
                    <a:pt x="4445" y="2387"/>
                  </a:lnTo>
                  <a:lnTo>
                    <a:pt x="4527" y="2058"/>
                  </a:lnTo>
                  <a:lnTo>
                    <a:pt x="4527" y="1687"/>
                  </a:lnTo>
                  <a:lnTo>
                    <a:pt x="4445" y="1235"/>
                  </a:lnTo>
                  <a:lnTo>
                    <a:pt x="4321" y="741"/>
                  </a:lnTo>
                  <a:lnTo>
                    <a:pt x="4198" y="494"/>
                  </a:lnTo>
                  <a:lnTo>
                    <a:pt x="4033" y="206"/>
                  </a:lnTo>
                  <a:lnTo>
                    <a:pt x="3910" y="1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9"/>
            <p:cNvSpPr/>
            <p:nvPr/>
          </p:nvSpPr>
          <p:spPr>
            <a:xfrm>
              <a:off x="5004725" y="884600"/>
              <a:ext cx="785900" cy="1121200"/>
            </a:xfrm>
            <a:custGeom>
              <a:avLst/>
              <a:gdLst/>
              <a:ahLst/>
              <a:cxnLst/>
              <a:rect l="l" t="t" r="r" b="b"/>
              <a:pathLst>
                <a:path w="31436" h="44848" extrusionOk="0">
                  <a:moveTo>
                    <a:pt x="10781" y="0"/>
                  </a:moveTo>
                  <a:lnTo>
                    <a:pt x="10986" y="370"/>
                  </a:lnTo>
                  <a:lnTo>
                    <a:pt x="11357" y="782"/>
                  </a:lnTo>
                  <a:lnTo>
                    <a:pt x="11768" y="1152"/>
                  </a:lnTo>
                  <a:lnTo>
                    <a:pt x="11933" y="1358"/>
                  </a:lnTo>
                  <a:lnTo>
                    <a:pt x="12097" y="1564"/>
                  </a:lnTo>
                  <a:lnTo>
                    <a:pt x="12179" y="1769"/>
                  </a:lnTo>
                  <a:lnTo>
                    <a:pt x="12262" y="2057"/>
                  </a:lnTo>
                  <a:lnTo>
                    <a:pt x="12385" y="2798"/>
                  </a:lnTo>
                  <a:lnTo>
                    <a:pt x="12591" y="3868"/>
                  </a:lnTo>
                  <a:lnTo>
                    <a:pt x="12797" y="4855"/>
                  </a:lnTo>
                  <a:lnTo>
                    <a:pt x="12838" y="5226"/>
                  </a:lnTo>
                  <a:lnTo>
                    <a:pt x="12797" y="5431"/>
                  </a:lnTo>
                  <a:lnTo>
                    <a:pt x="12509" y="5925"/>
                  </a:lnTo>
                  <a:lnTo>
                    <a:pt x="12015" y="6666"/>
                  </a:lnTo>
                  <a:lnTo>
                    <a:pt x="11357" y="7447"/>
                  </a:lnTo>
                  <a:lnTo>
                    <a:pt x="11069" y="7818"/>
                  </a:lnTo>
                  <a:lnTo>
                    <a:pt x="10781" y="8106"/>
                  </a:lnTo>
                  <a:lnTo>
                    <a:pt x="10534" y="8353"/>
                  </a:lnTo>
                  <a:lnTo>
                    <a:pt x="10287" y="8641"/>
                  </a:lnTo>
                  <a:lnTo>
                    <a:pt x="9875" y="9175"/>
                  </a:lnTo>
                  <a:lnTo>
                    <a:pt x="9711" y="9422"/>
                  </a:lnTo>
                  <a:lnTo>
                    <a:pt x="9505" y="9628"/>
                  </a:lnTo>
                  <a:lnTo>
                    <a:pt x="9340" y="9793"/>
                  </a:lnTo>
                  <a:lnTo>
                    <a:pt x="9176" y="9834"/>
                  </a:lnTo>
                  <a:lnTo>
                    <a:pt x="8929" y="9875"/>
                  </a:lnTo>
                  <a:lnTo>
                    <a:pt x="8518" y="10039"/>
                  </a:lnTo>
                  <a:lnTo>
                    <a:pt x="7448" y="10451"/>
                  </a:lnTo>
                  <a:lnTo>
                    <a:pt x="6337" y="10945"/>
                  </a:lnTo>
                  <a:lnTo>
                    <a:pt x="5637" y="11233"/>
                  </a:lnTo>
                  <a:lnTo>
                    <a:pt x="5432" y="11233"/>
                  </a:lnTo>
                  <a:lnTo>
                    <a:pt x="5103" y="11274"/>
                  </a:lnTo>
                  <a:lnTo>
                    <a:pt x="4403" y="11233"/>
                  </a:lnTo>
                  <a:lnTo>
                    <a:pt x="3704" y="11191"/>
                  </a:lnTo>
                  <a:lnTo>
                    <a:pt x="3416" y="11191"/>
                  </a:lnTo>
                  <a:lnTo>
                    <a:pt x="3210" y="11233"/>
                  </a:lnTo>
                  <a:lnTo>
                    <a:pt x="3004" y="11274"/>
                  </a:lnTo>
                  <a:lnTo>
                    <a:pt x="2181" y="11274"/>
                  </a:lnTo>
                  <a:lnTo>
                    <a:pt x="1317" y="11233"/>
                  </a:lnTo>
                  <a:lnTo>
                    <a:pt x="1194" y="11274"/>
                  </a:lnTo>
                  <a:lnTo>
                    <a:pt x="988" y="11397"/>
                  </a:lnTo>
                  <a:lnTo>
                    <a:pt x="577" y="11809"/>
                  </a:lnTo>
                  <a:lnTo>
                    <a:pt x="1" y="12385"/>
                  </a:lnTo>
                  <a:lnTo>
                    <a:pt x="1" y="13660"/>
                  </a:lnTo>
                  <a:lnTo>
                    <a:pt x="2222" y="13742"/>
                  </a:lnTo>
                  <a:lnTo>
                    <a:pt x="2346" y="13701"/>
                  </a:lnTo>
                  <a:lnTo>
                    <a:pt x="2469" y="13660"/>
                  </a:lnTo>
                  <a:lnTo>
                    <a:pt x="2716" y="13496"/>
                  </a:lnTo>
                  <a:lnTo>
                    <a:pt x="2881" y="13290"/>
                  </a:lnTo>
                  <a:lnTo>
                    <a:pt x="3045" y="13043"/>
                  </a:lnTo>
                  <a:lnTo>
                    <a:pt x="3210" y="12920"/>
                  </a:lnTo>
                  <a:lnTo>
                    <a:pt x="3416" y="12796"/>
                  </a:lnTo>
                  <a:lnTo>
                    <a:pt x="3950" y="12632"/>
                  </a:lnTo>
                  <a:lnTo>
                    <a:pt x="4527" y="12467"/>
                  </a:lnTo>
                  <a:lnTo>
                    <a:pt x="4938" y="12385"/>
                  </a:lnTo>
                  <a:lnTo>
                    <a:pt x="5061" y="12385"/>
                  </a:lnTo>
                  <a:lnTo>
                    <a:pt x="5144" y="12426"/>
                  </a:lnTo>
                  <a:lnTo>
                    <a:pt x="5226" y="12508"/>
                  </a:lnTo>
                  <a:lnTo>
                    <a:pt x="5308" y="12590"/>
                  </a:lnTo>
                  <a:lnTo>
                    <a:pt x="5432" y="12837"/>
                  </a:lnTo>
                  <a:lnTo>
                    <a:pt x="5514" y="12961"/>
                  </a:lnTo>
                  <a:lnTo>
                    <a:pt x="5637" y="13043"/>
                  </a:lnTo>
                  <a:lnTo>
                    <a:pt x="5761" y="13166"/>
                  </a:lnTo>
                  <a:lnTo>
                    <a:pt x="5884" y="13413"/>
                  </a:lnTo>
                  <a:lnTo>
                    <a:pt x="6172" y="14072"/>
                  </a:lnTo>
                  <a:lnTo>
                    <a:pt x="6378" y="14771"/>
                  </a:lnTo>
                  <a:lnTo>
                    <a:pt x="6460" y="15265"/>
                  </a:lnTo>
                  <a:lnTo>
                    <a:pt x="6501" y="15882"/>
                  </a:lnTo>
                  <a:lnTo>
                    <a:pt x="6501" y="16952"/>
                  </a:lnTo>
                  <a:lnTo>
                    <a:pt x="6460" y="18803"/>
                  </a:lnTo>
                  <a:lnTo>
                    <a:pt x="6501" y="19132"/>
                  </a:lnTo>
                  <a:lnTo>
                    <a:pt x="6543" y="19256"/>
                  </a:lnTo>
                  <a:lnTo>
                    <a:pt x="6584" y="19297"/>
                  </a:lnTo>
                  <a:lnTo>
                    <a:pt x="6748" y="19379"/>
                  </a:lnTo>
                  <a:lnTo>
                    <a:pt x="6872" y="19503"/>
                  </a:lnTo>
                  <a:lnTo>
                    <a:pt x="6995" y="19544"/>
                  </a:lnTo>
                  <a:lnTo>
                    <a:pt x="7160" y="19585"/>
                  </a:lnTo>
                  <a:lnTo>
                    <a:pt x="7571" y="19585"/>
                  </a:lnTo>
                  <a:lnTo>
                    <a:pt x="8065" y="19503"/>
                  </a:lnTo>
                  <a:lnTo>
                    <a:pt x="8518" y="19996"/>
                  </a:lnTo>
                  <a:lnTo>
                    <a:pt x="8806" y="20367"/>
                  </a:lnTo>
                  <a:lnTo>
                    <a:pt x="8929" y="20531"/>
                  </a:lnTo>
                  <a:lnTo>
                    <a:pt x="8970" y="20696"/>
                  </a:lnTo>
                  <a:lnTo>
                    <a:pt x="9094" y="20819"/>
                  </a:lnTo>
                  <a:lnTo>
                    <a:pt x="9299" y="20943"/>
                  </a:lnTo>
                  <a:lnTo>
                    <a:pt x="9999" y="21313"/>
                  </a:lnTo>
                  <a:lnTo>
                    <a:pt x="10698" y="21683"/>
                  </a:lnTo>
                  <a:lnTo>
                    <a:pt x="10986" y="21807"/>
                  </a:lnTo>
                  <a:lnTo>
                    <a:pt x="11151" y="21930"/>
                  </a:lnTo>
                  <a:lnTo>
                    <a:pt x="11315" y="21971"/>
                  </a:lnTo>
                  <a:lnTo>
                    <a:pt x="11603" y="22013"/>
                  </a:lnTo>
                  <a:lnTo>
                    <a:pt x="12509" y="22013"/>
                  </a:lnTo>
                  <a:lnTo>
                    <a:pt x="13990" y="21930"/>
                  </a:lnTo>
                  <a:lnTo>
                    <a:pt x="14196" y="21971"/>
                  </a:lnTo>
                  <a:lnTo>
                    <a:pt x="14484" y="22095"/>
                  </a:lnTo>
                  <a:lnTo>
                    <a:pt x="15183" y="22506"/>
                  </a:lnTo>
                  <a:lnTo>
                    <a:pt x="16129" y="23123"/>
                  </a:lnTo>
                  <a:lnTo>
                    <a:pt x="17076" y="23946"/>
                  </a:lnTo>
                  <a:lnTo>
                    <a:pt x="17857" y="24646"/>
                  </a:lnTo>
                  <a:lnTo>
                    <a:pt x="18516" y="25181"/>
                  </a:lnTo>
                  <a:lnTo>
                    <a:pt x="18804" y="25386"/>
                  </a:lnTo>
                  <a:lnTo>
                    <a:pt x="19133" y="25633"/>
                  </a:lnTo>
                  <a:lnTo>
                    <a:pt x="19956" y="26045"/>
                  </a:lnTo>
                  <a:lnTo>
                    <a:pt x="20902" y="26497"/>
                  </a:lnTo>
                  <a:lnTo>
                    <a:pt x="21931" y="26991"/>
                  </a:lnTo>
                  <a:lnTo>
                    <a:pt x="22342" y="27279"/>
                  </a:lnTo>
                  <a:lnTo>
                    <a:pt x="22712" y="27567"/>
                  </a:lnTo>
                  <a:lnTo>
                    <a:pt x="23000" y="27855"/>
                  </a:lnTo>
                  <a:lnTo>
                    <a:pt x="23206" y="28102"/>
                  </a:lnTo>
                  <a:lnTo>
                    <a:pt x="23371" y="28349"/>
                  </a:lnTo>
                  <a:lnTo>
                    <a:pt x="23453" y="28513"/>
                  </a:lnTo>
                  <a:lnTo>
                    <a:pt x="23494" y="28678"/>
                  </a:lnTo>
                  <a:lnTo>
                    <a:pt x="23412" y="29172"/>
                  </a:lnTo>
                  <a:lnTo>
                    <a:pt x="23124" y="30241"/>
                  </a:lnTo>
                  <a:lnTo>
                    <a:pt x="22959" y="30859"/>
                  </a:lnTo>
                  <a:lnTo>
                    <a:pt x="22712" y="31435"/>
                  </a:lnTo>
                  <a:lnTo>
                    <a:pt x="22589" y="31681"/>
                  </a:lnTo>
                  <a:lnTo>
                    <a:pt x="22466" y="31887"/>
                  </a:lnTo>
                  <a:lnTo>
                    <a:pt x="22342" y="32052"/>
                  </a:lnTo>
                  <a:lnTo>
                    <a:pt x="22178" y="32134"/>
                  </a:lnTo>
                  <a:lnTo>
                    <a:pt x="22054" y="32258"/>
                  </a:lnTo>
                  <a:lnTo>
                    <a:pt x="21890" y="32381"/>
                  </a:lnTo>
                  <a:lnTo>
                    <a:pt x="21560" y="32792"/>
                  </a:lnTo>
                  <a:lnTo>
                    <a:pt x="21190" y="33286"/>
                  </a:lnTo>
                  <a:lnTo>
                    <a:pt x="20861" y="33821"/>
                  </a:lnTo>
                  <a:lnTo>
                    <a:pt x="20203" y="34850"/>
                  </a:lnTo>
                  <a:lnTo>
                    <a:pt x="19915" y="35261"/>
                  </a:lnTo>
                  <a:lnTo>
                    <a:pt x="19668" y="35508"/>
                  </a:lnTo>
                  <a:lnTo>
                    <a:pt x="19462" y="35673"/>
                  </a:lnTo>
                  <a:lnTo>
                    <a:pt x="19256" y="35961"/>
                  </a:lnTo>
                  <a:lnTo>
                    <a:pt x="18845" y="36619"/>
                  </a:lnTo>
                  <a:lnTo>
                    <a:pt x="18351" y="37318"/>
                  </a:lnTo>
                  <a:lnTo>
                    <a:pt x="18104" y="37689"/>
                  </a:lnTo>
                  <a:lnTo>
                    <a:pt x="17816" y="37977"/>
                  </a:lnTo>
                  <a:lnTo>
                    <a:pt x="17158" y="38676"/>
                  </a:lnTo>
                  <a:lnTo>
                    <a:pt x="16417" y="39458"/>
                  </a:lnTo>
                  <a:lnTo>
                    <a:pt x="16088" y="39828"/>
                  </a:lnTo>
                  <a:lnTo>
                    <a:pt x="15718" y="40116"/>
                  </a:lnTo>
                  <a:lnTo>
                    <a:pt x="15430" y="40363"/>
                  </a:lnTo>
                  <a:lnTo>
                    <a:pt x="15183" y="40486"/>
                  </a:lnTo>
                  <a:lnTo>
                    <a:pt x="14854" y="40651"/>
                  </a:lnTo>
                  <a:lnTo>
                    <a:pt x="14484" y="40857"/>
                  </a:lnTo>
                  <a:lnTo>
                    <a:pt x="13496" y="41474"/>
                  </a:lnTo>
                  <a:lnTo>
                    <a:pt x="12550" y="42091"/>
                  </a:lnTo>
                  <a:lnTo>
                    <a:pt x="12179" y="42297"/>
                  </a:lnTo>
                  <a:lnTo>
                    <a:pt x="11891" y="42461"/>
                  </a:lnTo>
                  <a:lnTo>
                    <a:pt x="11686" y="42544"/>
                  </a:lnTo>
                  <a:lnTo>
                    <a:pt x="11521" y="42667"/>
                  </a:lnTo>
                  <a:lnTo>
                    <a:pt x="11398" y="42832"/>
                  </a:lnTo>
                  <a:lnTo>
                    <a:pt x="11274" y="42955"/>
                  </a:lnTo>
                  <a:lnTo>
                    <a:pt x="11110" y="43284"/>
                  </a:lnTo>
                  <a:lnTo>
                    <a:pt x="10986" y="43490"/>
                  </a:lnTo>
                  <a:lnTo>
                    <a:pt x="10863" y="43943"/>
                  </a:lnTo>
                  <a:lnTo>
                    <a:pt x="10616" y="44848"/>
                  </a:lnTo>
                  <a:lnTo>
                    <a:pt x="11439" y="44848"/>
                  </a:lnTo>
                  <a:lnTo>
                    <a:pt x="12221" y="44807"/>
                  </a:lnTo>
                  <a:lnTo>
                    <a:pt x="13043" y="44724"/>
                  </a:lnTo>
                  <a:lnTo>
                    <a:pt x="13825" y="44642"/>
                  </a:lnTo>
                  <a:lnTo>
                    <a:pt x="14648" y="44519"/>
                  </a:lnTo>
                  <a:lnTo>
                    <a:pt x="15430" y="44354"/>
                  </a:lnTo>
                  <a:lnTo>
                    <a:pt x="16253" y="44189"/>
                  </a:lnTo>
                  <a:lnTo>
                    <a:pt x="17034" y="43943"/>
                  </a:lnTo>
                  <a:lnTo>
                    <a:pt x="17775" y="43737"/>
                  </a:lnTo>
                  <a:lnTo>
                    <a:pt x="18475" y="43490"/>
                  </a:lnTo>
                  <a:lnTo>
                    <a:pt x="19174" y="43243"/>
                  </a:lnTo>
                  <a:lnTo>
                    <a:pt x="19873" y="42955"/>
                  </a:lnTo>
                  <a:lnTo>
                    <a:pt x="21190" y="42297"/>
                  </a:lnTo>
                  <a:lnTo>
                    <a:pt x="22466" y="41597"/>
                  </a:lnTo>
                  <a:lnTo>
                    <a:pt x="23659" y="40816"/>
                  </a:lnTo>
                  <a:lnTo>
                    <a:pt x="24811" y="39952"/>
                  </a:lnTo>
                  <a:lnTo>
                    <a:pt x="25881" y="39005"/>
                  </a:lnTo>
                  <a:lnTo>
                    <a:pt x="26909" y="38018"/>
                  </a:lnTo>
                  <a:lnTo>
                    <a:pt x="26868" y="37730"/>
                  </a:lnTo>
                  <a:lnTo>
                    <a:pt x="26909" y="37277"/>
                  </a:lnTo>
                  <a:lnTo>
                    <a:pt x="26992" y="36825"/>
                  </a:lnTo>
                  <a:lnTo>
                    <a:pt x="27115" y="36372"/>
                  </a:lnTo>
                  <a:lnTo>
                    <a:pt x="27238" y="35919"/>
                  </a:lnTo>
                  <a:lnTo>
                    <a:pt x="27526" y="35179"/>
                  </a:lnTo>
                  <a:lnTo>
                    <a:pt x="27691" y="34726"/>
                  </a:lnTo>
                  <a:lnTo>
                    <a:pt x="28144" y="33986"/>
                  </a:lnTo>
                  <a:lnTo>
                    <a:pt x="29008" y="32751"/>
                  </a:lnTo>
                  <a:lnTo>
                    <a:pt x="30201" y="31023"/>
                  </a:lnTo>
                  <a:lnTo>
                    <a:pt x="30365" y="30447"/>
                  </a:lnTo>
                  <a:lnTo>
                    <a:pt x="30777" y="29007"/>
                  </a:lnTo>
                  <a:lnTo>
                    <a:pt x="31188" y="27279"/>
                  </a:lnTo>
                  <a:lnTo>
                    <a:pt x="31312" y="26497"/>
                  </a:lnTo>
                  <a:lnTo>
                    <a:pt x="31394" y="25880"/>
                  </a:lnTo>
                  <a:lnTo>
                    <a:pt x="31435" y="24851"/>
                  </a:lnTo>
                  <a:lnTo>
                    <a:pt x="31435" y="23823"/>
                  </a:lnTo>
                  <a:lnTo>
                    <a:pt x="31394" y="21519"/>
                  </a:lnTo>
                  <a:lnTo>
                    <a:pt x="31353" y="20819"/>
                  </a:lnTo>
                  <a:lnTo>
                    <a:pt x="31229" y="20161"/>
                  </a:lnTo>
                  <a:lnTo>
                    <a:pt x="31065" y="19462"/>
                  </a:lnTo>
                  <a:lnTo>
                    <a:pt x="30900" y="18844"/>
                  </a:lnTo>
                  <a:lnTo>
                    <a:pt x="30653" y="18227"/>
                  </a:lnTo>
                  <a:lnTo>
                    <a:pt x="30448" y="17651"/>
                  </a:lnTo>
                  <a:lnTo>
                    <a:pt x="30077" y="16787"/>
                  </a:lnTo>
                  <a:lnTo>
                    <a:pt x="29460" y="15553"/>
                  </a:lnTo>
                  <a:lnTo>
                    <a:pt x="28473" y="13701"/>
                  </a:lnTo>
                  <a:lnTo>
                    <a:pt x="27979" y="12755"/>
                  </a:lnTo>
                  <a:lnTo>
                    <a:pt x="27568" y="11891"/>
                  </a:lnTo>
                  <a:lnTo>
                    <a:pt x="27321" y="11233"/>
                  </a:lnTo>
                  <a:lnTo>
                    <a:pt x="27238" y="10986"/>
                  </a:lnTo>
                  <a:lnTo>
                    <a:pt x="27238" y="10821"/>
                  </a:lnTo>
                  <a:lnTo>
                    <a:pt x="27485" y="7406"/>
                  </a:lnTo>
                  <a:lnTo>
                    <a:pt x="26662" y="6542"/>
                  </a:lnTo>
                  <a:lnTo>
                    <a:pt x="25798" y="5760"/>
                  </a:lnTo>
                  <a:lnTo>
                    <a:pt x="24934" y="4979"/>
                  </a:lnTo>
                  <a:lnTo>
                    <a:pt x="23988" y="4279"/>
                  </a:lnTo>
                  <a:lnTo>
                    <a:pt x="23042" y="3621"/>
                  </a:lnTo>
                  <a:lnTo>
                    <a:pt x="22013" y="3004"/>
                  </a:lnTo>
                  <a:lnTo>
                    <a:pt x="20984" y="2428"/>
                  </a:lnTo>
                  <a:lnTo>
                    <a:pt x="19956" y="1934"/>
                  </a:lnTo>
                  <a:lnTo>
                    <a:pt x="18845" y="1481"/>
                  </a:lnTo>
                  <a:lnTo>
                    <a:pt x="17775" y="1111"/>
                  </a:lnTo>
                  <a:lnTo>
                    <a:pt x="16623" y="782"/>
                  </a:lnTo>
                  <a:lnTo>
                    <a:pt x="15471" y="494"/>
                  </a:lnTo>
                  <a:lnTo>
                    <a:pt x="14319" y="288"/>
                  </a:lnTo>
                  <a:lnTo>
                    <a:pt x="13167" y="124"/>
                  </a:lnTo>
                  <a:lnTo>
                    <a:pt x="11974" y="41"/>
                  </a:lnTo>
                  <a:lnTo>
                    <a:pt x="10781" y="0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9"/>
            <p:cNvSpPr/>
            <p:nvPr/>
          </p:nvSpPr>
          <p:spPr>
            <a:xfrm>
              <a:off x="4827800" y="884600"/>
              <a:ext cx="764300" cy="1121200"/>
            </a:xfrm>
            <a:custGeom>
              <a:avLst/>
              <a:gdLst/>
              <a:ahLst/>
              <a:cxnLst/>
              <a:rect l="l" t="t" r="r" b="b"/>
              <a:pathLst>
                <a:path w="30572" h="44848" extrusionOk="0">
                  <a:moveTo>
                    <a:pt x="17076" y="0"/>
                  </a:moveTo>
                  <a:lnTo>
                    <a:pt x="16294" y="41"/>
                  </a:lnTo>
                  <a:lnTo>
                    <a:pt x="15553" y="124"/>
                  </a:lnTo>
                  <a:lnTo>
                    <a:pt x="14772" y="206"/>
                  </a:lnTo>
                  <a:lnTo>
                    <a:pt x="13990" y="329"/>
                  </a:lnTo>
                  <a:lnTo>
                    <a:pt x="13208" y="494"/>
                  </a:lnTo>
                  <a:lnTo>
                    <a:pt x="12426" y="658"/>
                  </a:lnTo>
                  <a:lnTo>
                    <a:pt x="11686" y="864"/>
                  </a:lnTo>
                  <a:lnTo>
                    <a:pt x="10781" y="1152"/>
                  </a:lnTo>
                  <a:lnTo>
                    <a:pt x="9875" y="1481"/>
                  </a:lnTo>
                  <a:lnTo>
                    <a:pt x="9053" y="1811"/>
                  </a:lnTo>
                  <a:lnTo>
                    <a:pt x="8188" y="2181"/>
                  </a:lnTo>
                  <a:lnTo>
                    <a:pt x="7366" y="2592"/>
                  </a:lnTo>
                  <a:lnTo>
                    <a:pt x="6584" y="3045"/>
                  </a:lnTo>
                  <a:lnTo>
                    <a:pt x="5802" y="3539"/>
                  </a:lnTo>
                  <a:lnTo>
                    <a:pt x="5061" y="4032"/>
                  </a:lnTo>
                  <a:lnTo>
                    <a:pt x="4362" y="4526"/>
                  </a:lnTo>
                  <a:lnTo>
                    <a:pt x="3663" y="5102"/>
                  </a:lnTo>
                  <a:lnTo>
                    <a:pt x="2963" y="5678"/>
                  </a:lnTo>
                  <a:lnTo>
                    <a:pt x="2346" y="6254"/>
                  </a:lnTo>
                  <a:lnTo>
                    <a:pt x="1729" y="6912"/>
                  </a:lnTo>
                  <a:lnTo>
                    <a:pt x="1112" y="7530"/>
                  </a:lnTo>
                  <a:lnTo>
                    <a:pt x="536" y="8229"/>
                  </a:lnTo>
                  <a:lnTo>
                    <a:pt x="1" y="8929"/>
                  </a:lnTo>
                  <a:lnTo>
                    <a:pt x="124" y="9134"/>
                  </a:lnTo>
                  <a:lnTo>
                    <a:pt x="289" y="9422"/>
                  </a:lnTo>
                  <a:lnTo>
                    <a:pt x="412" y="9669"/>
                  </a:lnTo>
                  <a:lnTo>
                    <a:pt x="536" y="10163"/>
                  </a:lnTo>
                  <a:lnTo>
                    <a:pt x="618" y="10615"/>
                  </a:lnTo>
                  <a:lnTo>
                    <a:pt x="618" y="10986"/>
                  </a:lnTo>
                  <a:lnTo>
                    <a:pt x="536" y="11315"/>
                  </a:lnTo>
                  <a:lnTo>
                    <a:pt x="494" y="11562"/>
                  </a:lnTo>
                  <a:lnTo>
                    <a:pt x="412" y="11768"/>
                  </a:lnTo>
                  <a:lnTo>
                    <a:pt x="453" y="11932"/>
                  </a:lnTo>
                  <a:lnTo>
                    <a:pt x="494" y="12138"/>
                  </a:lnTo>
                  <a:lnTo>
                    <a:pt x="577" y="12385"/>
                  </a:lnTo>
                  <a:lnTo>
                    <a:pt x="741" y="12632"/>
                  </a:lnTo>
                  <a:lnTo>
                    <a:pt x="988" y="12920"/>
                  </a:lnTo>
                  <a:lnTo>
                    <a:pt x="1317" y="13208"/>
                  </a:lnTo>
                  <a:lnTo>
                    <a:pt x="1729" y="13454"/>
                  </a:lnTo>
                  <a:lnTo>
                    <a:pt x="2181" y="13701"/>
                  </a:lnTo>
                  <a:lnTo>
                    <a:pt x="2675" y="14030"/>
                  </a:lnTo>
                  <a:lnTo>
                    <a:pt x="3580" y="14730"/>
                  </a:lnTo>
                  <a:lnTo>
                    <a:pt x="4362" y="15306"/>
                  </a:lnTo>
                  <a:lnTo>
                    <a:pt x="4691" y="15553"/>
                  </a:lnTo>
                  <a:lnTo>
                    <a:pt x="4979" y="15676"/>
                  </a:lnTo>
                  <a:lnTo>
                    <a:pt x="6913" y="16335"/>
                  </a:lnTo>
                  <a:lnTo>
                    <a:pt x="7983" y="16746"/>
                  </a:lnTo>
                  <a:lnTo>
                    <a:pt x="8600" y="16993"/>
                  </a:lnTo>
                  <a:lnTo>
                    <a:pt x="8806" y="17075"/>
                  </a:lnTo>
                  <a:lnTo>
                    <a:pt x="9176" y="17116"/>
                  </a:lnTo>
                  <a:lnTo>
                    <a:pt x="10081" y="17281"/>
                  </a:lnTo>
                  <a:lnTo>
                    <a:pt x="10534" y="17404"/>
                  </a:lnTo>
                  <a:lnTo>
                    <a:pt x="10986" y="17569"/>
                  </a:lnTo>
                  <a:lnTo>
                    <a:pt x="11151" y="17692"/>
                  </a:lnTo>
                  <a:lnTo>
                    <a:pt x="11315" y="17816"/>
                  </a:lnTo>
                  <a:lnTo>
                    <a:pt x="11439" y="17980"/>
                  </a:lnTo>
                  <a:lnTo>
                    <a:pt x="11521" y="18186"/>
                  </a:lnTo>
                  <a:lnTo>
                    <a:pt x="11645" y="18515"/>
                  </a:lnTo>
                  <a:lnTo>
                    <a:pt x="11809" y="18803"/>
                  </a:lnTo>
                  <a:lnTo>
                    <a:pt x="11933" y="19050"/>
                  </a:lnTo>
                  <a:lnTo>
                    <a:pt x="12097" y="19215"/>
                  </a:lnTo>
                  <a:lnTo>
                    <a:pt x="12262" y="19338"/>
                  </a:lnTo>
                  <a:lnTo>
                    <a:pt x="12509" y="19420"/>
                  </a:lnTo>
                  <a:lnTo>
                    <a:pt x="12756" y="19462"/>
                  </a:lnTo>
                  <a:lnTo>
                    <a:pt x="13044" y="19503"/>
                  </a:lnTo>
                  <a:lnTo>
                    <a:pt x="13373" y="19503"/>
                  </a:lnTo>
                  <a:lnTo>
                    <a:pt x="13620" y="19544"/>
                  </a:lnTo>
                  <a:lnTo>
                    <a:pt x="13784" y="19626"/>
                  </a:lnTo>
                  <a:lnTo>
                    <a:pt x="13908" y="19791"/>
                  </a:lnTo>
                  <a:lnTo>
                    <a:pt x="13990" y="19955"/>
                  </a:lnTo>
                  <a:lnTo>
                    <a:pt x="14031" y="20202"/>
                  </a:lnTo>
                  <a:lnTo>
                    <a:pt x="13990" y="20490"/>
                  </a:lnTo>
                  <a:lnTo>
                    <a:pt x="13908" y="20902"/>
                  </a:lnTo>
                  <a:lnTo>
                    <a:pt x="13620" y="21766"/>
                  </a:lnTo>
                  <a:lnTo>
                    <a:pt x="13332" y="22671"/>
                  </a:lnTo>
                  <a:lnTo>
                    <a:pt x="13044" y="23494"/>
                  </a:lnTo>
                  <a:lnTo>
                    <a:pt x="12838" y="24070"/>
                  </a:lnTo>
                  <a:lnTo>
                    <a:pt x="12673" y="24728"/>
                  </a:lnTo>
                  <a:lnTo>
                    <a:pt x="12468" y="25633"/>
                  </a:lnTo>
                  <a:lnTo>
                    <a:pt x="12344" y="26168"/>
                  </a:lnTo>
                  <a:lnTo>
                    <a:pt x="12303" y="26662"/>
                  </a:lnTo>
                  <a:lnTo>
                    <a:pt x="12303" y="27156"/>
                  </a:lnTo>
                  <a:lnTo>
                    <a:pt x="12385" y="27649"/>
                  </a:lnTo>
                  <a:lnTo>
                    <a:pt x="12714" y="28801"/>
                  </a:lnTo>
                  <a:lnTo>
                    <a:pt x="13208" y="30200"/>
                  </a:lnTo>
                  <a:lnTo>
                    <a:pt x="13496" y="30900"/>
                  </a:lnTo>
                  <a:lnTo>
                    <a:pt x="13743" y="31476"/>
                  </a:lnTo>
                  <a:lnTo>
                    <a:pt x="14031" y="31970"/>
                  </a:lnTo>
                  <a:lnTo>
                    <a:pt x="14154" y="32134"/>
                  </a:lnTo>
                  <a:lnTo>
                    <a:pt x="14237" y="32216"/>
                  </a:lnTo>
                  <a:lnTo>
                    <a:pt x="14484" y="32463"/>
                  </a:lnTo>
                  <a:lnTo>
                    <a:pt x="14813" y="32834"/>
                  </a:lnTo>
                  <a:lnTo>
                    <a:pt x="15142" y="33327"/>
                  </a:lnTo>
                  <a:lnTo>
                    <a:pt x="15471" y="33862"/>
                  </a:lnTo>
                  <a:lnTo>
                    <a:pt x="15759" y="34397"/>
                  </a:lnTo>
                  <a:lnTo>
                    <a:pt x="16006" y="34932"/>
                  </a:lnTo>
                  <a:lnTo>
                    <a:pt x="16212" y="35343"/>
                  </a:lnTo>
                  <a:lnTo>
                    <a:pt x="16253" y="35631"/>
                  </a:lnTo>
                  <a:lnTo>
                    <a:pt x="16171" y="36619"/>
                  </a:lnTo>
                  <a:lnTo>
                    <a:pt x="15924" y="38265"/>
                  </a:lnTo>
                  <a:lnTo>
                    <a:pt x="15677" y="39828"/>
                  </a:lnTo>
                  <a:lnTo>
                    <a:pt x="15553" y="40692"/>
                  </a:lnTo>
                  <a:lnTo>
                    <a:pt x="15800" y="42256"/>
                  </a:lnTo>
                  <a:lnTo>
                    <a:pt x="16171" y="44765"/>
                  </a:lnTo>
                  <a:lnTo>
                    <a:pt x="16952" y="44807"/>
                  </a:lnTo>
                  <a:lnTo>
                    <a:pt x="17693" y="44848"/>
                  </a:lnTo>
                  <a:lnTo>
                    <a:pt x="17940" y="43943"/>
                  </a:lnTo>
                  <a:lnTo>
                    <a:pt x="18063" y="43490"/>
                  </a:lnTo>
                  <a:lnTo>
                    <a:pt x="18187" y="43284"/>
                  </a:lnTo>
                  <a:lnTo>
                    <a:pt x="18351" y="42955"/>
                  </a:lnTo>
                  <a:lnTo>
                    <a:pt x="18475" y="42832"/>
                  </a:lnTo>
                  <a:lnTo>
                    <a:pt x="18598" y="42667"/>
                  </a:lnTo>
                  <a:lnTo>
                    <a:pt x="18763" y="42544"/>
                  </a:lnTo>
                  <a:lnTo>
                    <a:pt x="18968" y="42461"/>
                  </a:lnTo>
                  <a:lnTo>
                    <a:pt x="19256" y="42297"/>
                  </a:lnTo>
                  <a:lnTo>
                    <a:pt x="19627" y="42091"/>
                  </a:lnTo>
                  <a:lnTo>
                    <a:pt x="20573" y="41474"/>
                  </a:lnTo>
                  <a:lnTo>
                    <a:pt x="21561" y="40857"/>
                  </a:lnTo>
                  <a:lnTo>
                    <a:pt x="21931" y="40651"/>
                  </a:lnTo>
                  <a:lnTo>
                    <a:pt x="22260" y="40486"/>
                  </a:lnTo>
                  <a:lnTo>
                    <a:pt x="22507" y="40363"/>
                  </a:lnTo>
                  <a:lnTo>
                    <a:pt x="22795" y="40116"/>
                  </a:lnTo>
                  <a:lnTo>
                    <a:pt x="23165" y="39828"/>
                  </a:lnTo>
                  <a:lnTo>
                    <a:pt x="23494" y="39458"/>
                  </a:lnTo>
                  <a:lnTo>
                    <a:pt x="24235" y="38676"/>
                  </a:lnTo>
                  <a:lnTo>
                    <a:pt x="24893" y="37977"/>
                  </a:lnTo>
                  <a:lnTo>
                    <a:pt x="25181" y="37689"/>
                  </a:lnTo>
                  <a:lnTo>
                    <a:pt x="25428" y="37318"/>
                  </a:lnTo>
                  <a:lnTo>
                    <a:pt x="25922" y="36619"/>
                  </a:lnTo>
                  <a:lnTo>
                    <a:pt x="26333" y="35961"/>
                  </a:lnTo>
                  <a:lnTo>
                    <a:pt x="26539" y="35673"/>
                  </a:lnTo>
                  <a:lnTo>
                    <a:pt x="26745" y="35508"/>
                  </a:lnTo>
                  <a:lnTo>
                    <a:pt x="26992" y="35261"/>
                  </a:lnTo>
                  <a:lnTo>
                    <a:pt x="27280" y="34850"/>
                  </a:lnTo>
                  <a:lnTo>
                    <a:pt x="27938" y="33821"/>
                  </a:lnTo>
                  <a:lnTo>
                    <a:pt x="28267" y="33286"/>
                  </a:lnTo>
                  <a:lnTo>
                    <a:pt x="28637" y="32792"/>
                  </a:lnTo>
                  <a:lnTo>
                    <a:pt x="28967" y="32381"/>
                  </a:lnTo>
                  <a:lnTo>
                    <a:pt x="29131" y="32258"/>
                  </a:lnTo>
                  <a:lnTo>
                    <a:pt x="29255" y="32134"/>
                  </a:lnTo>
                  <a:lnTo>
                    <a:pt x="29419" y="32052"/>
                  </a:lnTo>
                  <a:lnTo>
                    <a:pt x="29543" y="31887"/>
                  </a:lnTo>
                  <a:lnTo>
                    <a:pt x="29666" y="31681"/>
                  </a:lnTo>
                  <a:lnTo>
                    <a:pt x="29789" y="31435"/>
                  </a:lnTo>
                  <a:lnTo>
                    <a:pt x="30036" y="30859"/>
                  </a:lnTo>
                  <a:lnTo>
                    <a:pt x="30201" y="30241"/>
                  </a:lnTo>
                  <a:lnTo>
                    <a:pt x="30489" y="29172"/>
                  </a:lnTo>
                  <a:lnTo>
                    <a:pt x="30571" y="28678"/>
                  </a:lnTo>
                  <a:lnTo>
                    <a:pt x="30530" y="28513"/>
                  </a:lnTo>
                  <a:lnTo>
                    <a:pt x="30448" y="28349"/>
                  </a:lnTo>
                  <a:lnTo>
                    <a:pt x="30283" y="28102"/>
                  </a:lnTo>
                  <a:lnTo>
                    <a:pt x="30077" y="27855"/>
                  </a:lnTo>
                  <a:lnTo>
                    <a:pt x="29789" y="27567"/>
                  </a:lnTo>
                  <a:lnTo>
                    <a:pt x="29419" y="27279"/>
                  </a:lnTo>
                  <a:lnTo>
                    <a:pt x="29008" y="26991"/>
                  </a:lnTo>
                  <a:lnTo>
                    <a:pt x="27979" y="26497"/>
                  </a:lnTo>
                  <a:lnTo>
                    <a:pt x="27033" y="26045"/>
                  </a:lnTo>
                  <a:lnTo>
                    <a:pt x="26210" y="25633"/>
                  </a:lnTo>
                  <a:lnTo>
                    <a:pt x="25881" y="25386"/>
                  </a:lnTo>
                  <a:lnTo>
                    <a:pt x="25593" y="25181"/>
                  </a:lnTo>
                  <a:lnTo>
                    <a:pt x="24934" y="24646"/>
                  </a:lnTo>
                  <a:lnTo>
                    <a:pt x="24153" y="23946"/>
                  </a:lnTo>
                  <a:lnTo>
                    <a:pt x="23206" y="23123"/>
                  </a:lnTo>
                  <a:lnTo>
                    <a:pt x="22260" y="22506"/>
                  </a:lnTo>
                  <a:lnTo>
                    <a:pt x="21561" y="22095"/>
                  </a:lnTo>
                  <a:lnTo>
                    <a:pt x="21273" y="21971"/>
                  </a:lnTo>
                  <a:lnTo>
                    <a:pt x="21067" y="21930"/>
                  </a:lnTo>
                  <a:lnTo>
                    <a:pt x="19586" y="22013"/>
                  </a:lnTo>
                  <a:lnTo>
                    <a:pt x="18680" y="22013"/>
                  </a:lnTo>
                  <a:lnTo>
                    <a:pt x="18392" y="21971"/>
                  </a:lnTo>
                  <a:lnTo>
                    <a:pt x="18228" y="21930"/>
                  </a:lnTo>
                  <a:lnTo>
                    <a:pt x="18063" y="21807"/>
                  </a:lnTo>
                  <a:lnTo>
                    <a:pt x="17775" y="21683"/>
                  </a:lnTo>
                  <a:lnTo>
                    <a:pt x="17076" y="21313"/>
                  </a:lnTo>
                  <a:lnTo>
                    <a:pt x="16376" y="20943"/>
                  </a:lnTo>
                  <a:lnTo>
                    <a:pt x="16171" y="20819"/>
                  </a:lnTo>
                  <a:lnTo>
                    <a:pt x="16047" y="20696"/>
                  </a:lnTo>
                  <a:lnTo>
                    <a:pt x="16006" y="20531"/>
                  </a:lnTo>
                  <a:lnTo>
                    <a:pt x="15883" y="20367"/>
                  </a:lnTo>
                  <a:lnTo>
                    <a:pt x="15595" y="19996"/>
                  </a:lnTo>
                  <a:lnTo>
                    <a:pt x="15142" y="19503"/>
                  </a:lnTo>
                  <a:lnTo>
                    <a:pt x="14648" y="19585"/>
                  </a:lnTo>
                  <a:lnTo>
                    <a:pt x="14237" y="19585"/>
                  </a:lnTo>
                  <a:lnTo>
                    <a:pt x="14072" y="19544"/>
                  </a:lnTo>
                  <a:lnTo>
                    <a:pt x="13949" y="19503"/>
                  </a:lnTo>
                  <a:lnTo>
                    <a:pt x="13825" y="19379"/>
                  </a:lnTo>
                  <a:lnTo>
                    <a:pt x="13661" y="19297"/>
                  </a:lnTo>
                  <a:lnTo>
                    <a:pt x="13620" y="19256"/>
                  </a:lnTo>
                  <a:lnTo>
                    <a:pt x="13578" y="19132"/>
                  </a:lnTo>
                  <a:lnTo>
                    <a:pt x="13537" y="18803"/>
                  </a:lnTo>
                  <a:lnTo>
                    <a:pt x="13578" y="16952"/>
                  </a:lnTo>
                  <a:lnTo>
                    <a:pt x="13578" y="15882"/>
                  </a:lnTo>
                  <a:lnTo>
                    <a:pt x="13537" y="15265"/>
                  </a:lnTo>
                  <a:lnTo>
                    <a:pt x="13455" y="14771"/>
                  </a:lnTo>
                  <a:lnTo>
                    <a:pt x="13249" y="14072"/>
                  </a:lnTo>
                  <a:lnTo>
                    <a:pt x="12961" y="13413"/>
                  </a:lnTo>
                  <a:lnTo>
                    <a:pt x="12838" y="13166"/>
                  </a:lnTo>
                  <a:lnTo>
                    <a:pt x="12714" y="13043"/>
                  </a:lnTo>
                  <a:lnTo>
                    <a:pt x="12591" y="12961"/>
                  </a:lnTo>
                  <a:lnTo>
                    <a:pt x="12509" y="12837"/>
                  </a:lnTo>
                  <a:lnTo>
                    <a:pt x="12385" y="12590"/>
                  </a:lnTo>
                  <a:lnTo>
                    <a:pt x="12303" y="12508"/>
                  </a:lnTo>
                  <a:lnTo>
                    <a:pt x="12221" y="12426"/>
                  </a:lnTo>
                  <a:lnTo>
                    <a:pt x="12138" y="12385"/>
                  </a:lnTo>
                  <a:lnTo>
                    <a:pt x="12015" y="12385"/>
                  </a:lnTo>
                  <a:lnTo>
                    <a:pt x="11604" y="12467"/>
                  </a:lnTo>
                  <a:lnTo>
                    <a:pt x="11027" y="12632"/>
                  </a:lnTo>
                  <a:lnTo>
                    <a:pt x="10493" y="12796"/>
                  </a:lnTo>
                  <a:lnTo>
                    <a:pt x="10287" y="12920"/>
                  </a:lnTo>
                  <a:lnTo>
                    <a:pt x="10122" y="13043"/>
                  </a:lnTo>
                  <a:lnTo>
                    <a:pt x="9958" y="13290"/>
                  </a:lnTo>
                  <a:lnTo>
                    <a:pt x="9793" y="13496"/>
                  </a:lnTo>
                  <a:lnTo>
                    <a:pt x="9546" y="13660"/>
                  </a:lnTo>
                  <a:lnTo>
                    <a:pt x="9423" y="13701"/>
                  </a:lnTo>
                  <a:lnTo>
                    <a:pt x="9299" y="13742"/>
                  </a:lnTo>
                  <a:lnTo>
                    <a:pt x="7078" y="13660"/>
                  </a:lnTo>
                  <a:lnTo>
                    <a:pt x="7078" y="12385"/>
                  </a:lnTo>
                  <a:lnTo>
                    <a:pt x="7654" y="11809"/>
                  </a:lnTo>
                  <a:lnTo>
                    <a:pt x="8065" y="11397"/>
                  </a:lnTo>
                  <a:lnTo>
                    <a:pt x="8271" y="11274"/>
                  </a:lnTo>
                  <a:lnTo>
                    <a:pt x="8394" y="11233"/>
                  </a:lnTo>
                  <a:lnTo>
                    <a:pt x="9258" y="11274"/>
                  </a:lnTo>
                  <a:lnTo>
                    <a:pt x="10081" y="11274"/>
                  </a:lnTo>
                  <a:lnTo>
                    <a:pt x="10287" y="11233"/>
                  </a:lnTo>
                  <a:lnTo>
                    <a:pt x="10493" y="11191"/>
                  </a:lnTo>
                  <a:lnTo>
                    <a:pt x="10781" y="11191"/>
                  </a:lnTo>
                  <a:lnTo>
                    <a:pt x="11480" y="11233"/>
                  </a:lnTo>
                  <a:lnTo>
                    <a:pt x="12180" y="11274"/>
                  </a:lnTo>
                  <a:lnTo>
                    <a:pt x="12509" y="11233"/>
                  </a:lnTo>
                  <a:lnTo>
                    <a:pt x="12714" y="11233"/>
                  </a:lnTo>
                  <a:lnTo>
                    <a:pt x="13414" y="10945"/>
                  </a:lnTo>
                  <a:lnTo>
                    <a:pt x="14525" y="10451"/>
                  </a:lnTo>
                  <a:lnTo>
                    <a:pt x="15595" y="10039"/>
                  </a:lnTo>
                  <a:lnTo>
                    <a:pt x="16006" y="9875"/>
                  </a:lnTo>
                  <a:lnTo>
                    <a:pt x="16253" y="9834"/>
                  </a:lnTo>
                  <a:lnTo>
                    <a:pt x="16417" y="9793"/>
                  </a:lnTo>
                  <a:lnTo>
                    <a:pt x="16582" y="9628"/>
                  </a:lnTo>
                  <a:lnTo>
                    <a:pt x="16788" y="9422"/>
                  </a:lnTo>
                  <a:lnTo>
                    <a:pt x="16952" y="9175"/>
                  </a:lnTo>
                  <a:lnTo>
                    <a:pt x="17364" y="8641"/>
                  </a:lnTo>
                  <a:lnTo>
                    <a:pt x="17611" y="8353"/>
                  </a:lnTo>
                  <a:lnTo>
                    <a:pt x="17858" y="8106"/>
                  </a:lnTo>
                  <a:lnTo>
                    <a:pt x="18146" y="7818"/>
                  </a:lnTo>
                  <a:lnTo>
                    <a:pt x="18434" y="7447"/>
                  </a:lnTo>
                  <a:lnTo>
                    <a:pt x="19092" y="6666"/>
                  </a:lnTo>
                  <a:lnTo>
                    <a:pt x="19586" y="5925"/>
                  </a:lnTo>
                  <a:lnTo>
                    <a:pt x="19874" y="5431"/>
                  </a:lnTo>
                  <a:lnTo>
                    <a:pt x="19915" y="5226"/>
                  </a:lnTo>
                  <a:lnTo>
                    <a:pt x="19874" y="4855"/>
                  </a:lnTo>
                  <a:lnTo>
                    <a:pt x="19668" y="3868"/>
                  </a:lnTo>
                  <a:lnTo>
                    <a:pt x="19462" y="2798"/>
                  </a:lnTo>
                  <a:lnTo>
                    <a:pt x="19339" y="2057"/>
                  </a:lnTo>
                  <a:lnTo>
                    <a:pt x="19256" y="1769"/>
                  </a:lnTo>
                  <a:lnTo>
                    <a:pt x="19174" y="1564"/>
                  </a:lnTo>
                  <a:lnTo>
                    <a:pt x="19010" y="1358"/>
                  </a:lnTo>
                  <a:lnTo>
                    <a:pt x="18845" y="1152"/>
                  </a:lnTo>
                  <a:lnTo>
                    <a:pt x="18434" y="782"/>
                  </a:lnTo>
                  <a:lnTo>
                    <a:pt x="18063" y="370"/>
                  </a:lnTo>
                  <a:lnTo>
                    <a:pt x="17858" y="0"/>
                  </a:lnTo>
                  <a:close/>
                </a:path>
              </a:pathLst>
            </a:custGeom>
            <a:solidFill>
              <a:srgbClr val="A7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5676425" y="1069750"/>
              <a:ext cx="159450" cy="765300"/>
            </a:xfrm>
            <a:custGeom>
              <a:avLst/>
              <a:gdLst/>
              <a:ahLst/>
              <a:cxnLst/>
              <a:rect l="l" t="t" r="r" b="b"/>
              <a:pathLst>
                <a:path w="6378" h="30612" extrusionOk="0">
                  <a:moveTo>
                    <a:pt x="617" y="0"/>
                  </a:moveTo>
                  <a:lnTo>
                    <a:pt x="370" y="3415"/>
                  </a:lnTo>
                  <a:lnTo>
                    <a:pt x="370" y="3580"/>
                  </a:lnTo>
                  <a:lnTo>
                    <a:pt x="453" y="3827"/>
                  </a:lnTo>
                  <a:lnTo>
                    <a:pt x="700" y="4485"/>
                  </a:lnTo>
                  <a:lnTo>
                    <a:pt x="1111" y="5349"/>
                  </a:lnTo>
                  <a:lnTo>
                    <a:pt x="1605" y="6295"/>
                  </a:lnTo>
                  <a:lnTo>
                    <a:pt x="2592" y="8147"/>
                  </a:lnTo>
                  <a:lnTo>
                    <a:pt x="3209" y="9381"/>
                  </a:lnTo>
                  <a:lnTo>
                    <a:pt x="3580" y="10245"/>
                  </a:lnTo>
                  <a:lnTo>
                    <a:pt x="3785" y="10821"/>
                  </a:lnTo>
                  <a:lnTo>
                    <a:pt x="4032" y="11438"/>
                  </a:lnTo>
                  <a:lnTo>
                    <a:pt x="4197" y="12056"/>
                  </a:lnTo>
                  <a:lnTo>
                    <a:pt x="4361" y="12755"/>
                  </a:lnTo>
                  <a:lnTo>
                    <a:pt x="4485" y="13413"/>
                  </a:lnTo>
                  <a:lnTo>
                    <a:pt x="4526" y="14113"/>
                  </a:lnTo>
                  <a:lnTo>
                    <a:pt x="4567" y="16417"/>
                  </a:lnTo>
                  <a:lnTo>
                    <a:pt x="4567" y="17445"/>
                  </a:lnTo>
                  <a:lnTo>
                    <a:pt x="4526" y="18474"/>
                  </a:lnTo>
                  <a:lnTo>
                    <a:pt x="4444" y="19091"/>
                  </a:lnTo>
                  <a:lnTo>
                    <a:pt x="4320" y="19873"/>
                  </a:lnTo>
                  <a:lnTo>
                    <a:pt x="3909" y="21601"/>
                  </a:lnTo>
                  <a:lnTo>
                    <a:pt x="3497" y="23041"/>
                  </a:lnTo>
                  <a:lnTo>
                    <a:pt x="3333" y="23617"/>
                  </a:lnTo>
                  <a:lnTo>
                    <a:pt x="2140" y="25345"/>
                  </a:lnTo>
                  <a:lnTo>
                    <a:pt x="1276" y="26580"/>
                  </a:lnTo>
                  <a:lnTo>
                    <a:pt x="823" y="27320"/>
                  </a:lnTo>
                  <a:lnTo>
                    <a:pt x="658" y="27773"/>
                  </a:lnTo>
                  <a:lnTo>
                    <a:pt x="370" y="28513"/>
                  </a:lnTo>
                  <a:lnTo>
                    <a:pt x="247" y="28966"/>
                  </a:lnTo>
                  <a:lnTo>
                    <a:pt x="124" y="29419"/>
                  </a:lnTo>
                  <a:lnTo>
                    <a:pt x="41" y="29871"/>
                  </a:lnTo>
                  <a:lnTo>
                    <a:pt x="0" y="30324"/>
                  </a:lnTo>
                  <a:lnTo>
                    <a:pt x="41" y="30612"/>
                  </a:lnTo>
                  <a:lnTo>
                    <a:pt x="1029" y="29542"/>
                  </a:lnTo>
                  <a:lnTo>
                    <a:pt x="1934" y="28390"/>
                  </a:lnTo>
                  <a:lnTo>
                    <a:pt x="2757" y="27197"/>
                  </a:lnTo>
                  <a:lnTo>
                    <a:pt x="3497" y="25962"/>
                  </a:lnTo>
                  <a:lnTo>
                    <a:pt x="4156" y="24687"/>
                  </a:lnTo>
                  <a:lnTo>
                    <a:pt x="4773" y="23370"/>
                  </a:lnTo>
                  <a:lnTo>
                    <a:pt x="5267" y="22013"/>
                  </a:lnTo>
                  <a:lnTo>
                    <a:pt x="5678" y="20614"/>
                  </a:lnTo>
                  <a:lnTo>
                    <a:pt x="5966" y="19174"/>
                  </a:lnTo>
                  <a:lnTo>
                    <a:pt x="6213" y="17734"/>
                  </a:lnTo>
                  <a:lnTo>
                    <a:pt x="6336" y="16252"/>
                  </a:lnTo>
                  <a:lnTo>
                    <a:pt x="6378" y="15512"/>
                  </a:lnTo>
                  <a:lnTo>
                    <a:pt x="6378" y="14771"/>
                  </a:lnTo>
                  <a:lnTo>
                    <a:pt x="6336" y="14030"/>
                  </a:lnTo>
                  <a:lnTo>
                    <a:pt x="6295" y="13290"/>
                  </a:lnTo>
                  <a:lnTo>
                    <a:pt x="6254" y="12549"/>
                  </a:lnTo>
                  <a:lnTo>
                    <a:pt x="6131" y="11809"/>
                  </a:lnTo>
                  <a:lnTo>
                    <a:pt x="6007" y="11027"/>
                  </a:lnTo>
                  <a:lnTo>
                    <a:pt x="5884" y="10286"/>
                  </a:lnTo>
                  <a:lnTo>
                    <a:pt x="5678" y="9546"/>
                  </a:lnTo>
                  <a:lnTo>
                    <a:pt x="5472" y="8805"/>
                  </a:lnTo>
                  <a:lnTo>
                    <a:pt x="5102" y="7530"/>
                  </a:lnTo>
                  <a:lnTo>
                    <a:pt x="4608" y="6336"/>
                  </a:lnTo>
                  <a:lnTo>
                    <a:pt x="4115" y="5184"/>
                  </a:lnTo>
                  <a:lnTo>
                    <a:pt x="3497" y="4032"/>
                  </a:lnTo>
                  <a:lnTo>
                    <a:pt x="2880" y="2963"/>
                  </a:lnTo>
                  <a:lnTo>
                    <a:pt x="2181" y="1934"/>
                  </a:lnTo>
                  <a:lnTo>
                    <a:pt x="1399" y="947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rgbClr val="A7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4714650" y="1313525"/>
              <a:ext cx="273650" cy="604850"/>
            </a:xfrm>
            <a:custGeom>
              <a:avLst/>
              <a:gdLst/>
              <a:ahLst/>
              <a:cxnLst/>
              <a:rect l="l" t="t" r="r" b="b"/>
              <a:pathLst>
                <a:path w="10946" h="24194" extrusionOk="0">
                  <a:moveTo>
                    <a:pt x="618" y="0"/>
                  </a:moveTo>
                  <a:lnTo>
                    <a:pt x="330" y="1399"/>
                  </a:lnTo>
                  <a:lnTo>
                    <a:pt x="124" y="2798"/>
                  </a:lnTo>
                  <a:lnTo>
                    <a:pt x="42" y="4238"/>
                  </a:lnTo>
                  <a:lnTo>
                    <a:pt x="1" y="5678"/>
                  </a:lnTo>
                  <a:lnTo>
                    <a:pt x="83" y="7118"/>
                  </a:lnTo>
                  <a:lnTo>
                    <a:pt x="248" y="8559"/>
                  </a:lnTo>
                  <a:lnTo>
                    <a:pt x="495" y="10040"/>
                  </a:lnTo>
                  <a:lnTo>
                    <a:pt x="700" y="10739"/>
                  </a:lnTo>
                  <a:lnTo>
                    <a:pt x="865" y="11480"/>
                  </a:lnTo>
                  <a:lnTo>
                    <a:pt x="1194" y="12508"/>
                  </a:lnTo>
                  <a:lnTo>
                    <a:pt x="1564" y="13496"/>
                  </a:lnTo>
                  <a:lnTo>
                    <a:pt x="1976" y="14442"/>
                  </a:lnTo>
                  <a:lnTo>
                    <a:pt x="2428" y="15389"/>
                  </a:lnTo>
                  <a:lnTo>
                    <a:pt x="2881" y="16294"/>
                  </a:lnTo>
                  <a:lnTo>
                    <a:pt x="3416" y="17158"/>
                  </a:lnTo>
                  <a:lnTo>
                    <a:pt x="3992" y="18022"/>
                  </a:lnTo>
                  <a:lnTo>
                    <a:pt x="4568" y="18845"/>
                  </a:lnTo>
                  <a:lnTo>
                    <a:pt x="5185" y="19626"/>
                  </a:lnTo>
                  <a:lnTo>
                    <a:pt x="5843" y="20367"/>
                  </a:lnTo>
                  <a:lnTo>
                    <a:pt x="6543" y="21108"/>
                  </a:lnTo>
                  <a:lnTo>
                    <a:pt x="7283" y="21807"/>
                  </a:lnTo>
                  <a:lnTo>
                    <a:pt x="8024" y="22465"/>
                  </a:lnTo>
                  <a:lnTo>
                    <a:pt x="8806" y="23083"/>
                  </a:lnTo>
                  <a:lnTo>
                    <a:pt x="9587" y="23659"/>
                  </a:lnTo>
                  <a:lnTo>
                    <a:pt x="10410" y="24193"/>
                  </a:lnTo>
                  <a:lnTo>
                    <a:pt x="10740" y="23576"/>
                  </a:lnTo>
                  <a:lnTo>
                    <a:pt x="10863" y="23329"/>
                  </a:lnTo>
                  <a:lnTo>
                    <a:pt x="10945" y="23041"/>
                  </a:lnTo>
                  <a:lnTo>
                    <a:pt x="10945" y="22795"/>
                  </a:lnTo>
                  <a:lnTo>
                    <a:pt x="10904" y="22589"/>
                  </a:lnTo>
                  <a:lnTo>
                    <a:pt x="10822" y="22260"/>
                  </a:lnTo>
                  <a:lnTo>
                    <a:pt x="10740" y="22136"/>
                  </a:lnTo>
                  <a:lnTo>
                    <a:pt x="10616" y="21807"/>
                  </a:lnTo>
                  <a:lnTo>
                    <a:pt x="10246" y="21066"/>
                  </a:lnTo>
                  <a:lnTo>
                    <a:pt x="9958" y="20614"/>
                  </a:lnTo>
                  <a:lnTo>
                    <a:pt x="9670" y="20202"/>
                  </a:lnTo>
                  <a:lnTo>
                    <a:pt x="9341" y="19832"/>
                  </a:lnTo>
                  <a:lnTo>
                    <a:pt x="9176" y="19668"/>
                  </a:lnTo>
                  <a:lnTo>
                    <a:pt x="9011" y="19544"/>
                  </a:lnTo>
                  <a:lnTo>
                    <a:pt x="8847" y="19421"/>
                  </a:lnTo>
                  <a:lnTo>
                    <a:pt x="8641" y="19256"/>
                  </a:lnTo>
                  <a:lnTo>
                    <a:pt x="8230" y="18804"/>
                  </a:lnTo>
                  <a:lnTo>
                    <a:pt x="7777" y="18228"/>
                  </a:lnTo>
                  <a:lnTo>
                    <a:pt x="7366" y="17610"/>
                  </a:lnTo>
                  <a:lnTo>
                    <a:pt x="6584" y="16499"/>
                  </a:lnTo>
                  <a:lnTo>
                    <a:pt x="6337" y="16088"/>
                  </a:lnTo>
                  <a:lnTo>
                    <a:pt x="6172" y="15882"/>
                  </a:lnTo>
                  <a:lnTo>
                    <a:pt x="5761" y="15265"/>
                  </a:lnTo>
                  <a:lnTo>
                    <a:pt x="5062" y="14195"/>
                  </a:lnTo>
                  <a:lnTo>
                    <a:pt x="3868" y="12262"/>
                  </a:lnTo>
                  <a:lnTo>
                    <a:pt x="3704" y="11891"/>
                  </a:lnTo>
                  <a:lnTo>
                    <a:pt x="3498" y="11356"/>
                  </a:lnTo>
                  <a:lnTo>
                    <a:pt x="3004" y="9999"/>
                  </a:lnTo>
                  <a:lnTo>
                    <a:pt x="2264" y="7941"/>
                  </a:lnTo>
                  <a:lnTo>
                    <a:pt x="2223" y="7653"/>
                  </a:lnTo>
                  <a:lnTo>
                    <a:pt x="2223" y="7036"/>
                  </a:lnTo>
                  <a:lnTo>
                    <a:pt x="2264" y="5267"/>
                  </a:lnTo>
                  <a:lnTo>
                    <a:pt x="2305" y="3457"/>
                  </a:lnTo>
                  <a:lnTo>
                    <a:pt x="2305" y="2757"/>
                  </a:lnTo>
                  <a:lnTo>
                    <a:pt x="2264" y="2305"/>
                  </a:lnTo>
                  <a:lnTo>
                    <a:pt x="2223" y="2099"/>
                  </a:lnTo>
                  <a:lnTo>
                    <a:pt x="2058" y="1852"/>
                  </a:lnTo>
                  <a:lnTo>
                    <a:pt x="1647" y="1235"/>
                  </a:lnTo>
                  <a:lnTo>
                    <a:pt x="1153" y="618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A7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Google Shape;1381;p54">
            <a:extLst>
              <a:ext uri="{FF2B5EF4-FFF2-40B4-BE49-F238E27FC236}">
                <a16:creationId xmlns:a16="http://schemas.microsoft.com/office/drawing/2014/main" id="{40A6FF76-42AB-4AC0-8F93-13AAC9CC1DB7}"/>
              </a:ext>
            </a:extLst>
          </p:cNvPr>
          <p:cNvGrpSpPr/>
          <p:nvPr/>
        </p:nvGrpSpPr>
        <p:grpSpPr>
          <a:xfrm>
            <a:off x="5386460" y="3213681"/>
            <a:ext cx="128953" cy="128245"/>
            <a:chOff x="3169675" y="883575"/>
            <a:chExt cx="1128425" cy="1122225"/>
          </a:xfrm>
        </p:grpSpPr>
        <p:sp>
          <p:nvSpPr>
            <p:cNvPr id="107" name="Google Shape;1382;p54">
              <a:extLst>
                <a:ext uri="{FF2B5EF4-FFF2-40B4-BE49-F238E27FC236}">
                  <a16:creationId xmlns:a16="http://schemas.microsoft.com/office/drawing/2014/main" id="{29C60543-845C-40BC-BD59-1AD8402B61F3}"/>
                </a:ext>
              </a:extLst>
            </p:cNvPr>
            <p:cNvSpPr/>
            <p:nvPr/>
          </p:nvSpPr>
          <p:spPr>
            <a:xfrm>
              <a:off x="31768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1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1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383;p54">
              <a:extLst>
                <a:ext uri="{FF2B5EF4-FFF2-40B4-BE49-F238E27FC236}">
                  <a16:creationId xmlns:a16="http://schemas.microsoft.com/office/drawing/2014/main" id="{407D152E-4F6A-4ADE-9C7D-A5DC71C3E014}"/>
                </a:ext>
              </a:extLst>
            </p:cNvPr>
            <p:cNvSpPr/>
            <p:nvPr/>
          </p:nvSpPr>
          <p:spPr>
            <a:xfrm>
              <a:off x="3172750" y="1246675"/>
              <a:ext cx="996775" cy="553400"/>
            </a:xfrm>
            <a:custGeom>
              <a:avLst/>
              <a:gdLst/>
              <a:ahLst/>
              <a:cxnLst/>
              <a:rect l="l" t="t" r="r" b="b"/>
              <a:pathLst>
                <a:path w="39871" h="22136" extrusionOk="0">
                  <a:moveTo>
                    <a:pt x="32875" y="0"/>
                  </a:moveTo>
                  <a:lnTo>
                    <a:pt x="32423" y="41"/>
                  </a:lnTo>
                  <a:lnTo>
                    <a:pt x="31970" y="165"/>
                  </a:lnTo>
                  <a:lnTo>
                    <a:pt x="31723" y="288"/>
                  </a:lnTo>
                  <a:lnTo>
                    <a:pt x="31518" y="411"/>
                  </a:lnTo>
                  <a:lnTo>
                    <a:pt x="31147" y="700"/>
                  </a:lnTo>
                  <a:lnTo>
                    <a:pt x="30818" y="1070"/>
                  </a:lnTo>
                  <a:lnTo>
                    <a:pt x="30571" y="1481"/>
                  </a:lnTo>
                  <a:lnTo>
                    <a:pt x="30325" y="1934"/>
                  </a:lnTo>
                  <a:lnTo>
                    <a:pt x="30160" y="2428"/>
                  </a:lnTo>
                  <a:lnTo>
                    <a:pt x="30036" y="2921"/>
                  </a:lnTo>
                  <a:lnTo>
                    <a:pt x="29913" y="3456"/>
                  </a:lnTo>
                  <a:lnTo>
                    <a:pt x="29748" y="4444"/>
                  </a:lnTo>
                  <a:lnTo>
                    <a:pt x="29625" y="4937"/>
                  </a:lnTo>
                  <a:lnTo>
                    <a:pt x="29502" y="5431"/>
                  </a:lnTo>
                  <a:lnTo>
                    <a:pt x="29337" y="5884"/>
                  </a:lnTo>
                  <a:lnTo>
                    <a:pt x="29131" y="6336"/>
                  </a:lnTo>
                  <a:lnTo>
                    <a:pt x="28884" y="6748"/>
                  </a:lnTo>
                  <a:lnTo>
                    <a:pt x="28555" y="7118"/>
                  </a:lnTo>
                  <a:lnTo>
                    <a:pt x="28308" y="7365"/>
                  </a:lnTo>
                  <a:lnTo>
                    <a:pt x="28020" y="7530"/>
                  </a:lnTo>
                  <a:lnTo>
                    <a:pt x="27732" y="7694"/>
                  </a:lnTo>
                  <a:lnTo>
                    <a:pt x="27444" y="7776"/>
                  </a:lnTo>
                  <a:lnTo>
                    <a:pt x="27156" y="7900"/>
                  </a:lnTo>
                  <a:lnTo>
                    <a:pt x="26827" y="7941"/>
                  </a:lnTo>
                  <a:lnTo>
                    <a:pt x="26498" y="7982"/>
                  </a:lnTo>
                  <a:lnTo>
                    <a:pt x="26169" y="7982"/>
                  </a:lnTo>
                  <a:lnTo>
                    <a:pt x="25511" y="7941"/>
                  </a:lnTo>
                  <a:lnTo>
                    <a:pt x="24852" y="7818"/>
                  </a:lnTo>
                  <a:lnTo>
                    <a:pt x="24194" y="7571"/>
                  </a:lnTo>
                  <a:lnTo>
                    <a:pt x="23618" y="7283"/>
                  </a:lnTo>
                  <a:lnTo>
                    <a:pt x="23042" y="6953"/>
                  </a:lnTo>
                  <a:lnTo>
                    <a:pt x="22507" y="6583"/>
                  </a:lnTo>
                  <a:lnTo>
                    <a:pt x="21437" y="5801"/>
                  </a:lnTo>
                  <a:lnTo>
                    <a:pt x="20367" y="5020"/>
                  </a:lnTo>
                  <a:lnTo>
                    <a:pt x="19833" y="4649"/>
                  </a:lnTo>
                  <a:lnTo>
                    <a:pt x="19257" y="4279"/>
                  </a:lnTo>
                  <a:lnTo>
                    <a:pt x="18681" y="3991"/>
                  </a:lnTo>
                  <a:lnTo>
                    <a:pt x="18063" y="3703"/>
                  </a:lnTo>
                  <a:lnTo>
                    <a:pt x="17487" y="3497"/>
                  </a:lnTo>
                  <a:lnTo>
                    <a:pt x="16829" y="3292"/>
                  </a:lnTo>
                  <a:lnTo>
                    <a:pt x="16212" y="3168"/>
                  </a:lnTo>
                  <a:lnTo>
                    <a:pt x="15554" y="3045"/>
                  </a:lnTo>
                  <a:lnTo>
                    <a:pt x="14895" y="2962"/>
                  </a:lnTo>
                  <a:lnTo>
                    <a:pt x="14237" y="2880"/>
                  </a:lnTo>
                  <a:lnTo>
                    <a:pt x="12879" y="2839"/>
                  </a:lnTo>
                  <a:lnTo>
                    <a:pt x="11563" y="2839"/>
                  </a:lnTo>
                  <a:lnTo>
                    <a:pt x="10205" y="2921"/>
                  </a:lnTo>
                  <a:lnTo>
                    <a:pt x="8847" y="3004"/>
                  </a:lnTo>
                  <a:lnTo>
                    <a:pt x="8312" y="3045"/>
                  </a:lnTo>
                  <a:lnTo>
                    <a:pt x="7736" y="3127"/>
                  </a:lnTo>
                  <a:lnTo>
                    <a:pt x="7201" y="3250"/>
                  </a:lnTo>
                  <a:lnTo>
                    <a:pt x="6666" y="3415"/>
                  </a:lnTo>
                  <a:lnTo>
                    <a:pt x="6173" y="3703"/>
                  </a:lnTo>
                  <a:lnTo>
                    <a:pt x="5720" y="3991"/>
                  </a:lnTo>
                  <a:lnTo>
                    <a:pt x="5226" y="4320"/>
                  </a:lnTo>
                  <a:lnTo>
                    <a:pt x="4733" y="4567"/>
                  </a:lnTo>
                  <a:lnTo>
                    <a:pt x="4486" y="4691"/>
                  </a:lnTo>
                  <a:lnTo>
                    <a:pt x="4198" y="4773"/>
                  </a:lnTo>
                  <a:lnTo>
                    <a:pt x="3663" y="4855"/>
                  </a:lnTo>
                  <a:lnTo>
                    <a:pt x="3087" y="4855"/>
                  </a:lnTo>
                  <a:lnTo>
                    <a:pt x="2552" y="4773"/>
                  </a:lnTo>
                  <a:lnTo>
                    <a:pt x="1976" y="4608"/>
                  </a:lnTo>
                  <a:lnTo>
                    <a:pt x="1441" y="4361"/>
                  </a:lnTo>
                  <a:lnTo>
                    <a:pt x="947" y="4073"/>
                  </a:lnTo>
                  <a:lnTo>
                    <a:pt x="495" y="3744"/>
                  </a:lnTo>
                  <a:lnTo>
                    <a:pt x="330" y="3538"/>
                  </a:lnTo>
                  <a:lnTo>
                    <a:pt x="124" y="4649"/>
                  </a:lnTo>
                  <a:lnTo>
                    <a:pt x="1" y="5760"/>
                  </a:lnTo>
                  <a:lnTo>
                    <a:pt x="371" y="5760"/>
                  </a:lnTo>
                  <a:lnTo>
                    <a:pt x="700" y="5843"/>
                  </a:lnTo>
                  <a:lnTo>
                    <a:pt x="1112" y="5966"/>
                  </a:lnTo>
                  <a:lnTo>
                    <a:pt x="1482" y="6131"/>
                  </a:lnTo>
                  <a:lnTo>
                    <a:pt x="2264" y="6501"/>
                  </a:lnTo>
                  <a:lnTo>
                    <a:pt x="3745" y="7365"/>
                  </a:lnTo>
                  <a:lnTo>
                    <a:pt x="4733" y="7818"/>
                  </a:lnTo>
                  <a:lnTo>
                    <a:pt x="5720" y="8188"/>
                  </a:lnTo>
                  <a:lnTo>
                    <a:pt x="6707" y="8476"/>
                  </a:lnTo>
                  <a:lnTo>
                    <a:pt x="7736" y="8640"/>
                  </a:lnTo>
                  <a:lnTo>
                    <a:pt x="8806" y="8764"/>
                  </a:lnTo>
                  <a:lnTo>
                    <a:pt x="9341" y="8764"/>
                  </a:lnTo>
                  <a:lnTo>
                    <a:pt x="9834" y="8723"/>
                  </a:lnTo>
                  <a:lnTo>
                    <a:pt x="10369" y="8682"/>
                  </a:lnTo>
                  <a:lnTo>
                    <a:pt x="10904" y="8640"/>
                  </a:lnTo>
                  <a:lnTo>
                    <a:pt x="11398" y="8558"/>
                  </a:lnTo>
                  <a:lnTo>
                    <a:pt x="11933" y="8435"/>
                  </a:lnTo>
                  <a:lnTo>
                    <a:pt x="12509" y="8270"/>
                  </a:lnTo>
                  <a:lnTo>
                    <a:pt x="13126" y="8064"/>
                  </a:lnTo>
                  <a:lnTo>
                    <a:pt x="14319" y="7694"/>
                  </a:lnTo>
                  <a:lnTo>
                    <a:pt x="14936" y="7530"/>
                  </a:lnTo>
                  <a:lnTo>
                    <a:pt x="15512" y="7406"/>
                  </a:lnTo>
                  <a:lnTo>
                    <a:pt x="16130" y="7365"/>
                  </a:lnTo>
                  <a:lnTo>
                    <a:pt x="16747" y="7406"/>
                  </a:lnTo>
                  <a:lnTo>
                    <a:pt x="17199" y="7447"/>
                  </a:lnTo>
                  <a:lnTo>
                    <a:pt x="17652" y="7571"/>
                  </a:lnTo>
                  <a:lnTo>
                    <a:pt x="18063" y="7735"/>
                  </a:lnTo>
                  <a:lnTo>
                    <a:pt x="18516" y="7900"/>
                  </a:lnTo>
                  <a:lnTo>
                    <a:pt x="18927" y="8147"/>
                  </a:lnTo>
                  <a:lnTo>
                    <a:pt x="19298" y="8394"/>
                  </a:lnTo>
                  <a:lnTo>
                    <a:pt x="20121" y="8887"/>
                  </a:lnTo>
                  <a:lnTo>
                    <a:pt x="20861" y="9463"/>
                  </a:lnTo>
                  <a:lnTo>
                    <a:pt x="21684" y="10039"/>
                  </a:lnTo>
                  <a:lnTo>
                    <a:pt x="22466" y="10533"/>
                  </a:lnTo>
                  <a:lnTo>
                    <a:pt x="22877" y="10739"/>
                  </a:lnTo>
                  <a:lnTo>
                    <a:pt x="23330" y="10945"/>
                  </a:lnTo>
                  <a:lnTo>
                    <a:pt x="23783" y="11109"/>
                  </a:lnTo>
                  <a:lnTo>
                    <a:pt x="24235" y="11233"/>
                  </a:lnTo>
                  <a:lnTo>
                    <a:pt x="24729" y="11315"/>
                  </a:lnTo>
                  <a:lnTo>
                    <a:pt x="25181" y="11397"/>
                  </a:lnTo>
                  <a:lnTo>
                    <a:pt x="25675" y="11438"/>
                  </a:lnTo>
                  <a:lnTo>
                    <a:pt x="26169" y="11438"/>
                  </a:lnTo>
                  <a:lnTo>
                    <a:pt x="27115" y="11397"/>
                  </a:lnTo>
                  <a:lnTo>
                    <a:pt x="28103" y="11274"/>
                  </a:lnTo>
                  <a:lnTo>
                    <a:pt x="29090" y="11068"/>
                  </a:lnTo>
                  <a:lnTo>
                    <a:pt x="30036" y="10862"/>
                  </a:lnTo>
                  <a:lnTo>
                    <a:pt x="31024" y="10615"/>
                  </a:lnTo>
                  <a:lnTo>
                    <a:pt x="31147" y="10903"/>
                  </a:lnTo>
                  <a:lnTo>
                    <a:pt x="31271" y="11233"/>
                  </a:lnTo>
                  <a:lnTo>
                    <a:pt x="31312" y="11521"/>
                  </a:lnTo>
                  <a:lnTo>
                    <a:pt x="31312" y="11850"/>
                  </a:lnTo>
                  <a:lnTo>
                    <a:pt x="31271" y="12179"/>
                  </a:lnTo>
                  <a:lnTo>
                    <a:pt x="31189" y="12508"/>
                  </a:lnTo>
                  <a:lnTo>
                    <a:pt x="31065" y="12837"/>
                  </a:lnTo>
                  <a:lnTo>
                    <a:pt x="30901" y="13125"/>
                  </a:lnTo>
                  <a:lnTo>
                    <a:pt x="30736" y="13372"/>
                  </a:lnTo>
                  <a:lnTo>
                    <a:pt x="30530" y="13619"/>
                  </a:lnTo>
                  <a:lnTo>
                    <a:pt x="30283" y="13866"/>
                  </a:lnTo>
                  <a:lnTo>
                    <a:pt x="30036" y="14072"/>
                  </a:lnTo>
                  <a:lnTo>
                    <a:pt x="29502" y="14483"/>
                  </a:lnTo>
                  <a:lnTo>
                    <a:pt x="28967" y="14812"/>
                  </a:lnTo>
                  <a:lnTo>
                    <a:pt x="28267" y="15141"/>
                  </a:lnTo>
                  <a:lnTo>
                    <a:pt x="27609" y="15429"/>
                  </a:lnTo>
                  <a:lnTo>
                    <a:pt x="26910" y="15717"/>
                  </a:lnTo>
                  <a:lnTo>
                    <a:pt x="26210" y="15923"/>
                  </a:lnTo>
                  <a:lnTo>
                    <a:pt x="25511" y="16129"/>
                  </a:lnTo>
                  <a:lnTo>
                    <a:pt x="24811" y="16293"/>
                  </a:lnTo>
                  <a:lnTo>
                    <a:pt x="24071" y="16417"/>
                  </a:lnTo>
                  <a:lnTo>
                    <a:pt x="23330" y="16540"/>
                  </a:lnTo>
                  <a:lnTo>
                    <a:pt x="21849" y="16705"/>
                  </a:lnTo>
                  <a:lnTo>
                    <a:pt x="20367" y="16828"/>
                  </a:lnTo>
                  <a:lnTo>
                    <a:pt x="18845" y="16869"/>
                  </a:lnTo>
                  <a:lnTo>
                    <a:pt x="17364" y="16910"/>
                  </a:lnTo>
                  <a:lnTo>
                    <a:pt x="16418" y="16952"/>
                  </a:lnTo>
                  <a:lnTo>
                    <a:pt x="15471" y="16910"/>
                  </a:lnTo>
                  <a:lnTo>
                    <a:pt x="14525" y="16869"/>
                  </a:lnTo>
                  <a:lnTo>
                    <a:pt x="13579" y="16746"/>
                  </a:lnTo>
                  <a:lnTo>
                    <a:pt x="13003" y="16664"/>
                  </a:lnTo>
                  <a:lnTo>
                    <a:pt x="12427" y="16540"/>
                  </a:lnTo>
                  <a:lnTo>
                    <a:pt x="11316" y="16211"/>
                  </a:lnTo>
                  <a:lnTo>
                    <a:pt x="9094" y="15470"/>
                  </a:lnTo>
                  <a:lnTo>
                    <a:pt x="7530" y="15059"/>
                  </a:lnTo>
                  <a:lnTo>
                    <a:pt x="5885" y="14730"/>
                  </a:lnTo>
                  <a:lnTo>
                    <a:pt x="5473" y="14648"/>
                  </a:lnTo>
                  <a:lnTo>
                    <a:pt x="5062" y="14606"/>
                  </a:lnTo>
                  <a:lnTo>
                    <a:pt x="4609" y="14648"/>
                  </a:lnTo>
                  <a:lnTo>
                    <a:pt x="4198" y="14730"/>
                  </a:lnTo>
                  <a:lnTo>
                    <a:pt x="3827" y="14936"/>
                  </a:lnTo>
                  <a:lnTo>
                    <a:pt x="3498" y="15182"/>
                  </a:lnTo>
                  <a:lnTo>
                    <a:pt x="3210" y="15470"/>
                  </a:lnTo>
                  <a:lnTo>
                    <a:pt x="2963" y="15841"/>
                  </a:lnTo>
                  <a:lnTo>
                    <a:pt x="2428" y="16540"/>
                  </a:lnTo>
                  <a:lnTo>
                    <a:pt x="2182" y="16869"/>
                  </a:lnTo>
                  <a:lnTo>
                    <a:pt x="1852" y="17157"/>
                  </a:lnTo>
                  <a:lnTo>
                    <a:pt x="2223" y="17939"/>
                  </a:lnTo>
                  <a:lnTo>
                    <a:pt x="2634" y="18680"/>
                  </a:lnTo>
                  <a:lnTo>
                    <a:pt x="2840" y="18515"/>
                  </a:lnTo>
                  <a:lnTo>
                    <a:pt x="3046" y="18351"/>
                  </a:lnTo>
                  <a:lnTo>
                    <a:pt x="3292" y="18186"/>
                  </a:lnTo>
                  <a:lnTo>
                    <a:pt x="3539" y="18104"/>
                  </a:lnTo>
                  <a:lnTo>
                    <a:pt x="3992" y="17980"/>
                  </a:lnTo>
                  <a:lnTo>
                    <a:pt x="4403" y="17980"/>
                  </a:lnTo>
                  <a:lnTo>
                    <a:pt x="4856" y="18021"/>
                  </a:lnTo>
                  <a:lnTo>
                    <a:pt x="5267" y="18104"/>
                  </a:lnTo>
                  <a:lnTo>
                    <a:pt x="5720" y="18268"/>
                  </a:lnTo>
                  <a:lnTo>
                    <a:pt x="6131" y="18433"/>
                  </a:lnTo>
                  <a:lnTo>
                    <a:pt x="6954" y="18844"/>
                  </a:lnTo>
                  <a:lnTo>
                    <a:pt x="12262" y="21642"/>
                  </a:lnTo>
                  <a:lnTo>
                    <a:pt x="12591" y="21807"/>
                  </a:lnTo>
                  <a:lnTo>
                    <a:pt x="12961" y="21971"/>
                  </a:lnTo>
                  <a:lnTo>
                    <a:pt x="13332" y="22095"/>
                  </a:lnTo>
                  <a:lnTo>
                    <a:pt x="13702" y="22136"/>
                  </a:lnTo>
                  <a:lnTo>
                    <a:pt x="13990" y="22136"/>
                  </a:lnTo>
                  <a:lnTo>
                    <a:pt x="14278" y="22054"/>
                  </a:lnTo>
                  <a:lnTo>
                    <a:pt x="14525" y="21971"/>
                  </a:lnTo>
                  <a:lnTo>
                    <a:pt x="14772" y="21848"/>
                  </a:lnTo>
                  <a:lnTo>
                    <a:pt x="15224" y="21478"/>
                  </a:lnTo>
                  <a:lnTo>
                    <a:pt x="15677" y="21066"/>
                  </a:lnTo>
                  <a:lnTo>
                    <a:pt x="16088" y="20655"/>
                  </a:lnTo>
                  <a:lnTo>
                    <a:pt x="16541" y="20243"/>
                  </a:lnTo>
                  <a:lnTo>
                    <a:pt x="16994" y="19832"/>
                  </a:lnTo>
                  <a:lnTo>
                    <a:pt x="17240" y="19708"/>
                  </a:lnTo>
                  <a:lnTo>
                    <a:pt x="17529" y="19585"/>
                  </a:lnTo>
                  <a:lnTo>
                    <a:pt x="17775" y="19503"/>
                  </a:lnTo>
                  <a:lnTo>
                    <a:pt x="17981" y="19420"/>
                  </a:lnTo>
                  <a:lnTo>
                    <a:pt x="18475" y="19379"/>
                  </a:lnTo>
                  <a:lnTo>
                    <a:pt x="18969" y="19420"/>
                  </a:lnTo>
                  <a:lnTo>
                    <a:pt x="19462" y="19503"/>
                  </a:lnTo>
                  <a:lnTo>
                    <a:pt x="19956" y="19667"/>
                  </a:lnTo>
                  <a:lnTo>
                    <a:pt x="20450" y="19832"/>
                  </a:lnTo>
                  <a:lnTo>
                    <a:pt x="21437" y="20202"/>
                  </a:lnTo>
                  <a:lnTo>
                    <a:pt x="22054" y="20408"/>
                  </a:lnTo>
                  <a:lnTo>
                    <a:pt x="22672" y="20572"/>
                  </a:lnTo>
                  <a:lnTo>
                    <a:pt x="23330" y="20696"/>
                  </a:lnTo>
                  <a:lnTo>
                    <a:pt x="23947" y="20819"/>
                  </a:lnTo>
                  <a:lnTo>
                    <a:pt x="24605" y="20902"/>
                  </a:lnTo>
                  <a:lnTo>
                    <a:pt x="25264" y="20943"/>
                  </a:lnTo>
                  <a:lnTo>
                    <a:pt x="26580" y="20943"/>
                  </a:lnTo>
                  <a:lnTo>
                    <a:pt x="27198" y="20860"/>
                  </a:lnTo>
                  <a:lnTo>
                    <a:pt x="27815" y="20737"/>
                  </a:lnTo>
                  <a:lnTo>
                    <a:pt x="28103" y="20613"/>
                  </a:lnTo>
                  <a:lnTo>
                    <a:pt x="28391" y="20490"/>
                  </a:lnTo>
                  <a:lnTo>
                    <a:pt x="28638" y="20325"/>
                  </a:lnTo>
                  <a:lnTo>
                    <a:pt x="28884" y="20161"/>
                  </a:lnTo>
                  <a:lnTo>
                    <a:pt x="29049" y="19955"/>
                  </a:lnTo>
                  <a:lnTo>
                    <a:pt x="29214" y="19749"/>
                  </a:lnTo>
                  <a:lnTo>
                    <a:pt x="29460" y="19297"/>
                  </a:lnTo>
                  <a:lnTo>
                    <a:pt x="29625" y="18803"/>
                  </a:lnTo>
                  <a:lnTo>
                    <a:pt x="29790" y="18309"/>
                  </a:lnTo>
                  <a:lnTo>
                    <a:pt x="30036" y="17281"/>
                  </a:lnTo>
                  <a:lnTo>
                    <a:pt x="30242" y="16787"/>
                  </a:lnTo>
                  <a:lnTo>
                    <a:pt x="30489" y="16334"/>
                  </a:lnTo>
                  <a:lnTo>
                    <a:pt x="30736" y="16005"/>
                  </a:lnTo>
                  <a:lnTo>
                    <a:pt x="31065" y="15717"/>
                  </a:lnTo>
                  <a:lnTo>
                    <a:pt x="31353" y="15512"/>
                  </a:lnTo>
                  <a:lnTo>
                    <a:pt x="31723" y="15306"/>
                  </a:lnTo>
                  <a:lnTo>
                    <a:pt x="32094" y="15141"/>
                  </a:lnTo>
                  <a:lnTo>
                    <a:pt x="32505" y="15018"/>
                  </a:lnTo>
                  <a:lnTo>
                    <a:pt x="33328" y="14812"/>
                  </a:lnTo>
                  <a:lnTo>
                    <a:pt x="35097" y="14442"/>
                  </a:lnTo>
                  <a:lnTo>
                    <a:pt x="35961" y="14195"/>
                  </a:lnTo>
                  <a:lnTo>
                    <a:pt x="36373" y="14072"/>
                  </a:lnTo>
                  <a:lnTo>
                    <a:pt x="36743" y="13866"/>
                  </a:lnTo>
                  <a:lnTo>
                    <a:pt x="37237" y="13619"/>
                  </a:lnTo>
                  <a:lnTo>
                    <a:pt x="37648" y="13290"/>
                  </a:lnTo>
                  <a:lnTo>
                    <a:pt x="38019" y="12919"/>
                  </a:lnTo>
                  <a:lnTo>
                    <a:pt x="38348" y="12508"/>
                  </a:lnTo>
                  <a:lnTo>
                    <a:pt x="38636" y="12055"/>
                  </a:lnTo>
                  <a:lnTo>
                    <a:pt x="38924" y="11603"/>
                  </a:lnTo>
                  <a:lnTo>
                    <a:pt x="39129" y="11109"/>
                  </a:lnTo>
                  <a:lnTo>
                    <a:pt x="39335" y="10574"/>
                  </a:lnTo>
                  <a:lnTo>
                    <a:pt x="39459" y="10039"/>
                  </a:lnTo>
                  <a:lnTo>
                    <a:pt x="39582" y="9463"/>
                  </a:lnTo>
                  <a:lnTo>
                    <a:pt x="39706" y="8928"/>
                  </a:lnTo>
                  <a:lnTo>
                    <a:pt x="39788" y="8352"/>
                  </a:lnTo>
                  <a:lnTo>
                    <a:pt x="39870" y="7200"/>
                  </a:lnTo>
                  <a:lnTo>
                    <a:pt x="39870" y="6048"/>
                  </a:lnTo>
                  <a:lnTo>
                    <a:pt x="39870" y="5390"/>
                  </a:lnTo>
                  <a:lnTo>
                    <a:pt x="39829" y="4732"/>
                  </a:lnTo>
                  <a:lnTo>
                    <a:pt x="39747" y="4115"/>
                  </a:lnTo>
                  <a:lnTo>
                    <a:pt x="39664" y="3785"/>
                  </a:lnTo>
                  <a:lnTo>
                    <a:pt x="39541" y="3456"/>
                  </a:lnTo>
                  <a:lnTo>
                    <a:pt x="39376" y="3086"/>
                  </a:lnTo>
                  <a:lnTo>
                    <a:pt x="39171" y="2716"/>
                  </a:lnTo>
                  <a:lnTo>
                    <a:pt x="38924" y="2386"/>
                  </a:lnTo>
                  <a:lnTo>
                    <a:pt x="38636" y="2057"/>
                  </a:lnTo>
                  <a:lnTo>
                    <a:pt x="38307" y="1769"/>
                  </a:lnTo>
                  <a:lnTo>
                    <a:pt x="37977" y="1522"/>
                  </a:lnTo>
                  <a:lnTo>
                    <a:pt x="37607" y="1276"/>
                  </a:lnTo>
                  <a:lnTo>
                    <a:pt x="37237" y="1070"/>
                  </a:lnTo>
                  <a:lnTo>
                    <a:pt x="36867" y="864"/>
                  </a:lnTo>
                  <a:lnTo>
                    <a:pt x="36455" y="700"/>
                  </a:lnTo>
                  <a:lnTo>
                    <a:pt x="35591" y="411"/>
                  </a:lnTo>
                  <a:lnTo>
                    <a:pt x="34727" y="206"/>
                  </a:lnTo>
                  <a:lnTo>
                    <a:pt x="33863" y="82"/>
                  </a:lnTo>
                  <a:lnTo>
                    <a:pt x="33369" y="41"/>
                  </a:lnTo>
                  <a:lnTo>
                    <a:pt x="32875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384;p54">
              <a:extLst>
                <a:ext uri="{FF2B5EF4-FFF2-40B4-BE49-F238E27FC236}">
                  <a16:creationId xmlns:a16="http://schemas.microsoft.com/office/drawing/2014/main" id="{E9672B0D-7E09-4197-9382-3BE5A2AA8550}"/>
                </a:ext>
              </a:extLst>
            </p:cNvPr>
            <p:cNvSpPr/>
            <p:nvPr/>
          </p:nvSpPr>
          <p:spPr>
            <a:xfrm>
              <a:off x="3181000" y="884600"/>
              <a:ext cx="1109900" cy="1121200"/>
            </a:xfrm>
            <a:custGeom>
              <a:avLst/>
              <a:gdLst/>
              <a:ahLst/>
              <a:cxnLst/>
              <a:rect l="l" t="t" r="r" b="b"/>
              <a:pathLst>
                <a:path w="44396" h="44848" extrusionOk="0">
                  <a:moveTo>
                    <a:pt x="19461" y="4814"/>
                  </a:moveTo>
                  <a:lnTo>
                    <a:pt x="20202" y="4896"/>
                  </a:lnTo>
                  <a:lnTo>
                    <a:pt x="21642" y="5102"/>
                  </a:lnTo>
                  <a:lnTo>
                    <a:pt x="23041" y="5349"/>
                  </a:lnTo>
                  <a:lnTo>
                    <a:pt x="25469" y="5884"/>
                  </a:lnTo>
                  <a:lnTo>
                    <a:pt x="25757" y="5966"/>
                  </a:lnTo>
                  <a:lnTo>
                    <a:pt x="25880" y="6007"/>
                  </a:lnTo>
                  <a:lnTo>
                    <a:pt x="26003" y="6090"/>
                  </a:lnTo>
                  <a:lnTo>
                    <a:pt x="26086" y="6213"/>
                  </a:lnTo>
                  <a:lnTo>
                    <a:pt x="26127" y="6336"/>
                  </a:lnTo>
                  <a:lnTo>
                    <a:pt x="26127" y="6501"/>
                  </a:lnTo>
                  <a:lnTo>
                    <a:pt x="26086" y="6666"/>
                  </a:lnTo>
                  <a:lnTo>
                    <a:pt x="26003" y="6789"/>
                  </a:lnTo>
                  <a:lnTo>
                    <a:pt x="25921" y="6912"/>
                  </a:lnTo>
                  <a:lnTo>
                    <a:pt x="25798" y="7036"/>
                  </a:lnTo>
                  <a:lnTo>
                    <a:pt x="25674" y="7118"/>
                  </a:lnTo>
                  <a:lnTo>
                    <a:pt x="25386" y="7200"/>
                  </a:lnTo>
                  <a:lnTo>
                    <a:pt x="25057" y="7242"/>
                  </a:lnTo>
                  <a:lnTo>
                    <a:pt x="24440" y="7200"/>
                  </a:lnTo>
                  <a:lnTo>
                    <a:pt x="23946" y="7200"/>
                  </a:lnTo>
                  <a:lnTo>
                    <a:pt x="23411" y="7242"/>
                  </a:lnTo>
                  <a:lnTo>
                    <a:pt x="22918" y="7324"/>
                  </a:lnTo>
                  <a:lnTo>
                    <a:pt x="22424" y="7447"/>
                  </a:lnTo>
                  <a:lnTo>
                    <a:pt x="21930" y="7612"/>
                  </a:lnTo>
                  <a:lnTo>
                    <a:pt x="21478" y="7735"/>
                  </a:lnTo>
                  <a:lnTo>
                    <a:pt x="21231" y="7776"/>
                  </a:lnTo>
                  <a:lnTo>
                    <a:pt x="20984" y="7818"/>
                  </a:lnTo>
                  <a:lnTo>
                    <a:pt x="20778" y="7776"/>
                  </a:lnTo>
                  <a:lnTo>
                    <a:pt x="20531" y="7735"/>
                  </a:lnTo>
                  <a:lnTo>
                    <a:pt x="20243" y="7571"/>
                  </a:lnTo>
                  <a:lnTo>
                    <a:pt x="19955" y="7365"/>
                  </a:lnTo>
                  <a:lnTo>
                    <a:pt x="19667" y="7159"/>
                  </a:lnTo>
                  <a:lnTo>
                    <a:pt x="19379" y="6954"/>
                  </a:lnTo>
                  <a:lnTo>
                    <a:pt x="19091" y="6871"/>
                  </a:lnTo>
                  <a:lnTo>
                    <a:pt x="18762" y="6830"/>
                  </a:lnTo>
                  <a:lnTo>
                    <a:pt x="18474" y="6871"/>
                  </a:lnTo>
                  <a:lnTo>
                    <a:pt x="18145" y="6912"/>
                  </a:lnTo>
                  <a:lnTo>
                    <a:pt x="17857" y="7036"/>
                  </a:lnTo>
                  <a:lnTo>
                    <a:pt x="17528" y="7200"/>
                  </a:lnTo>
                  <a:lnTo>
                    <a:pt x="16993" y="7530"/>
                  </a:lnTo>
                  <a:lnTo>
                    <a:pt x="16417" y="7900"/>
                  </a:lnTo>
                  <a:lnTo>
                    <a:pt x="15882" y="8229"/>
                  </a:lnTo>
                  <a:lnTo>
                    <a:pt x="15553" y="8394"/>
                  </a:lnTo>
                  <a:lnTo>
                    <a:pt x="15265" y="8476"/>
                  </a:lnTo>
                  <a:lnTo>
                    <a:pt x="14977" y="8517"/>
                  </a:lnTo>
                  <a:lnTo>
                    <a:pt x="14648" y="8517"/>
                  </a:lnTo>
                  <a:lnTo>
                    <a:pt x="14442" y="8476"/>
                  </a:lnTo>
                  <a:lnTo>
                    <a:pt x="14277" y="8394"/>
                  </a:lnTo>
                  <a:lnTo>
                    <a:pt x="14236" y="8311"/>
                  </a:lnTo>
                  <a:lnTo>
                    <a:pt x="14154" y="8188"/>
                  </a:lnTo>
                  <a:lnTo>
                    <a:pt x="14072" y="7859"/>
                  </a:lnTo>
                  <a:lnTo>
                    <a:pt x="14030" y="7530"/>
                  </a:lnTo>
                  <a:lnTo>
                    <a:pt x="14072" y="7159"/>
                  </a:lnTo>
                  <a:lnTo>
                    <a:pt x="14195" y="6830"/>
                  </a:lnTo>
                  <a:lnTo>
                    <a:pt x="14360" y="6501"/>
                  </a:lnTo>
                  <a:lnTo>
                    <a:pt x="14565" y="6213"/>
                  </a:lnTo>
                  <a:lnTo>
                    <a:pt x="14812" y="5925"/>
                  </a:lnTo>
                  <a:lnTo>
                    <a:pt x="15100" y="5719"/>
                  </a:lnTo>
                  <a:lnTo>
                    <a:pt x="15594" y="5390"/>
                  </a:lnTo>
                  <a:lnTo>
                    <a:pt x="16170" y="5143"/>
                  </a:lnTo>
                  <a:lnTo>
                    <a:pt x="16746" y="4979"/>
                  </a:lnTo>
                  <a:lnTo>
                    <a:pt x="17404" y="4896"/>
                  </a:lnTo>
                  <a:lnTo>
                    <a:pt x="18063" y="4814"/>
                  </a:lnTo>
                  <a:close/>
                  <a:moveTo>
                    <a:pt x="23535" y="9916"/>
                  </a:moveTo>
                  <a:lnTo>
                    <a:pt x="23905" y="9957"/>
                  </a:lnTo>
                  <a:lnTo>
                    <a:pt x="24029" y="9998"/>
                  </a:lnTo>
                  <a:lnTo>
                    <a:pt x="24193" y="10081"/>
                  </a:lnTo>
                  <a:lnTo>
                    <a:pt x="24275" y="10163"/>
                  </a:lnTo>
                  <a:lnTo>
                    <a:pt x="24317" y="10286"/>
                  </a:lnTo>
                  <a:lnTo>
                    <a:pt x="24358" y="10410"/>
                  </a:lnTo>
                  <a:lnTo>
                    <a:pt x="24317" y="10492"/>
                  </a:lnTo>
                  <a:lnTo>
                    <a:pt x="24234" y="10615"/>
                  </a:lnTo>
                  <a:lnTo>
                    <a:pt x="24152" y="10698"/>
                  </a:lnTo>
                  <a:lnTo>
                    <a:pt x="23864" y="10862"/>
                  </a:lnTo>
                  <a:lnTo>
                    <a:pt x="23494" y="11027"/>
                  </a:lnTo>
                  <a:lnTo>
                    <a:pt x="22753" y="11274"/>
                  </a:lnTo>
                  <a:lnTo>
                    <a:pt x="22218" y="11438"/>
                  </a:lnTo>
                  <a:lnTo>
                    <a:pt x="21971" y="11521"/>
                  </a:lnTo>
                  <a:lnTo>
                    <a:pt x="21724" y="11644"/>
                  </a:lnTo>
                  <a:lnTo>
                    <a:pt x="21478" y="11809"/>
                  </a:lnTo>
                  <a:lnTo>
                    <a:pt x="21272" y="12014"/>
                  </a:lnTo>
                  <a:lnTo>
                    <a:pt x="21107" y="12179"/>
                  </a:lnTo>
                  <a:lnTo>
                    <a:pt x="20943" y="12426"/>
                  </a:lnTo>
                  <a:lnTo>
                    <a:pt x="20860" y="12673"/>
                  </a:lnTo>
                  <a:lnTo>
                    <a:pt x="20819" y="12920"/>
                  </a:lnTo>
                  <a:lnTo>
                    <a:pt x="20819" y="13084"/>
                  </a:lnTo>
                  <a:lnTo>
                    <a:pt x="20860" y="13290"/>
                  </a:lnTo>
                  <a:lnTo>
                    <a:pt x="21025" y="13578"/>
                  </a:lnTo>
                  <a:lnTo>
                    <a:pt x="21231" y="13866"/>
                  </a:lnTo>
                  <a:lnTo>
                    <a:pt x="21519" y="14072"/>
                  </a:lnTo>
                  <a:lnTo>
                    <a:pt x="21807" y="14236"/>
                  </a:lnTo>
                  <a:lnTo>
                    <a:pt x="22136" y="14360"/>
                  </a:lnTo>
                  <a:lnTo>
                    <a:pt x="22506" y="14401"/>
                  </a:lnTo>
                  <a:lnTo>
                    <a:pt x="22835" y="14442"/>
                  </a:lnTo>
                  <a:lnTo>
                    <a:pt x="23411" y="14442"/>
                  </a:lnTo>
                  <a:lnTo>
                    <a:pt x="23987" y="14401"/>
                  </a:lnTo>
                  <a:lnTo>
                    <a:pt x="24563" y="14277"/>
                  </a:lnTo>
                  <a:lnTo>
                    <a:pt x="25098" y="14072"/>
                  </a:lnTo>
                  <a:lnTo>
                    <a:pt x="25633" y="13825"/>
                  </a:lnTo>
                  <a:lnTo>
                    <a:pt x="26127" y="13537"/>
                  </a:lnTo>
                  <a:lnTo>
                    <a:pt x="26580" y="13208"/>
                  </a:lnTo>
                  <a:lnTo>
                    <a:pt x="27032" y="12796"/>
                  </a:lnTo>
                  <a:lnTo>
                    <a:pt x="27197" y="12590"/>
                  </a:lnTo>
                  <a:lnTo>
                    <a:pt x="27320" y="12385"/>
                  </a:lnTo>
                  <a:lnTo>
                    <a:pt x="27444" y="12179"/>
                  </a:lnTo>
                  <a:lnTo>
                    <a:pt x="27526" y="11932"/>
                  </a:lnTo>
                  <a:lnTo>
                    <a:pt x="27526" y="11644"/>
                  </a:lnTo>
                  <a:lnTo>
                    <a:pt x="27444" y="11356"/>
                  </a:lnTo>
                  <a:lnTo>
                    <a:pt x="27361" y="11027"/>
                  </a:lnTo>
                  <a:lnTo>
                    <a:pt x="27279" y="10739"/>
                  </a:lnTo>
                  <a:lnTo>
                    <a:pt x="27279" y="10533"/>
                  </a:lnTo>
                  <a:lnTo>
                    <a:pt x="27361" y="10327"/>
                  </a:lnTo>
                  <a:lnTo>
                    <a:pt x="27444" y="10245"/>
                  </a:lnTo>
                  <a:lnTo>
                    <a:pt x="27526" y="10163"/>
                  </a:lnTo>
                  <a:lnTo>
                    <a:pt x="27690" y="10163"/>
                  </a:lnTo>
                  <a:lnTo>
                    <a:pt x="27773" y="10204"/>
                  </a:lnTo>
                  <a:lnTo>
                    <a:pt x="27814" y="10286"/>
                  </a:lnTo>
                  <a:lnTo>
                    <a:pt x="27896" y="10451"/>
                  </a:lnTo>
                  <a:lnTo>
                    <a:pt x="28143" y="11109"/>
                  </a:lnTo>
                  <a:lnTo>
                    <a:pt x="28225" y="11438"/>
                  </a:lnTo>
                  <a:lnTo>
                    <a:pt x="28308" y="11768"/>
                  </a:lnTo>
                  <a:lnTo>
                    <a:pt x="28308" y="12138"/>
                  </a:lnTo>
                  <a:lnTo>
                    <a:pt x="28308" y="12467"/>
                  </a:lnTo>
                  <a:lnTo>
                    <a:pt x="28225" y="12796"/>
                  </a:lnTo>
                  <a:lnTo>
                    <a:pt x="28102" y="13084"/>
                  </a:lnTo>
                  <a:lnTo>
                    <a:pt x="27855" y="13413"/>
                  </a:lnTo>
                  <a:lnTo>
                    <a:pt x="27608" y="13701"/>
                  </a:lnTo>
                  <a:lnTo>
                    <a:pt x="27279" y="13948"/>
                  </a:lnTo>
                  <a:lnTo>
                    <a:pt x="26950" y="14154"/>
                  </a:lnTo>
                  <a:lnTo>
                    <a:pt x="26209" y="14524"/>
                  </a:lnTo>
                  <a:lnTo>
                    <a:pt x="25427" y="14853"/>
                  </a:lnTo>
                  <a:lnTo>
                    <a:pt x="24605" y="15100"/>
                  </a:lnTo>
                  <a:lnTo>
                    <a:pt x="23782" y="15265"/>
                  </a:lnTo>
                  <a:lnTo>
                    <a:pt x="23370" y="15306"/>
                  </a:lnTo>
                  <a:lnTo>
                    <a:pt x="22465" y="15306"/>
                  </a:lnTo>
                  <a:lnTo>
                    <a:pt x="22054" y="15265"/>
                  </a:lnTo>
                  <a:lnTo>
                    <a:pt x="21642" y="15183"/>
                  </a:lnTo>
                  <a:lnTo>
                    <a:pt x="21231" y="15059"/>
                  </a:lnTo>
                  <a:lnTo>
                    <a:pt x="20819" y="14894"/>
                  </a:lnTo>
                  <a:lnTo>
                    <a:pt x="20449" y="14689"/>
                  </a:lnTo>
                  <a:lnTo>
                    <a:pt x="20120" y="14401"/>
                  </a:lnTo>
                  <a:lnTo>
                    <a:pt x="19832" y="14072"/>
                  </a:lnTo>
                  <a:lnTo>
                    <a:pt x="19585" y="13701"/>
                  </a:lnTo>
                  <a:lnTo>
                    <a:pt x="19420" y="13331"/>
                  </a:lnTo>
                  <a:lnTo>
                    <a:pt x="19297" y="12920"/>
                  </a:lnTo>
                  <a:lnTo>
                    <a:pt x="19297" y="12508"/>
                  </a:lnTo>
                  <a:lnTo>
                    <a:pt x="19338" y="12097"/>
                  </a:lnTo>
                  <a:lnTo>
                    <a:pt x="19461" y="11685"/>
                  </a:lnTo>
                  <a:lnTo>
                    <a:pt x="19667" y="11397"/>
                  </a:lnTo>
                  <a:lnTo>
                    <a:pt x="19873" y="11109"/>
                  </a:lnTo>
                  <a:lnTo>
                    <a:pt x="20161" y="10903"/>
                  </a:lnTo>
                  <a:lnTo>
                    <a:pt x="20449" y="10698"/>
                  </a:lnTo>
                  <a:lnTo>
                    <a:pt x="20778" y="10533"/>
                  </a:lnTo>
                  <a:lnTo>
                    <a:pt x="21107" y="10369"/>
                  </a:lnTo>
                  <a:lnTo>
                    <a:pt x="21807" y="10163"/>
                  </a:lnTo>
                  <a:lnTo>
                    <a:pt x="22342" y="10039"/>
                  </a:lnTo>
                  <a:lnTo>
                    <a:pt x="22712" y="9957"/>
                  </a:lnTo>
                  <a:lnTo>
                    <a:pt x="23123" y="9916"/>
                  </a:lnTo>
                  <a:close/>
                  <a:moveTo>
                    <a:pt x="39993" y="26991"/>
                  </a:moveTo>
                  <a:lnTo>
                    <a:pt x="40198" y="27114"/>
                  </a:lnTo>
                  <a:lnTo>
                    <a:pt x="40404" y="27320"/>
                  </a:lnTo>
                  <a:lnTo>
                    <a:pt x="40569" y="27526"/>
                  </a:lnTo>
                  <a:lnTo>
                    <a:pt x="40692" y="27732"/>
                  </a:lnTo>
                  <a:lnTo>
                    <a:pt x="40816" y="27978"/>
                  </a:lnTo>
                  <a:lnTo>
                    <a:pt x="40898" y="28266"/>
                  </a:lnTo>
                  <a:lnTo>
                    <a:pt x="40980" y="28513"/>
                  </a:lnTo>
                  <a:lnTo>
                    <a:pt x="40980" y="28801"/>
                  </a:lnTo>
                  <a:lnTo>
                    <a:pt x="40980" y="29336"/>
                  </a:lnTo>
                  <a:lnTo>
                    <a:pt x="40898" y="29871"/>
                  </a:lnTo>
                  <a:lnTo>
                    <a:pt x="40774" y="30406"/>
                  </a:lnTo>
                  <a:lnTo>
                    <a:pt x="40651" y="30900"/>
                  </a:lnTo>
                  <a:lnTo>
                    <a:pt x="40281" y="32011"/>
                  </a:lnTo>
                  <a:lnTo>
                    <a:pt x="40116" y="32587"/>
                  </a:lnTo>
                  <a:lnTo>
                    <a:pt x="39910" y="33122"/>
                  </a:lnTo>
                  <a:lnTo>
                    <a:pt x="39664" y="33615"/>
                  </a:lnTo>
                  <a:lnTo>
                    <a:pt x="39376" y="34109"/>
                  </a:lnTo>
                  <a:lnTo>
                    <a:pt x="39046" y="34562"/>
                  </a:lnTo>
                  <a:lnTo>
                    <a:pt x="38635" y="34973"/>
                  </a:lnTo>
                  <a:lnTo>
                    <a:pt x="38223" y="35343"/>
                  </a:lnTo>
                  <a:lnTo>
                    <a:pt x="37771" y="35673"/>
                  </a:lnTo>
                  <a:lnTo>
                    <a:pt x="36825" y="36249"/>
                  </a:lnTo>
                  <a:lnTo>
                    <a:pt x="36372" y="36537"/>
                  </a:lnTo>
                  <a:lnTo>
                    <a:pt x="36084" y="36742"/>
                  </a:lnTo>
                  <a:lnTo>
                    <a:pt x="35755" y="36907"/>
                  </a:lnTo>
                  <a:lnTo>
                    <a:pt x="35426" y="37030"/>
                  </a:lnTo>
                  <a:lnTo>
                    <a:pt x="35261" y="37071"/>
                  </a:lnTo>
                  <a:lnTo>
                    <a:pt x="35138" y="37071"/>
                  </a:lnTo>
                  <a:lnTo>
                    <a:pt x="35055" y="37030"/>
                  </a:lnTo>
                  <a:lnTo>
                    <a:pt x="34973" y="36989"/>
                  </a:lnTo>
                  <a:lnTo>
                    <a:pt x="34891" y="36866"/>
                  </a:lnTo>
                  <a:lnTo>
                    <a:pt x="34891" y="36701"/>
                  </a:lnTo>
                  <a:lnTo>
                    <a:pt x="34891" y="36578"/>
                  </a:lnTo>
                  <a:lnTo>
                    <a:pt x="34932" y="36454"/>
                  </a:lnTo>
                  <a:lnTo>
                    <a:pt x="35138" y="36207"/>
                  </a:lnTo>
                  <a:lnTo>
                    <a:pt x="35384" y="36002"/>
                  </a:lnTo>
                  <a:lnTo>
                    <a:pt x="35714" y="35796"/>
                  </a:lnTo>
                  <a:lnTo>
                    <a:pt x="36413" y="35426"/>
                  </a:lnTo>
                  <a:lnTo>
                    <a:pt x="36948" y="35179"/>
                  </a:lnTo>
                  <a:lnTo>
                    <a:pt x="37647" y="34808"/>
                  </a:lnTo>
                  <a:lnTo>
                    <a:pt x="37977" y="34562"/>
                  </a:lnTo>
                  <a:lnTo>
                    <a:pt x="38306" y="34315"/>
                  </a:lnTo>
                  <a:lnTo>
                    <a:pt x="38553" y="34027"/>
                  </a:lnTo>
                  <a:lnTo>
                    <a:pt x="38758" y="33656"/>
                  </a:lnTo>
                  <a:lnTo>
                    <a:pt x="38964" y="33286"/>
                  </a:lnTo>
                  <a:lnTo>
                    <a:pt x="39129" y="32916"/>
                  </a:lnTo>
                  <a:lnTo>
                    <a:pt x="39869" y="31270"/>
                  </a:lnTo>
                  <a:lnTo>
                    <a:pt x="40240" y="30406"/>
                  </a:lnTo>
                  <a:lnTo>
                    <a:pt x="40363" y="29953"/>
                  </a:lnTo>
                  <a:lnTo>
                    <a:pt x="40445" y="29501"/>
                  </a:lnTo>
                  <a:lnTo>
                    <a:pt x="40445" y="29172"/>
                  </a:lnTo>
                  <a:lnTo>
                    <a:pt x="40445" y="28843"/>
                  </a:lnTo>
                  <a:lnTo>
                    <a:pt x="40363" y="28225"/>
                  </a:lnTo>
                  <a:lnTo>
                    <a:pt x="40198" y="27608"/>
                  </a:lnTo>
                  <a:lnTo>
                    <a:pt x="39993" y="26991"/>
                  </a:lnTo>
                  <a:close/>
                  <a:moveTo>
                    <a:pt x="25798" y="39170"/>
                  </a:moveTo>
                  <a:lnTo>
                    <a:pt x="25962" y="39293"/>
                  </a:lnTo>
                  <a:lnTo>
                    <a:pt x="26086" y="39417"/>
                  </a:lnTo>
                  <a:lnTo>
                    <a:pt x="26127" y="39622"/>
                  </a:lnTo>
                  <a:lnTo>
                    <a:pt x="26168" y="39828"/>
                  </a:lnTo>
                  <a:lnTo>
                    <a:pt x="26127" y="39993"/>
                  </a:lnTo>
                  <a:lnTo>
                    <a:pt x="26086" y="40198"/>
                  </a:lnTo>
                  <a:lnTo>
                    <a:pt x="26003" y="40528"/>
                  </a:lnTo>
                  <a:lnTo>
                    <a:pt x="25880" y="40816"/>
                  </a:lnTo>
                  <a:lnTo>
                    <a:pt x="25715" y="41145"/>
                  </a:lnTo>
                  <a:lnTo>
                    <a:pt x="25551" y="41392"/>
                  </a:lnTo>
                  <a:lnTo>
                    <a:pt x="25345" y="41680"/>
                  </a:lnTo>
                  <a:lnTo>
                    <a:pt x="25098" y="41927"/>
                  </a:lnTo>
                  <a:lnTo>
                    <a:pt x="24851" y="42132"/>
                  </a:lnTo>
                  <a:lnTo>
                    <a:pt x="24563" y="42338"/>
                  </a:lnTo>
                  <a:lnTo>
                    <a:pt x="24029" y="42626"/>
                  </a:lnTo>
                  <a:lnTo>
                    <a:pt x="23494" y="42791"/>
                  </a:lnTo>
                  <a:lnTo>
                    <a:pt x="22876" y="42955"/>
                  </a:lnTo>
                  <a:lnTo>
                    <a:pt x="22259" y="42996"/>
                  </a:lnTo>
                  <a:lnTo>
                    <a:pt x="21601" y="43037"/>
                  </a:lnTo>
                  <a:lnTo>
                    <a:pt x="20984" y="42996"/>
                  </a:lnTo>
                  <a:lnTo>
                    <a:pt x="20367" y="42914"/>
                  </a:lnTo>
                  <a:lnTo>
                    <a:pt x="19791" y="42791"/>
                  </a:lnTo>
                  <a:lnTo>
                    <a:pt x="19461" y="42708"/>
                  </a:lnTo>
                  <a:lnTo>
                    <a:pt x="19132" y="42626"/>
                  </a:lnTo>
                  <a:lnTo>
                    <a:pt x="19009" y="42544"/>
                  </a:lnTo>
                  <a:lnTo>
                    <a:pt x="18885" y="42461"/>
                  </a:lnTo>
                  <a:lnTo>
                    <a:pt x="18762" y="42338"/>
                  </a:lnTo>
                  <a:lnTo>
                    <a:pt x="18639" y="42173"/>
                  </a:lnTo>
                  <a:lnTo>
                    <a:pt x="18556" y="41968"/>
                  </a:lnTo>
                  <a:lnTo>
                    <a:pt x="18556" y="41721"/>
                  </a:lnTo>
                  <a:lnTo>
                    <a:pt x="18556" y="41515"/>
                  </a:lnTo>
                  <a:lnTo>
                    <a:pt x="18597" y="41309"/>
                  </a:lnTo>
                  <a:lnTo>
                    <a:pt x="18680" y="41186"/>
                  </a:lnTo>
                  <a:lnTo>
                    <a:pt x="18721" y="41145"/>
                  </a:lnTo>
                  <a:lnTo>
                    <a:pt x="18803" y="41104"/>
                  </a:lnTo>
                  <a:lnTo>
                    <a:pt x="18844" y="41145"/>
                  </a:lnTo>
                  <a:lnTo>
                    <a:pt x="18927" y="41186"/>
                  </a:lnTo>
                  <a:lnTo>
                    <a:pt x="19132" y="41350"/>
                  </a:lnTo>
                  <a:lnTo>
                    <a:pt x="19215" y="41515"/>
                  </a:lnTo>
                  <a:lnTo>
                    <a:pt x="19297" y="41721"/>
                  </a:lnTo>
                  <a:lnTo>
                    <a:pt x="19379" y="41885"/>
                  </a:lnTo>
                  <a:lnTo>
                    <a:pt x="19503" y="42050"/>
                  </a:lnTo>
                  <a:lnTo>
                    <a:pt x="19708" y="42215"/>
                  </a:lnTo>
                  <a:lnTo>
                    <a:pt x="19955" y="42297"/>
                  </a:lnTo>
                  <a:lnTo>
                    <a:pt x="20202" y="42338"/>
                  </a:lnTo>
                  <a:lnTo>
                    <a:pt x="20449" y="42379"/>
                  </a:lnTo>
                  <a:lnTo>
                    <a:pt x="21231" y="42420"/>
                  </a:lnTo>
                  <a:lnTo>
                    <a:pt x="21642" y="42420"/>
                  </a:lnTo>
                  <a:lnTo>
                    <a:pt x="22012" y="42379"/>
                  </a:lnTo>
                  <a:lnTo>
                    <a:pt x="22424" y="42338"/>
                  </a:lnTo>
                  <a:lnTo>
                    <a:pt x="22794" y="42256"/>
                  </a:lnTo>
                  <a:lnTo>
                    <a:pt x="23123" y="42132"/>
                  </a:lnTo>
                  <a:lnTo>
                    <a:pt x="23453" y="41927"/>
                  </a:lnTo>
                  <a:lnTo>
                    <a:pt x="23782" y="41721"/>
                  </a:lnTo>
                  <a:lnTo>
                    <a:pt x="24070" y="41433"/>
                  </a:lnTo>
                  <a:lnTo>
                    <a:pt x="24893" y="40692"/>
                  </a:lnTo>
                  <a:lnTo>
                    <a:pt x="25181" y="40404"/>
                  </a:lnTo>
                  <a:lnTo>
                    <a:pt x="25304" y="40240"/>
                  </a:lnTo>
                  <a:lnTo>
                    <a:pt x="25386" y="40034"/>
                  </a:lnTo>
                  <a:lnTo>
                    <a:pt x="25386" y="39828"/>
                  </a:lnTo>
                  <a:lnTo>
                    <a:pt x="25386" y="39622"/>
                  </a:lnTo>
                  <a:lnTo>
                    <a:pt x="25386" y="39417"/>
                  </a:lnTo>
                  <a:lnTo>
                    <a:pt x="25427" y="39211"/>
                  </a:lnTo>
                  <a:lnTo>
                    <a:pt x="25510" y="39170"/>
                  </a:lnTo>
                  <a:close/>
                  <a:moveTo>
                    <a:pt x="21313" y="0"/>
                  </a:moveTo>
                  <a:lnTo>
                    <a:pt x="20202" y="82"/>
                  </a:lnTo>
                  <a:lnTo>
                    <a:pt x="19091" y="165"/>
                  </a:lnTo>
                  <a:lnTo>
                    <a:pt x="17980" y="370"/>
                  </a:lnTo>
                  <a:lnTo>
                    <a:pt x="16869" y="576"/>
                  </a:lnTo>
                  <a:lnTo>
                    <a:pt x="15758" y="864"/>
                  </a:lnTo>
                  <a:lnTo>
                    <a:pt x="14977" y="1111"/>
                  </a:lnTo>
                  <a:lnTo>
                    <a:pt x="14236" y="1399"/>
                  </a:lnTo>
                  <a:lnTo>
                    <a:pt x="13495" y="1687"/>
                  </a:lnTo>
                  <a:lnTo>
                    <a:pt x="12755" y="1975"/>
                  </a:lnTo>
                  <a:lnTo>
                    <a:pt x="12055" y="2304"/>
                  </a:lnTo>
                  <a:lnTo>
                    <a:pt x="11356" y="2675"/>
                  </a:lnTo>
                  <a:lnTo>
                    <a:pt x="10656" y="3045"/>
                  </a:lnTo>
                  <a:lnTo>
                    <a:pt x="9998" y="3456"/>
                  </a:lnTo>
                  <a:lnTo>
                    <a:pt x="9340" y="3868"/>
                  </a:lnTo>
                  <a:lnTo>
                    <a:pt x="8723" y="4320"/>
                  </a:lnTo>
                  <a:lnTo>
                    <a:pt x="8106" y="4773"/>
                  </a:lnTo>
                  <a:lnTo>
                    <a:pt x="7530" y="5267"/>
                  </a:lnTo>
                  <a:lnTo>
                    <a:pt x="6953" y="5760"/>
                  </a:lnTo>
                  <a:lnTo>
                    <a:pt x="6419" y="6295"/>
                  </a:lnTo>
                  <a:lnTo>
                    <a:pt x="5884" y="6830"/>
                  </a:lnTo>
                  <a:lnTo>
                    <a:pt x="5349" y="7365"/>
                  </a:lnTo>
                  <a:lnTo>
                    <a:pt x="4855" y="7941"/>
                  </a:lnTo>
                  <a:lnTo>
                    <a:pt x="4361" y="8517"/>
                  </a:lnTo>
                  <a:lnTo>
                    <a:pt x="3909" y="9134"/>
                  </a:lnTo>
                  <a:lnTo>
                    <a:pt x="3497" y="9751"/>
                  </a:lnTo>
                  <a:lnTo>
                    <a:pt x="3086" y="10369"/>
                  </a:lnTo>
                  <a:lnTo>
                    <a:pt x="2674" y="11027"/>
                  </a:lnTo>
                  <a:lnTo>
                    <a:pt x="2304" y="11685"/>
                  </a:lnTo>
                  <a:lnTo>
                    <a:pt x="1934" y="12344"/>
                  </a:lnTo>
                  <a:lnTo>
                    <a:pt x="1646" y="13002"/>
                  </a:lnTo>
                  <a:lnTo>
                    <a:pt x="1317" y="13701"/>
                  </a:lnTo>
                  <a:lnTo>
                    <a:pt x="1029" y="14401"/>
                  </a:lnTo>
                  <a:lnTo>
                    <a:pt x="782" y="15100"/>
                  </a:lnTo>
                  <a:lnTo>
                    <a:pt x="535" y="15841"/>
                  </a:lnTo>
                  <a:lnTo>
                    <a:pt x="329" y="16540"/>
                  </a:lnTo>
                  <a:lnTo>
                    <a:pt x="165" y="17281"/>
                  </a:lnTo>
                  <a:lnTo>
                    <a:pt x="0" y="18021"/>
                  </a:lnTo>
                  <a:lnTo>
                    <a:pt x="165" y="18227"/>
                  </a:lnTo>
                  <a:lnTo>
                    <a:pt x="617" y="18556"/>
                  </a:lnTo>
                  <a:lnTo>
                    <a:pt x="1111" y="18844"/>
                  </a:lnTo>
                  <a:lnTo>
                    <a:pt x="1646" y="19091"/>
                  </a:lnTo>
                  <a:lnTo>
                    <a:pt x="2222" y="19256"/>
                  </a:lnTo>
                  <a:lnTo>
                    <a:pt x="2757" y="19338"/>
                  </a:lnTo>
                  <a:lnTo>
                    <a:pt x="3333" y="19338"/>
                  </a:lnTo>
                  <a:lnTo>
                    <a:pt x="3868" y="19256"/>
                  </a:lnTo>
                  <a:lnTo>
                    <a:pt x="4156" y="19174"/>
                  </a:lnTo>
                  <a:lnTo>
                    <a:pt x="4403" y="19050"/>
                  </a:lnTo>
                  <a:lnTo>
                    <a:pt x="4896" y="18803"/>
                  </a:lnTo>
                  <a:lnTo>
                    <a:pt x="5390" y="18474"/>
                  </a:lnTo>
                  <a:lnTo>
                    <a:pt x="5843" y="18186"/>
                  </a:lnTo>
                  <a:lnTo>
                    <a:pt x="6336" y="17898"/>
                  </a:lnTo>
                  <a:lnTo>
                    <a:pt x="6871" y="17733"/>
                  </a:lnTo>
                  <a:lnTo>
                    <a:pt x="7406" y="17610"/>
                  </a:lnTo>
                  <a:lnTo>
                    <a:pt x="7982" y="17528"/>
                  </a:lnTo>
                  <a:lnTo>
                    <a:pt x="8517" y="17487"/>
                  </a:lnTo>
                  <a:lnTo>
                    <a:pt x="9875" y="17404"/>
                  </a:lnTo>
                  <a:lnTo>
                    <a:pt x="11233" y="17322"/>
                  </a:lnTo>
                  <a:lnTo>
                    <a:pt x="12549" y="17322"/>
                  </a:lnTo>
                  <a:lnTo>
                    <a:pt x="13907" y="17363"/>
                  </a:lnTo>
                  <a:lnTo>
                    <a:pt x="14565" y="17445"/>
                  </a:lnTo>
                  <a:lnTo>
                    <a:pt x="15224" y="17528"/>
                  </a:lnTo>
                  <a:lnTo>
                    <a:pt x="15882" y="17651"/>
                  </a:lnTo>
                  <a:lnTo>
                    <a:pt x="16499" y="17775"/>
                  </a:lnTo>
                  <a:lnTo>
                    <a:pt x="17157" y="17980"/>
                  </a:lnTo>
                  <a:lnTo>
                    <a:pt x="17733" y="18186"/>
                  </a:lnTo>
                  <a:lnTo>
                    <a:pt x="18351" y="18474"/>
                  </a:lnTo>
                  <a:lnTo>
                    <a:pt x="18927" y="18762"/>
                  </a:lnTo>
                  <a:lnTo>
                    <a:pt x="19503" y="19132"/>
                  </a:lnTo>
                  <a:lnTo>
                    <a:pt x="20037" y="19503"/>
                  </a:lnTo>
                  <a:lnTo>
                    <a:pt x="21107" y="20284"/>
                  </a:lnTo>
                  <a:lnTo>
                    <a:pt x="22177" y="21066"/>
                  </a:lnTo>
                  <a:lnTo>
                    <a:pt x="22712" y="21436"/>
                  </a:lnTo>
                  <a:lnTo>
                    <a:pt x="23288" y="21766"/>
                  </a:lnTo>
                  <a:lnTo>
                    <a:pt x="23864" y="22054"/>
                  </a:lnTo>
                  <a:lnTo>
                    <a:pt x="24522" y="22301"/>
                  </a:lnTo>
                  <a:lnTo>
                    <a:pt x="25181" y="22424"/>
                  </a:lnTo>
                  <a:lnTo>
                    <a:pt x="25839" y="22465"/>
                  </a:lnTo>
                  <a:lnTo>
                    <a:pt x="26168" y="22465"/>
                  </a:lnTo>
                  <a:lnTo>
                    <a:pt x="26497" y="22424"/>
                  </a:lnTo>
                  <a:lnTo>
                    <a:pt x="26826" y="22383"/>
                  </a:lnTo>
                  <a:lnTo>
                    <a:pt x="27114" y="22259"/>
                  </a:lnTo>
                  <a:lnTo>
                    <a:pt x="27402" y="22177"/>
                  </a:lnTo>
                  <a:lnTo>
                    <a:pt x="27690" y="22013"/>
                  </a:lnTo>
                  <a:lnTo>
                    <a:pt x="27978" y="21848"/>
                  </a:lnTo>
                  <a:lnTo>
                    <a:pt x="28225" y="21601"/>
                  </a:lnTo>
                  <a:lnTo>
                    <a:pt x="28554" y="21231"/>
                  </a:lnTo>
                  <a:lnTo>
                    <a:pt x="28801" y="20819"/>
                  </a:lnTo>
                  <a:lnTo>
                    <a:pt x="29007" y="20367"/>
                  </a:lnTo>
                  <a:lnTo>
                    <a:pt x="29172" y="19914"/>
                  </a:lnTo>
                  <a:lnTo>
                    <a:pt x="29295" y="19420"/>
                  </a:lnTo>
                  <a:lnTo>
                    <a:pt x="29418" y="18927"/>
                  </a:lnTo>
                  <a:lnTo>
                    <a:pt x="29583" y="17939"/>
                  </a:lnTo>
                  <a:lnTo>
                    <a:pt x="29706" y="17404"/>
                  </a:lnTo>
                  <a:lnTo>
                    <a:pt x="29830" y="16911"/>
                  </a:lnTo>
                  <a:lnTo>
                    <a:pt x="29995" y="16417"/>
                  </a:lnTo>
                  <a:lnTo>
                    <a:pt x="30241" y="15964"/>
                  </a:lnTo>
                  <a:lnTo>
                    <a:pt x="30488" y="15553"/>
                  </a:lnTo>
                  <a:lnTo>
                    <a:pt x="30817" y="15183"/>
                  </a:lnTo>
                  <a:lnTo>
                    <a:pt x="31188" y="14894"/>
                  </a:lnTo>
                  <a:lnTo>
                    <a:pt x="31393" y="14771"/>
                  </a:lnTo>
                  <a:lnTo>
                    <a:pt x="31640" y="14648"/>
                  </a:lnTo>
                  <a:lnTo>
                    <a:pt x="32093" y="14524"/>
                  </a:lnTo>
                  <a:lnTo>
                    <a:pt x="32545" y="14483"/>
                  </a:lnTo>
                  <a:lnTo>
                    <a:pt x="33039" y="14524"/>
                  </a:lnTo>
                  <a:lnTo>
                    <a:pt x="33533" y="14565"/>
                  </a:lnTo>
                  <a:lnTo>
                    <a:pt x="34397" y="14689"/>
                  </a:lnTo>
                  <a:lnTo>
                    <a:pt x="35261" y="14894"/>
                  </a:lnTo>
                  <a:lnTo>
                    <a:pt x="36125" y="15183"/>
                  </a:lnTo>
                  <a:lnTo>
                    <a:pt x="36537" y="15347"/>
                  </a:lnTo>
                  <a:lnTo>
                    <a:pt x="36907" y="15553"/>
                  </a:lnTo>
                  <a:lnTo>
                    <a:pt x="37277" y="15759"/>
                  </a:lnTo>
                  <a:lnTo>
                    <a:pt x="37647" y="16005"/>
                  </a:lnTo>
                  <a:lnTo>
                    <a:pt x="37977" y="16252"/>
                  </a:lnTo>
                  <a:lnTo>
                    <a:pt x="38306" y="16540"/>
                  </a:lnTo>
                  <a:lnTo>
                    <a:pt x="38594" y="16869"/>
                  </a:lnTo>
                  <a:lnTo>
                    <a:pt x="38841" y="17199"/>
                  </a:lnTo>
                  <a:lnTo>
                    <a:pt x="39046" y="17569"/>
                  </a:lnTo>
                  <a:lnTo>
                    <a:pt x="39211" y="17939"/>
                  </a:lnTo>
                  <a:lnTo>
                    <a:pt x="39334" y="18268"/>
                  </a:lnTo>
                  <a:lnTo>
                    <a:pt x="39417" y="18598"/>
                  </a:lnTo>
                  <a:lnTo>
                    <a:pt x="39499" y="19215"/>
                  </a:lnTo>
                  <a:lnTo>
                    <a:pt x="39540" y="19873"/>
                  </a:lnTo>
                  <a:lnTo>
                    <a:pt x="39540" y="20531"/>
                  </a:lnTo>
                  <a:lnTo>
                    <a:pt x="39540" y="21683"/>
                  </a:lnTo>
                  <a:lnTo>
                    <a:pt x="39458" y="22835"/>
                  </a:lnTo>
                  <a:lnTo>
                    <a:pt x="39376" y="23411"/>
                  </a:lnTo>
                  <a:lnTo>
                    <a:pt x="39252" y="23946"/>
                  </a:lnTo>
                  <a:lnTo>
                    <a:pt x="39129" y="24522"/>
                  </a:lnTo>
                  <a:lnTo>
                    <a:pt x="39005" y="25057"/>
                  </a:lnTo>
                  <a:lnTo>
                    <a:pt x="38799" y="25592"/>
                  </a:lnTo>
                  <a:lnTo>
                    <a:pt x="38594" y="26086"/>
                  </a:lnTo>
                  <a:lnTo>
                    <a:pt x="38306" y="26538"/>
                  </a:lnTo>
                  <a:lnTo>
                    <a:pt x="38018" y="26991"/>
                  </a:lnTo>
                  <a:lnTo>
                    <a:pt x="37689" y="27402"/>
                  </a:lnTo>
                  <a:lnTo>
                    <a:pt x="37318" y="27773"/>
                  </a:lnTo>
                  <a:lnTo>
                    <a:pt x="36907" y="28102"/>
                  </a:lnTo>
                  <a:lnTo>
                    <a:pt x="36413" y="28349"/>
                  </a:lnTo>
                  <a:lnTo>
                    <a:pt x="36043" y="28555"/>
                  </a:lnTo>
                  <a:lnTo>
                    <a:pt x="35631" y="28678"/>
                  </a:lnTo>
                  <a:lnTo>
                    <a:pt x="34767" y="28925"/>
                  </a:lnTo>
                  <a:lnTo>
                    <a:pt x="32998" y="29295"/>
                  </a:lnTo>
                  <a:lnTo>
                    <a:pt x="32175" y="29501"/>
                  </a:lnTo>
                  <a:lnTo>
                    <a:pt x="31764" y="29624"/>
                  </a:lnTo>
                  <a:lnTo>
                    <a:pt x="31393" y="29789"/>
                  </a:lnTo>
                  <a:lnTo>
                    <a:pt x="31023" y="29995"/>
                  </a:lnTo>
                  <a:lnTo>
                    <a:pt x="30735" y="30200"/>
                  </a:lnTo>
                  <a:lnTo>
                    <a:pt x="30406" y="30488"/>
                  </a:lnTo>
                  <a:lnTo>
                    <a:pt x="30159" y="30817"/>
                  </a:lnTo>
                  <a:lnTo>
                    <a:pt x="29912" y="31270"/>
                  </a:lnTo>
                  <a:lnTo>
                    <a:pt x="29706" y="31764"/>
                  </a:lnTo>
                  <a:lnTo>
                    <a:pt x="29460" y="32792"/>
                  </a:lnTo>
                  <a:lnTo>
                    <a:pt x="29295" y="33286"/>
                  </a:lnTo>
                  <a:lnTo>
                    <a:pt x="29130" y="33780"/>
                  </a:lnTo>
                  <a:lnTo>
                    <a:pt x="28884" y="34232"/>
                  </a:lnTo>
                  <a:lnTo>
                    <a:pt x="28719" y="34438"/>
                  </a:lnTo>
                  <a:lnTo>
                    <a:pt x="28554" y="34644"/>
                  </a:lnTo>
                  <a:lnTo>
                    <a:pt x="28308" y="34808"/>
                  </a:lnTo>
                  <a:lnTo>
                    <a:pt x="28061" y="34973"/>
                  </a:lnTo>
                  <a:lnTo>
                    <a:pt x="27773" y="35096"/>
                  </a:lnTo>
                  <a:lnTo>
                    <a:pt x="27485" y="35220"/>
                  </a:lnTo>
                  <a:lnTo>
                    <a:pt x="26868" y="35343"/>
                  </a:lnTo>
                  <a:lnTo>
                    <a:pt x="26250" y="35426"/>
                  </a:lnTo>
                  <a:lnTo>
                    <a:pt x="24934" y="35426"/>
                  </a:lnTo>
                  <a:lnTo>
                    <a:pt x="24275" y="35385"/>
                  </a:lnTo>
                  <a:lnTo>
                    <a:pt x="23617" y="35302"/>
                  </a:lnTo>
                  <a:lnTo>
                    <a:pt x="23000" y="35179"/>
                  </a:lnTo>
                  <a:lnTo>
                    <a:pt x="22342" y="35055"/>
                  </a:lnTo>
                  <a:lnTo>
                    <a:pt x="21724" y="34891"/>
                  </a:lnTo>
                  <a:lnTo>
                    <a:pt x="21107" y="34685"/>
                  </a:lnTo>
                  <a:lnTo>
                    <a:pt x="20120" y="34315"/>
                  </a:lnTo>
                  <a:lnTo>
                    <a:pt x="19626" y="34150"/>
                  </a:lnTo>
                  <a:lnTo>
                    <a:pt x="19132" y="33986"/>
                  </a:lnTo>
                  <a:lnTo>
                    <a:pt x="18639" y="33903"/>
                  </a:lnTo>
                  <a:lnTo>
                    <a:pt x="18145" y="33862"/>
                  </a:lnTo>
                  <a:lnTo>
                    <a:pt x="17651" y="33903"/>
                  </a:lnTo>
                  <a:lnTo>
                    <a:pt x="17445" y="33986"/>
                  </a:lnTo>
                  <a:lnTo>
                    <a:pt x="17199" y="34068"/>
                  </a:lnTo>
                  <a:lnTo>
                    <a:pt x="16910" y="34191"/>
                  </a:lnTo>
                  <a:lnTo>
                    <a:pt x="16664" y="34315"/>
                  </a:lnTo>
                  <a:lnTo>
                    <a:pt x="16211" y="34726"/>
                  </a:lnTo>
                  <a:lnTo>
                    <a:pt x="15758" y="35138"/>
                  </a:lnTo>
                  <a:lnTo>
                    <a:pt x="15347" y="35549"/>
                  </a:lnTo>
                  <a:lnTo>
                    <a:pt x="14894" y="35961"/>
                  </a:lnTo>
                  <a:lnTo>
                    <a:pt x="14442" y="36331"/>
                  </a:lnTo>
                  <a:lnTo>
                    <a:pt x="14195" y="36454"/>
                  </a:lnTo>
                  <a:lnTo>
                    <a:pt x="13948" y="36537"/>
                  </a:lnTo>
                  <a:lnTo>
                    <a:pt x="13660" y="36619"/>
                  </a:lnTo>
                  <a:lnTo>
                    <a:pt x="13372" y="36619"/>
                  </a:lnTo>
                  <a:lnTo>
                    <a:pt x="13002" y="36578"/>
                  </a:lnTo>
                  <a:lnTo>
                    <a:pt x="12631" y="36454"/>
                  </a:lnTo>
                  <a:lnTo>
                    <a:pt x="12261" y="36290"/>
                  </a:lnTo>
                  <a:lnTo>
                    <a:pt x="11932" y="36125"/>
                  </a:lnTo>
                  <a:lnTo>
                    <a:pt x="6624" y="33327"/>
                  </a:lnTo>
                  <a:lnTo>
                    <a:pt x="5801" y="32916"/>
                  </a:lnTo>
                  <a:lnTo>
                    <a:pt x="5390" y="32751"/>
                  </a:lnTo>
                  <a:lnTo>
                    <a:pt x="4937" y="32587"/>
                  </a:lnTo>
                  <a:lnTo>
                    <a:pt x="4526" y="32504"/>
                  </a:lnTo>
                  <a:lnTo>
                    <a:pt x="4073" y="32463"/>
                  </a:lnTo>
                  <a:lnTo>
                    <a:pt x="3662" y="32463"/>
                  </a:lnTo>
                  <a:lnTo>
                    <a:pt x="3209" y="32587"/>
                  </a:lnTo>
                  <a:lnTo>
                    <a:pt x="2962" y="32669"/>
                  </a:lnTo>
                  <a:lnTo>
                    <a:pt x="2716" y="32834"/>
                  </a:lnTo>
                  <a:lnTo>
                    <a:pt x="2510" y="32998"/>
                  </a:lnTo>
                  <a:lnTo>
                    <a:pt x="2304" y="33163"/>
                  </a:lnTo>
                  <a:lnTo>
                    <a:pt x="2798" y="34027"/>
                  </a:lnTo>
                  <a:lnTo>
                    <a:pt x="3292" y="34808"/>
                  </a:lnTo>
                  <a:lnTo>
                    <a:pt x="3826" y="35590"/>
                  </a:lnTo>
                  <a:lnTo>
                    <a:pt x="4403" y="36372"/>
                  </a:lnTo>
                  <a:lnTo>
                    <a:pt x="5020" y="37071"/>
                  </a:lnTo>
                  <a:lnTo>
                    <a:pt x="5637" y="37771"/>
                  </a:lnTo>
                  <a:lnTo>
                    <a:pt x="6295" y="38429"/>
                  </a:lnTo>
                  <a:lnTo>
                    <a:pt x="6995" y="39088"/>
                  </a:lnTo>
                  <a:lnTo>
                    <a:pt x="7694" y="39705"/>
                  </a:lnTo>
                  <a:lnTo>
                    <a:pt x="8435" y="40281"/>
                  </a:lnTo>
                  <a:lnTo>
                    <a:pt x="9175" y="40816"/>
                  </a:lnTo>
                  <a:lnTo>
                    <a:pt x="9957" y="41350"/>
                  </a:lnTo>
                  <a:lnTo>
                    <a:pt x="10739" y="41803"/>
                  </a:lnTo>
                  <a:lnTo>
                    <a:pt x="11562" y="42256"/>
                  </a:lnTo>
                  <a:lnTo>
                    <a:pt x="12385" y="42667"/>
                  </a:lnTo>
                  <a:lnTo>
                    <a:pt x="13249" y="43079"/>
                  </a:lnTo>
                  <a:lnTo>
                    <a:pt x="14113" y="43408"/>
                  </a:lnTo>
                  <a:lnTo>
                    <a:pt x="14977" y="43737"/>
                  </a:lnTo>
                  <a:lnTo>
                    <a:pt x="15882" y="43984"/>
                  </a:lnTo>
                  <a:lnTo>
                    <a:pt x="16787" y="44231"/>
                  </a:lnTo>
                  <a:lnTo>
                    <a:pt x="17692" y="44436"/>
                  </a:lnTo>
                  <a:lnTo>
                    <a:pt x="18639" y="44601"/>
                  </a:lnTo>
                  <a:lnTo>
                    <a:pt x="19544" y="44724"/>
                  </a:lnTo>
                  <a:lnTo>
                    <a:pt x="20490" y="44807"/>
                  </a:lnTo>
                  <a:lnTo>
                    <a:pt x="21478" y="44848"/>
                  </a:lnTo>
                  <a:lnTo>
                    <a:pt x="22424" y="44848"/>
                  </a:lnTo>
                  <a:lnTo>
                    <a:pt x="23370" y="44807"/>
                  </a:lnTo>
                  <a:lnTo>
                    <a:pt x="24317" y="44724"/>
                  </a:lnTo>
                  <a:lnTo>
                    <a:pt x="25304" y="44601"/>
                  </a:lnTo>
                  <a:lnTo>
                    <a:pt x="26250" y="44436"/>
                  </a:lnTo>
                  <a:lnTo>
                    <a:pt x="27238" y="44231"/>
                  </a:lnTo>
                  <a:lnTo>
                    <a:pt x="28184" y="43943"/>
                  </a:lnTo>
                  <a:lnTo>
                    <a:pt x="29295" y="43613"/>
                  </a:lnTo>
                  <a:lnTo>
                    <a:pt x="30365" y="43202"/>
                  </a:lnTo>
                  <a:lnTo>
                    <a:pt x="31393" y="42749"/>
                  </a:lnTo>
                  <a:lnTo>
                    <a:pt x="32422" y="42256"/>
                  </a:lnTo>
                  <a:lnTo>
                    <a:pt x="33368" y="41721"/>
                  </a:lnTo>
                  <a:lnTo>
                    <a:pt x="34315" y="41145"/>
                  </a:lnTo>
                  <a:lnTo>
                    <a:pt x="35220" y="40528"/>
                  </a:lnTo>
                  <a:lnTo>
                    <a:pt x="36084" y="39828"/>
                  </a:lnTo>
                  <a:lnTo>
                    <a:pt x="36907" y="39129"/>
                  </a:lnTo>
                  <a:lnTo>
                    <a:pt x="37730" y="38388"/>
                  </a:lnTo>
                  <a:lnTo>
                    <a:pt x="38470" y="37606"/>
                  </a:lnTo>
                  <a:lnTo>
                    <a:pt x="39170" y="36783"/>
                  </a:lnTo>
                  <a:lnTo>
                    <a:pt x="39869" y="35961"/>
                  </a:lnTo>
                  <a:lnTo>
                    <a:pt x="40486" y="35096"/>
                  </a:lnTo>
                  <a:lnTo>
                    <a:pt x="41062" y="34191"/>
                  </a:lnTo>
                  <a:lnTo>
                    <a:pt x="41597" y="33245"/>
                  </a:lnTo>
                  <a:lnTo>
                    <a:pt x="42091" y="32299"/>
                  </a:lnTo>
                  <a:lnTo>
                    <a:pt x="42544" y="31311"/>
                  </a:lnTo>
                  <a:lnTo>
                    <a:pt x="42955" y="30324"/>
                  </a:lnTo>
                  <a:lnTo>
                    <a:pt x="43325" y="29295"/>
                  </a:lnTo>
                  <a:lnTo>
                    <a:pt x="43613" y="28266"/>
                  </a:lnTo>
                  <a:lnTo>
                    <a:pt x="43901" y="27197"/>
                  </a:lnTo>
                  <a:lnTo>
                    <a:pt x="44107" y="26127"/>
                  </a:lnTo>
                  <a:lnTo>
                    <a:pt x="44231" y="25057"/>
                  </a:lnTo>
                  <a:lnTo>
                    <a:pt x="44354" y="23987"/>
                  </a:lnTo>
                  <a:lnTo>
                    <a:pt x="44395" y="22877"/>
                  </a:lnTo>
                  <a:lnTo>
                    <a:pt x="44395" y="21766"/>
                  </a:lnTo>
                  <a:lnTo>
                    <a:pt x="44313" y="20655"/>
                  </a:lnTo>
                  <a:lnTo>
                    <a:pt x="44231" y="19544"/>
                  </a:lnTo>
                  <a:lnTo>
                    <a:pt x="44025" y="18433"/>
                  </a:lnTo>
                  <a:lnTo>
                    <a:pt x="43819" y="17322"/>
                  </a:lnTo>
                  <a:lnTo>
                    <a:pt x="43531" y="16211"/>
                  </a:lnTo>
                  <a:lnTo>
                    <a:pt x="43161" y="15100"/>
                  </a:lnTo>
                  <a:lnTo>
                    <a:pt x="42749" y="14030"/>
                  </a:lnTo>
                  <a:lnTo>
                    <a:pt x="42338" y="13002"/>
                  </a:lnTo>
                  <a:lnTo>
                    <a:pt x="41803" y="11973"/>
                  </a:lnTo>
                  <a:lnTo>
                    <a:pt x="41268" y="10986"/>
                  </a:lnTo>
                  <a:lnTo>
                    <a:pt x="40692" y="10081"/>
                  </a:lnTo>
                  <a:lnTo>
                    <a:pt x="40075" y="9175"/>
                  </a:lnTo>
                  <a:lnTo>
                    <a:pt x="39417" y="8311"/>
                  </a:lnTo>
                  <a:lnTo>
                    <a:pt x="38676" y="7488"/>
                  </a:lnTo>
                  <a:lnTo>
                    <a:pt x="37935" y="6666"/>
                  </a:lnTo>
                  <a:lnTo>
                    <a:pt x="37154" y="5925"/>
                  </a:lnTo>
                  <a:lnTo>
                    <a:pt x="36372" y="5226"/>
                  </a:lnTo>
                  <a:lnTo>
                    <a:pt x="35508" y="4526"/>
                  </a:lnTo>
                  <a:lnTo>
                    <a:pt x="34644" y="3909"/>
                  </a:lnTo>
                  <a:lnTo>
                    <a:pt x="33739" y="3333"/>
                  </a:lnTo>
                  <a:lnTo>
                    <a:pt x="32792" y="2798"/>
                  </a:lnTo>
                  <a:lnTo>
                    <a:pt x="31846" y="2304"/>
                  </a:lnTo>
                  <a:lnTo>
                    <a:pt x="30859" y="1852"/>
                  </a:lnTo>
                  <a:lnTo>
                    <a:pt x="29871" y="1440"/>
                  </a:lnTo>
                  <a:lnTo>
                    <a:pt x="28842" y="1070"/>
                  </a:lnTo>
                  <a:lnTo>
                    <a:pt x="27814" y="782"/>
                  </a:lnTo>
                  <a:lnTo>
                    <a:pt x="26785" y="494"/>
                  </a:lnTo>
                  <a:lnTo>
                    <a:pt x="25715" y="288"/>
                  </a:lnTo>
                  <a:lnTo>
                    <a:pt x="24605" y="165"/>
                  </a:lnTo>
                  <a:lnTo>
                    <a:pt x="23535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385;p54">
              <a:extLst>
                <a:ext uri="{FF2B5EF4-FFF2-40B4-BE49-F238E27FC236}">
                  <a16:creationId xmlns:a16="http://schemas.microsoft.com/office/drawing/2014/main" id="{0410CB27-6099-4FFD-8668-732EDB6A20EF}"/>
                </a:ext>
              </a:extLst>
            </p:cNvPr>
            <p:cNvSpPr/>
            <p:nvPr/>
          </p:nvSpPr>
          <p:spPr>
            <a:xfrm>
              <a:off x="3169675" y="1390675"/>
              <a:ext cx="785875" cy="284950"/>
            </a:xfrm>
            <a:custGeom>
              <a:avLst/>
              <a:gdLst/>
              <a:ahLst/>
              <a:cxnLst/>
              <a:rect l="l" t="t" r="r" b="b"/>
              <a:pathLst>
                <a:path w="31435" h="11398" extrusionOk="0">
                  <a:moveTo>
                    <a:pt x="124" y="0"/>
                  </a:moveTo>
                  <a:lnTo>
                    <a:pt x="42" y="1029"/>
                  </a:lnTo>
                  <a:lnTo>
                    <a:pt x="0" y="2058"/>
                  </a:lnTo>
                  <a:lnTo>
                    <a:pt x="42" y="3127"/>
                  </a:lnTo>
                  <a:lnTo>
                    <a:pt x="83" y="4156"/>
                  </a:lnTo>
                  <a:lnTo>
                    <a:pt x="206" y="5226"/>
                  </a:lnTo>
                  <a:lnTo>
                    <a:pt x="371" y="6295"/>
                  </a:lnTo>
                  <a:lnTo>
                    <a:pt x="618" y="7365"/>
                  </a:lnTo>
                  <a:lnTo>
                    <a:pt x="906" y="8394"/>
                  </a:lnTo>
                  <a:lnTo>
                    <a:pt x="1111" y="9176"/>
                  </a:lnTo>
                  <a:lnTo>
                    <a:pt x="1399" y="9916"/>
                  </a:lnTo>
                  <a:lnTo>
                    <a:pt x="1687" y="10657"/>
                  </a:lnTo>
                  <a:lnTo>
                    <a:pt x="1975" y="11397"/>
                  </a:lnTo>
                  <a:lnTo>
                    <a:pt x="2305" y="11109"/>
                  </a:lnTo>
                  <a:lnTo>
                    <a:pt x="2551" y="10780"/>
                  </a:lnTo>
                  <a:lnTo>
                    <a:pt x="3086" y="10081"/>
                  </a:lnTo>
                  <a:lnTo>
                    <a:pt x="3333" y="9710"/>
                  </a:lnTo>
                  <a:lnTo>
                    <a:pt x="3621" y="9422"/>
                  </a:lnTo>
                  <a:lnTo>
                    <a:pt x="3950" y="9176"/>
                  </a:lnTo>
                  <a:lnTo>
                    <a:pt x="4321" y="8970"/>
                  </a:lnTo>
                  <a:lnTo>
                    <a:pt x="4732" y="8888"/>
                  </a:lnTo>
                  <a:lnTo>
                    <a:pt x="5185" y="8846"/>
                  </a:lnTo>
                  <a:lnTo>
                    <a:pt x="5596" y="8888"/>
                  </a:lnTo>
                  <a:lnTo>
                    <a:pt x="6008" y="8970"/>
                  </a:lnTo>
                  <a:lnTo>
                    <a:pt x="7653" y="9299"/>
                  </a:lnTo>
                  <a:lnTo>
                    <a:pt x="9217" y="9710"/>
                  </a:lnTo>
                  <a:lnTo>
                    <a:pt x="11439" y="10451"/>
                  </a:lnTo>
                  <a:lnTo>
                    <a:pt x="12550" y="10780"/>
                  </a:lnTo>
                  <a:lnTo>
                    <a:pt x="13126" y="10904"/>
                  </a:lnTo>
                  <a:lnTo>
                    <a:pt x="13702" y="10986"/>
                  </a:lnTo>
                  <a:lnTo>
                    <a:pt x="14648" y="11109"/>
                  </a:lnTo>
                  <a:lnTo>
                    <a:pt x="15594" y="11150"/>
                  </a:lnTo>
                  <a:lnTo>
                    <a:pt x="16541" y="11192"/>
                  </a:lnTo>
                  <a:lnTo>
                    <a:pt x="17487" y="11150"/>
                  </a:lnTo>
                  <a:lnTo>
                    <a:pt x="18968" y="11109"/>
                  </a:lnTo>
                  <a:lnTo>
                    <a:pt x="20490" y="11068"/>
                  </a:lnTo>
                  <a:lnTo>
                    <a:pt x="21972" y="10945"/>
                  </a:lnTo>
                  <a:lnTo>
                    <a:pt x="23453" y="10780"/>
                  </a:lnTo>
                  <a:lnTo>
                    <a:pt x="24194" y="10657"/>
                  </a:lnTo>
                  <a:lnTo>
                    <a:pt x="24934" y="10533"/>
                  </a:lnTo>
                  <a:lnTo>
                    <a:pt x="25634" y="10369"/>
                  </a:lnTo>
                  <a:lnTo>
                    <a:pt x="26333" y="10163"/>
                  </a:lnTo>
                  <a:lnTo>
                    <a:pt x="27033" y="9957"/>
                  </a:lnTo>
                  <a:lnTo>
                    <a:pt x="27732" y="9669"/>
                  </a:lnTo>
                  <a:lnTo>
                    <a:pt x="28390" y="9381"/>
                  </a:lnTo>
                  <a:lnTo>
                    <a:pt x="29090" y="9052"/>
                  </a:lnTo>
                  <a:lnTo>
                    <a:pt x="29625" y="8723"/>
                  </a:lnTo>
                  <a:lnTo>
                    <a:pt x="30159" y="8312"/>
                  </a:lnTo>
                  <a:lnTo>
                    <a:pt x="30406" y="8106"/>
                  </a:lnTo>
                  <a:lnTo>
                    <a:pt x="30653" y="7859"/>
                  </a:lnTo>
                  <a:lnTo>
                    <a:pt x="30859" y="7612"/>
                  </a:lnTo>
                  <a:lnTo>
                    <a:pt x="31024" y="7365"/>
                  </a:lnTo>
                  <a:lnTo>
                    <a:pt x="31188" y="7077"/>
                  </a:lnTo>
                  <a:lnTo>
                    <a:pt x="31312" y="6748"/>
                  </a:lnTo>
                  <a:lnTo>
                    <a:pt x="31394" y="6419"/>
                  </a:lnTo>
                  <a:lnTo>
                    <a:pt x="31435" y="6090"/>
                  </a:lnTo>
                  <a:lnTo>
                    <a:pt x="31435" y="5761"/>
                  </a:lnTo>
                  <a:lnTo>
                    <a:pt x="31394" y="5473"/>
                  </a:lnTo>
                  <a:lnTo>
                    <a:pt x="31270" y="5143"/>
                  </a:lnTo>
                  <a:lnTo>
                    <a:pt x="31147" y="4855"/>
                  </a:lnTo>
                  <a:lnTo>
                    <a:pt x="30159" y="5102"/>
                  </a:lnTo>
                  <a:lnTo>
                    <a:pt x="29213" y="5308"/>
                  </a:lnTo>
                  <a:lnTo>
                    <a:pt x="28226" y="5514"/>
                  </a:lnTo>
                  <a:lnTo>
                    <a:pt x="27238" y="5637"/>
                  </a:lnTo>
                  <a:lnTo>
                    <a:pt x="26292" y="5678"/>
                  </a:lnTo>
                  <a:lnTo>
                    <a:pt x="25798" y="5678"/>
                  </a:lnTo>
                  <a:lnTo>
                    <a:pt x="25304" y="5637"/>
                  </a:lnTo>
                  <a:lnTo>
                    <a:pt x="24852" y="5555"/>
                  </a:lnTo>
                  <a:lnTo>
                    <a:pt x="24358" y="5473"/>
                  </a:lnTo>
                  <a:lnTo>
                    <a:pt x="23906" y="5349"/>
                  </a:lnTo>
                  <a:lnTo>
                    <a:pt x="23453" y="5185"/>
                  </a:lnTo>
                  <a:lnTo>
                    <a:pt x="23000" y="4979"/>
                  </a:lnTo>
                  <a:lnTo>
                    <a:pt x="22589" y="4773"/>
                  </a:lnTo>
                  <a:lnTo>
                    <a:pt x="21807" y="4279"/>
                  </a:lnTo>
                  <a:lnTo>
                    <a:pt x="20984" y="3703"/>
                  </a:lnTo>
                  <a:lnTo>
                    <a:pt x="20244" y="3127"/>
                  </a:lnTo>
                  <a:lnTo>
                    <a:pt x="19421" y="2634"/>
                  </a:lnTo>
                  <a:lnTo>
                    <a:pt x="19050" y="2387"/>
                  </a:lnTo>
                  <a:lnTo>
                    <a:pt x="18639" y="2140"/>
                  </a:lnTo>
                  <a:lnTo>
                    <a:pt x="18186" y="1975"/>
                  </a:lnTo>
                  <a:lnTo>
                    <a:pt x="17775" y="1811"/>
                  </a:lnTo>
                  <a:lnTo>
                    <a:pt x="17322" y="1687"/>
                  </a:lnTo>
                  <a:lnTo>
                    <a:pt x="16870" y="1646"/>
                  </a:lnTo>
                  <a:lnTo>
                    <a:pt x="16253" y="1605"/>
                  </a:lnTo>
                  <a:lnTo>
                    <a:pt x="15635" y="1646"/>
                  </a:lnTo>
                  <a:lnTo>
                    <a:pt x="15059" y="1770"/>
                  </a:lnTo>
                  <a:lnTo>
                    <a:pt x="14442" y="1934"/>
                  </a:lnTo>
                  <a:lnTo>
                    <a:pt x="13249" y="2304"/>
                  </a:lnTo>
                  <a:lnTo>
                    <a:pt x="12632" y="2510"/>
                  </a:lnTo>
                  <a:lnTo>
                    <a:pt x="12056" y="2675"/>
                  </a:lnTo>
                  <a:lnTo>
                    <a:pt x="11521" y="2798"/>
                  </a:lnTo>
                  <a:lnTo>
                    <a:pt x="11027" y="2880"/>
                  </a:lnTo>
                  <a:lnTo>
                    <a:pt x="10492" y="2922"/>
                  </a:lnTo>
                  <a:lnTo>
                    <a:pt x="9957" y="2963"/>
                  </a:lnTo>
                  <a:lnTo>
                    <a:pt x="9464" y="3004"/>
                  </a:lnTo>
                  <a:lnTo>
                    <a:pt x="8929" y="3004"/>
                  </a:lnTo>
                  <a:lnTo>
                    <a:pt x="7859" y="2880"/>
                  </a:lnTo>
                  <a:lnTo>
                    <a:pt x="6830" y="2716"/>
                  </a:lnTo>
                  <a:lnTo>
                    <a:pt x="5843" y="2428"/>
                  </a:lnTo>
                  <a:lnTo>
                    <a:pt x="4856" y="2058"/>
                  </a:lnTo>
                  <a:lnTo>
                    <a:pt x="3868" y="1605"/>
                  </a:lnTo>
                  <a:lnTo>
                    <a:pt x="2387" y="741"/>
                  </a:lnTo>
                  <a:lnTo>
                    <a:pt x="1605" y="371"/>
                  </a:lnTo>
                  <a:lnTo>
                    <a:pt x="1235" y="206"/>
                  </a:lnTo>
                  <a:lnTo>
                    <a:pt x="823" y="83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" name="Google Shape;937;p44">
            <a:extLst>
              <a:ext uri="{FF2B5EF4-FFF2-40B4-BE49-F238E27FC236}">
                <a16:creationId xmlns:a16="http://schemas.microsoft.com/office/drawing/2014/main" id="{A5B3DFC0-650D-4494-921D-0301E816B864}"/>
              </a:ext>
            </a:extLst>
          </p:cNvPr>
          <p:cNvGrpSpPr/>
          <p:nvPr/>
        </p:nvGrpSpPr>
        <p:grpSpPr>
          <a:xfrm>
            <a:off x="5905256" y="1304287"/>
            <a:ext cx="319151" cy="173021"/>
            <a:chOff x="3892080" y="1333992"/>
            <a:chExt cx="4491693" cy="2435079"/>
          </a:xfrm>
        </p:grpSpPr>
        <p:grpSp>
          <p:nvGrpSpPr>
            <p:cNvPr id="117" name="Google Shape;938;p44">
              <a:extLst>
                <a:ext uri="{FF2B5EF4-FFF2-40B4-BE49-F238E27FC236}">
                  <a16:creationId xmlns:a16="http://schemas.microsoft.com/office/drawing/2014/main" id="{92CE0724-A79E-49B1-883E-67C1FE88EC62}"/>
                </a:ext>
              </a:extLst>
            </p:cNvPr>
            <p:cNvGrpSpPr/>
            <p:nvPr/>
          </p:nvGrpSpPr>
          <p:grpSpPr>
            <a:xfrm>
              <a:off x="5003389" y="1437199"/>
              <a:ext cx="2331871" cy="2331871"/>
              <a:chOff x="238125" y="883575"/>
              <a:chExt cx="1122225" cy="1122225"/>
            </a:xfrm>
          </p:grpSpPr>
          <p:sp>
            <p:nvSpPr>
              <p:cNvPr id="119" name="Google Shape;939;p44">
                <a:extLst>
                  <a:ext uri="{FF2B5EF4-FFF2-40B4-BE49-F238E27FC236}">
                    <a16:creationId xmlns:a16="http://schemas.microsoft.com/office/drawing/2014/main" id="{ECE3C765-77E0-498E-B602-EFE82701B455}"/>
                  </a:ext>
                </a:extLst>
              </p:cNvPr>
              <p:cNvSpPr/>
              <p:nvPr/>
            </p:nvSpPr>
            <p:spPr>
              <a:xfrm>
                <a:off x="239150" y="883575"/>
                <a:ext cx="11212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8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939" y="453"/>
                    </a:lnTo>
                    <a:lnTo>
                      <a:pt x="16828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1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1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3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69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41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1" y="21272"/>
                    </a:lnTo>
                    <a:lnTo>
                      <a:pt x="0" y="22424"/>
                    </a:lnTo>
                    <a:lnTo>
                      <a:pt x="41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41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69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3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1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1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8" y="44148"/>
                    </a:lnTo>
                    <a:lnTo>
                      <a:pt x="17939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89" y="43860"/>
                    </a:lnTo>
                    <a:lnTo>
                      <a:pt x="30159" y="43490"/>
                    </a:lnTo>
                    <a:lnTo>
                      <a:pt x="31188" y="43120"/>
                    </a:lnTo>
                    <a:lnTo>
                      <a:pt x="32175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6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1" y="34973"/>
                    </a:lnTo>
                    <a:lnTo>
                      <a:pt x="41639" y="34068"/>
                    </a:lnTo>
                    <a:lnTo>
                      <a:pt x="42173" y="33121"/>
                    </a:lnTo>
                    <a:lnTo>
                      <a:pt x="42667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0" y="29130"/>
                    </a:lnTo>
                    <a:lnTo>
                      <a:pt x="44148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8" y="16828"/>
                    </a:lnTo>
                    <a:lnTo>
                      <a:pt x="43860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7" y="12714"/>
                    </a:lnTo>
                    <a:lnTo>
                      <a:pt x="42173" y="11767"/>
                    </a:lnTo>
                    <a:lnTo>
                      <a:pt x="41639" y="10821"/>
                    </a:lnTo>
                    <a:lnTo>
                      <a:pt x="41021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6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5" y="2222"/>
                    </a:lnTo>
                    <a:lnTo>
                      <a:pt x="31188" y="1769"/>
                    </a:lnTo>
                    <a:lnTo>
                      <a:pt x="30159" y="1358"/>
                    </a:lnTo>
                    <a:lnTo>
                      <a:pt x="29089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940;p44">
                <a:extLst>
                  <a:ext uri="{FF2B5EF4-FFF2-40B4-BE49-F238E27FC236}">
                    <a16:creationId xmlns:a16="http://schemas.microsoft.com/office/drawing/2014/main" id="{9F8708F2-E954-4899-9B02-4E107BA2B36C}"/>
                  </a:ext>
                </a:extLst>
              </p:cNvPr>
              <p:cNvSpPr/>
              <p:nvPr/>
            </p:nvSpPr>
            <p:spPr>
              <a:xfrm>
                <a:off x="90362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4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6" y="3045"/>
                    </a:lnTo>
                    <a:lnTo>
                      <a:pt x="1605" y="3580"/>
                    </a:lnTo>
                    <a:lnTo>
                      <a:pt x="824" y="4074"/>
                    </a:lnTo>
                    <a:lnTo>
                      <a:pt x="1" y="4567"/>
                    </a:lnTo>
                    <a:lnTo>
                      <a:pt x="3745" y="2757"/>
                    </a:lnTo>
                    <a:lnTo>
                      <a:pt x="7407" y="906"/>
                    </a:lnTo>
                    <a:lnTo>
                      <a:pt x="6584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941;p44">
                <a:extLst>
                  <a:ext uri="{FF2B5EF4-FFF2-40B4-BE49-F238E27FC236}">
                    <a16:creationId xmlns:a16="http://schemas.microsoft.com/office/drawing/2014/main" id="{767C8E9B-0BFD-46D0-A148-8D35BBB1EF2B}"/>
                  </a:ext>
                </a:extLst>
              </p:cNvPr>
              <p:cNvSpPr/>
              <p:nvPr/>
            </p:nvSpPr>
            <p:spPr>
              <a:xfrm>
                <a:off x="479850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6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4" y="2799"/>
                    </a:lnTo>
                    <a:lnTo>
                      <a:pt x="30200" y="3045"/>
                    </a:lnTo>
                    <a:lnTo>
                      <a:pt x="27937" y="4239"/>
                    </a:lnTo>
                    <a:lnTo>
                      <a:pt x="25633" y="5391"/>
                    </a:lnTo>
                    <a:lnTo>
                      <a:pt x="23288" y="6502"/>
                    </a:lnTo>
                    <a:lnTo>
                      <a:pt x="20902" y="7530"/>
                    </a:lnTo>
                    <a:lnTo>
                      <a:pt x="18803" y="8394"/>
                    </a:lnTo>
                    <a:lnTo>
                      <a:pt x="16664" y="9258"/>
                    </a:lnTo>
                    <a:lnTo>
                      <a:pt x="14483" y="10040"/>
                    </a:lnTo>
                    <a:lnTo>
                      <a:pt x="12343" y="10822"/>
                    </a:lnTo>
                    <a:lnTo>
                      <a:pt x="10122" y="11521"/>
                    </a:lnTo>
                    <a:lnTo>
                      <a:pt x="7941" y="12180"/>
                    </a:lnTo>
                    <a:lnTo>
                      <a:pt x="5719" y="12797"/>
                    </a:lnTo>
                    <a:lnTo>
                      <a:pt x="3497" y="13373"/>
                    </a:lnTo>
                    <a:lnTo>
                      <a:pt x="2880" y="13537"/>
                    </a:lnTo>
                    <a:lnTo>
                      <a:pt x="1975" y="13743"/>
                    </a:lnTo>
                    <a:lnTo>
                      <a:pt x="946" y="13866"/>
                    </a:lnTo>
                    <a:lnTo>
                      <a:pt x="453" y="13908"/>
                    </a:lnTo>
                    <a:lnTo>
                      <a:pt x="0" y="13949"/>
                    </a:lnTo>
                    <a:lnTo>
                      <a:pt x="987" y="14607"/>
                    </a:lnTo>
                    <a:lnTo>
                      <a:pt x="2057" y="15183"/>
                    </a:lnTo>
                    <a:lnTo>
                      <a:pt x="3127" y="15759"/>
                    </a:lnTo>
                    <a:lnTo>
                      <a:pt x="4197" y="16253"/>
                    </a:lnTo>
                    <a:lnTo>
                      <a:pt x="4402" y="15924"/>
                    </a:lnTo>
                    <a:lnTo>
                      <a:pt x="4649" y="15636"/>
                    </a:lnTo>
                    <a:lnTo>
                      <a:pt x="4937" y="15389"/>
                    </a:lnTo>
                    <a:lnTo>
                      <a:pt x="5225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5" y="14689"/>
                    </a:lnTo>
                    <a:lnTo>
                      <a:pt x="6707" y="14566"/>
                    </a:lnTo>
                    <a:lnTo>
                      <a:pt x="7529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0" y="13949"/>
                    </a:lnTo>
                    <a:lnTo>
                      <a:pt x="11726" y="13578"/>
                    </a:lnTo>
                    <a:lnTo>
                      <a:pt x="13372" y="13167"/>
                    </a:lnTo>
                    <a:lnTo>
                      <a:pt x="16581" y="12303"/>
                    </a:lnTo>
                    <a:lnTo>
                      <a:pt x="19832" y="11398"/>
                    </a:lnTo>
                    <a:lnTo>
                      <a:pt x="23082" y="10534"/>
                    </a:lnTo>
                    <a:lnTo>
                      <a:pt x="24893" y="10081"/>
                    </a:lnTo>
                    <a:lnTo>
                      <a:pt x="26703" y="9711"/>
                    </a:lnTo>
                    <a:lnTo>
                      <a:pt x="27649" y="9546"/>
                    </a:lnTo>
                    <a:lnTo>
                      <a:pt x="28554" y="9423"/>
                    </a:lnTo>
                    <a:lnTo>
                      <a:pt x="29501" y="9341"/>
                    </a:lnTo>
                    <a:lnTo>
                      <a:pt x="30406" y="9299"/>
                    </a:lnTo>
                    <a:lnTo>
                      <a:pt x="31188" y="8271"/>
                    </a:lnTo>
                    <a:lnTo>
                      <a:pt x="31887" y="7201"/>
                    </a:lnTo>
                    <a:lnTo>
                      <a:pt x="32545" y="6049"/>
                    </a:lnTo>
                    <a:lnTo>
                      <a:pt x="33121" y="4897"/>
                    </a:lnTo>
                    <a:lnTo>
                      <a:pt x="33615" y="3704"/>
                    </a:lnTo>
                    <a:lnTo>
                      <a:pt x="34068" y="2511"/>
                    </a:lnTo>
                    <a:lnTo>
                      <a:pt x="34438" y="1235"/>
                    </a:lnTo>
                    <a:lnTo>
                      <a:pt x="34726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942;p44">
                <a:extLst>
                  <a:ext uri="{FF2B5EF4-FFF2-40B4-BE49-F238E27FC236}">
                    <a16:creationId xmlns:a16="http://schemas.microsoft.com/office/drawing/2014/main" id="{B137781E-5FD4-400C-B2F6-20FF5EB6A5AC}"/>
                  </a:ext>
                </a:extLst>
              </p:cNvPr>
              <p:cNvSpPr/>
              <p:nvPr/>
            </p:nvSpPr>
            <p:spPr>
              <a:xfrm>
                <a:off x="540525" y="902075"/>
                <a:ext cx="445425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7" h="7119" extrusionOk="0">
                    <a:moveTo>
                      <a:pt x="15882" y="1"/>
                    </a:moveTo>
                    <a:lnTo>
                      <a:pt x="14566" y="618"/>
                    </a:lnTo>
                    <a:lnTo>
                      <a:pt x="13249" y="1194"/>
                    </a:lnTo>
                    <a:lnTo>
                      <a:pt x="11933" y="1770"/>
                    </a:lnTo>
                    <a:lnTo>
                      <a:pt x="10575" y="2305"/>
                    </a:lnTo>
                    <a:lnTo>
                      <a:pt x="7983" y="3210"/>
                    </a:lnTo>
                    <a:lnTo>
                      <a:pt x="6666" y="3662"/>
                    </a:lnTo>
                    <a:lnTo>
                      <a:pt x="5391" y="4197"/>
                    </a:lnTo>
                    <a:lnTo>
                      <a:pt x="4691" y="4485"/>
                    </a:lnTo>
                    <a:lnTo>
                      <a:pt x="4033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1" y="7119"/>
                    </a:lnTo>
                    <a:lnTo>
                      <a:pt x="15306" y="1400"/>
                    </a:lnTo>
                    <a:lnTo>
                      <a:pt x="16541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9" y="247"/>
                    </a:lnTo>
                    <a:lnTo>
                      <a:pt x="15882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943;p44">
                <a:extLst>
                  <a:ext uri="{FF2B5EF4-FFF2-40B4-BE49-F238E27FC236}">
                    <a16:creationId xmlns:a16="http://schemas.microsoft.com/office/drawing/2014/main" id="{03CF5AD5-59F8-409A-8B4F-BB9785FB89F7}"/>
                  </a:ext>
                </a:extLst>
              </p:cNvPr>
              <p:cNvSpPr/>
              <p:nvPr/>
            </p:nvSpPr>
            <p:spPr>
              <a:xfrm>
                <a:off x="250450" y="1286775"/>
                <a:ext cx="11317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47" extrusionOk="0">
                    <a:moveTo>
                      <a:pt x="4527" y="1"/>
                    </a:moveTo>
                    <a:lnTo>
                      <a:pt x="3416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9" y="453"/>
                    </a:lnTo>
                    <a:lnTo>
                      <a:pt x="1" y="1646"/>
                    </a:lnTo>
                    <a:lnTo>
                      <a:pt x="1" y="1646"/>
                    </a:lnTo>
                    <a:lnTo>
                      <a:pt x="206" y="1564"/>
                    </a:lnTo>
                    <a:lnTo>
                      <a:pt x="4527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944;p44">
                <a:extLst>
                  <a:ext uri="{FF2B5EF4-FFF2-40B4-BE49-F238E27FC236}">
                    <a16:creationId xmlns:a16="http://schemas.microsoft.com/office/drawing/2014/main" id="{A31AAE09-EB7D-46A5-8DD3-309D4C537E79}"/>
                  </a:ext>
                </a:extLst>
              </p:cNvPr>
              <p:cNvSpPr/>
              <p:nvPr/>
            </p:nvSpPr>
            <p:spPr>
              <a:xfrm>
                <a:off x="38005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30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1" y="11232"/>
                    </a:lnTo>
                    <a:lnTo>
                      <a:pt x="7530" y="11850"/>
                    </a:lnTo>
                    <a:lnTo>
                      <a:pt x="6049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5" y="13454"/>
                    </a:lnTo>
                    <a:lnTo>
                      <a:pt x="2223" y="13619"/>
                    </a:lnTo>
                    <a:lnTo>
                      <a:pt x="1482" y="13701"/>
                    </a:lnTo>
                    <a:lnTo>
                      <a:pt x="742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7" y="16211"/>
                    </a:lnTo>
                    <a:lnTo>
                      <a:pt x="3334" y="15882"/>
                    </a:lnTo>
                    <a:lnTo>
                      <a:pt x="3622" y="15676"/>
                    </a:lnTo>
                    <a:lnTo>
                      <a:pt x="3951" y="15470"/>
                    </a:lnTo>
                    <a:lnTo>
                      <a:pt x="4403" y="15306"/>
                    </a:lnTo>
                    <a:lnTo>
                      <a:pt x="4856" y="15141"/>
                    </a:lnTo>
                    <a:lnTo>
                      <a:pt x="6008" y="14853"/>
                    </a:lnTo>
                    <a:lnTo>
                      <a:pt x="7242" y="14565"/>
                    </a:lnTo>
                    <a:lnTo>
                      <a:pt x="9711" y="14071"/>
                    </a:lnTo>
                    <a:lnTo>
                      <a:pt x="10740" y="13866"/>
                    </a:lnTo>
                    <a:lnTo>
                      <a:pt x="11563" y="13619"/>
                    </a:lnTo>
                    <a:lnTo>
                      <a:pt x="13291" y="12961"/>
                    </a:lnTo>
                    <a:lnTo>
                      <a:pt x="14978" y="12261"/>
                    </a:lnTo>
                    <a:lnTo>
                      <a:pt x="16706" y="11479"/>
                    </a:lnTo>
                    <a:lnTo>
                      <a:pt x="18393" y="10698"/>
                    </a:lnTo>
                    <a:lnTo>
                      <a:pt x="21767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5" y="2551"/>
                    </a:lnTo>
                    <a:lnTo>
                      <a:pt x="38924" y="2057"/>
                    </a:lnTo>
                    <a:lnTo>
                      <a:pt x="39047" y="1029"/>
                    </a:lnTo>
                    <a:lnTo>
                      <a:pt x="39130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945;p44">
                <a:extLst>
                  <a:ext uri="{FF2B5EF4-FFF2-40B4-BE49-F238E27FC236}">
                    <a16:creationId xmlns:a16="http://schemas.microsoft.com/office/drawing/2014/main" id="{B87BF616-2073-4ADB-B40E-221C490CEB87}"/>
                  </a:ext>
                </a:extLst>
              </p:cNvPr>
              <p:cNvSpPr/>
              <p:nvPr/>
            </p:nvSpPr>
            <p:spPr>
              <a:xfrm>
                <a:off x="283375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7" y="988"/>
                    </a:lnTo>
                    <a:lnTo>
                      <a:pt x="37936" y="1893"/>
                    </a:lnTo>
                    <a:lnTo>
                      <a:pt x="36084" y="2716"/>
                    </a:lnTo>
                    <a:lnTo>
                      <a:pt x="34150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8" y="5596"/>
                    </a:lnTo>
                    <a:lnTo>
                      <a:pt x="26333" y="6254"/>
                    </a:lnTo>
                    <a:lnTo>
                      <a:pt x="22342" y="7489"/>
                    </a:lnTo>
                    <a:lnTo>
                      <a:pt x="18351" y="8764"/>
                    </a:lnTo>
                    <a:lnTo>
                      <a:pt x="16376" y="9422"/>
                    </a:lnTo>
                    <a:lnTo>
                      <a:pt x="14401" y="10122"/>
                    </a:lnTo>
                    <a:lnTo>
                      <a:pt x="12467" y="10821"/>
                    </a:lnTo>
                    <a:lnTo>
                      <a:pt x="10533" y="11603"/>
                    </a:lnTo>
                    <a:lnTo>
                      <a:pt x="9176" y="12179"/>
                    </a:lnTo>
                    <a:lnTo>
                      <a:pt x="7859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0" y="16746"/>
                    </a:lnTo>
                    <a:lnTo>
                      <a:pt x="412" y="17610"/>
                    </a:lnTo>
                    <a:lnTo>
                      <a:pt x="823" y="18433"/>
                    </a:lnTo>
                    <a:lnTo>
                      <a:pt x="1276" y="19256"/>
                    </a:lnTo>
                    <a:lnTo>
                      <a:pt x="1770" y="20038"/>
                    </a:lnTo>
                    <a:lnTo>
                      <a:pt x="2428" y="19667"/>
                    </a:lnTo>
                    <a:lnTo>
                      <a:pt x="3169" y="19297"/>
                    </a:lnTo>
                    <a:lnTo>
                      <a:pt x="4732" y="18639"/>
                    </a:lnTo>
                    <a:lnTo>
                      <a:pt x="6213" y="18063"/>
                    </a:lnTo>
                    <a:lnTo>
                      <a:pt x="7283" y="17569"/>
                    </a:lnTo>
                    <a:lnTo>
                      <a:pt x="11644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7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946;p44">
                <a:extLst>
                  <a:ext uri="{FF2B5EF4-FFF2-40B4-BE49-F238E27FC236}">
                    <a16:creationId xmlns:a16="http://schemas.microsoft.com/office/drawing/2014/main" id="{7EA59E47-73FD-4BD9-973C-9E03C94D3680}"/>
                  </a:ext>
                </a:extLst>
              </p:cNvPr>
              <p:cNvSpPr/>
              <p:nvPr/>
            </p:nvSpPr>
            <p:spPr>
              <a:xfrm>
                <a:off x="58475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5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7" y="782"/>
                    </a:lnTo>
                    <a:lnTo>
                      <a:pt x="18886" y="1235"/>
                    </a:lnTo>
                    <a:lnTo>
                      <a:pt x="15636" y="2099"/>
                    </a:lnTo>
                    <a:lnTo>
                      <a:pt x="12385" y="3004"/>
                    </a:lnTo>
                    <a:lnTo>
                      <a:pt x="9176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2" y="4773"/>
                    </a:lnTo>
                    <a:lnTo>
                      <a:pt x="4198" y="4938"/>
                    </a:lnTo>
                    <a:lnTo>
                      <a:pt x="3333" y="5102"/>
                    </a:lnTo>
                    <a:lnTo>
                      <a:pt x="2511" y="5267"/>
                    </a:lnTo>
                    <a:lnTo>
                      <a:pt x="2099" y="5390"/>
                    </a:lnTo>
                    <a:lnTo>
                      <a:pt x="1729" y="5555"/>
                    </a:lnTo>
                    <a:lnTo>
                      <a:pt x="1359" y="5678"/>
                    </a:lnTo>
                    <a:lnTo>
                      <a:pt x="1029" y="5884"/>
                    </a:lnTo>
                    <a:lnTo>
                      <a:pt x="741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1" y="6954"/>
                    </a:lnTo>
                    <a:lnTo>
                      <a:pt x="865" y="7283"/>
                    </a:lnTo>
                    <a:lnTo>
                      <a:pt x="1729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50" y="8394"/>
                    </a:lnTo>
                    <a:lnTo>
                      <a:pt x="6255" y="8517"/>
                    </a:lnTo>
                    <a:lnTo>
                      <a:pt x="7201" y="8600"/>
                    </a:lnTo>
                    <a:lnTo>
                      <a:pt x="8147" y="8641"/>
                    </a:lnTo>
                    <a:lnTo>
                      <a:pt x="9094" y="8641"/>
                    </a:lnTo>
                    <a:lnTo>
                      <a:pt x="10040" y="8600"/>
                    </a:lnTo>
                    <a:lnTo>
                      <a:pt x="10986" y="8517"/>
                    </a:lnTo>
                    <a:lnTo>
                      <a:pt x="11933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2" y="7736"/>
                    </a:lnTo>
                    <a:lnTo>
                      <a:pt x="15677" y="7489"/>
                    </a:lnTo>
                    <a:lnTo>
                      <a:pt x="16500" y="7160"/>
                    </a:lnTo>
                    <a:lnTo>
                      <a:pt x="17364" y="6830"/>
                    </a:lnTo>
                    <a:lnTo>
                      <a:pt x="18187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1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630" y="3703"/>
                    </a:lnTo>
                    <a:lnTo>
                      <a:pt x="23289" y="3127"/>
                    </a:lnTo>
                    <a:lnTo>
                      <a:pt x="23906" y="2551"/>
                    </a:lnTo>
                    <a:lnTo>
                      <a:pt x="24523" y="1934"/>
                    </a:lnTo>
                    <a:lnTo>
                      <a:pt x="25140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947;p44">
                <a:extLst>
                  <a:ext uri="{FF2B5EF4-FFF2-40B4-BE49-F238E27FC236}">
                    <a16:creationId xmlns:a16="http://schemas.microsoft.com/office/drawing/2014/main" id="{9B4DEEF7-DF65-45A8-BEF2-75B81BBC08CD}"/>
                  </a:ext>
                </a:extLst>
              </p:cNvPr>
              <p:cNvSpPr/>
              <p:nvPr/>
            </p:nvSpPr>
            <p:spPr>
              <a:xfrm>
                <a:off x="327600" y="1301175"/>
                <a:ext cx="1031725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269" h="20697" extrusionOk="0">
                    <a:moveTo>
                      <a:pt x="40528" y="1"/>
                    </a:moveTo>
                    <a:lnTo>
                      <a:pt x="23042" y="7612"/>
                    </a:lnTo>
                    <a:lnTo>
                      <a:pt x="14278" y="11480"/>
                    </a:lnTo>
                    <a:lnTo>
                      <a:pt x="9875" y="13455"/>
                    </a:lnTo>
                    <a:lnTo>
                      <a:pt x="5514" y="15430"/>
                    </a:lnTo>
                    <a:lnTo>
                      <a:pt x="4444" y="15924"/>
                    </a:lnTo>
                    <a:lnTo>
                      <a:pt x="2963" y="16500"/>
                    </a:lnTo>
                    <a:lnTo>
                      <a:pt x="1400" y="17158"/>
                    </a:lnTo>
                    <a:lnTo>
                      <a:pt x="659" y="17528"/>
                    </a:lnTo>
                    <a:lnTo>
                      <a:pt x="1" y="17899"/>
                    </a:lnTo>
                    <a:lnTo>
                      <a:pt x="494" y="18639"/>
                    </a:lnTo>
                    <a:lnTo>
                      <a:pt x="988" y="19339"/>
                    </a:lnTo>
                    <a:lnTo>
                      <a:pt x="1523" y="19997"/>
                    </a:lnTo>
                    <a:lnTo>
                      <a:pt x="2099" y="20696"/>
                    </a:lnTo>
                    <a:lnTo>
                      <a:pt x="2840" y="20696"/>
                    </a:lnTo>
                    <a:lnTo>
                      <a:pt x="3580" y="20614"/>
                    </a:lnTo>
                    <a:lnTo>
                      <a:pt x="4321" y="20532"/>
                    </a:lnTo>
                    <a:lnTo>
                      <a:pt x="5103" y="20367"/>
                    </a:lnTo>
                    <a:lnTo>
                      <a:pt x="5843" y="20162"/>
                    </a:lnTo>
                    <a:lnTo>
                      <a:pt x="6625" y="19915"/>
                    </a:lnTo>
                    <a:lnTo>
                      <a:pt x="8147" y="19380"/>
                    </a:lnTo>
                    <a:lnTo>
                      <a:pt x="9628" y="18763"/>
                    </a:lnTo>
                    <a:lnTo>
                      <a:pt x="11069" y="18145"/>
                    </a:lnTo>
                    <a:lnTo>
                      <a:pt x="12467" y="17528"/>
                    </a:lnTo>
                    <a:lnTo>
                      <a:pt x="13743" y="17035"/>
                    </a:lnTo>
                    <a:lnTo>
                      <a:pt x="41228" y="6913"/>
                    </a:lnTo>
                    <a:lnTo>
                      <a:pt x="41269" y="6049"/>
                    </a:lnTo>
                    <a:lnTo>
                      <a:pt x="41269" y="5226"/>
                    </a:lnTo>
                    <a:lnTo>
                      <a:pt x="41228" y="4362"/>
                    </a:lnTo>
                    <a:lnTo>
                      <a:pt x="41145" y="3498"/>
                    </a:lnTo>
                    <a:lnTo>
                      <a:pt x="41063" y="2593"/>
                    </a:lnTo>
                    <a:lnTo>
                      <a:pt x="40898" y="1729"/>
                    </a:lnTo>
                    <a:lnTo>
                      <a:pt x="40734" y="865"/>
                    </a:lnTo>
                    <a:lnTo>
                      <a:pt x="40528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948;p44">
                <a:extLst>
                  <a:ext uri="{FF2B5EF4-FFF2-40B4-BE49-F238E27FC236}">
                    <a16:creationId xmlns:a16="http://schemas.microsoft.com/office/drawing/2014/main" id="{D77A8BC3-2532-44F3-A4E5-9330FB4CD4E7}"/>
                  </a:ext>
                </a:extLst>
              </p:cNvPr>
              <p:cNvSpPr/>
              <p:nvPr/>
            </p:nvSpPr>
            <p:spPr>
              <a:xfrm>
                <a:off x="238125" y="965850"/>
                <a:ext cx="1006000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0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1" y="4856"/>
                    </a:lnTo>
                    <a:lnTo>
                      <a:pt x="23370" y="5391"/>
                    </a:lnTo>
                    <a:lnTo>
                      <a:pt x="22218" y="5925"/>
                    </a:lnTo>
                    <a:lnTo>
                      <a:pt x="19914" y="6872"/>
                    </a:lnTo>
                    <a:lnTo>
                      <a:pt x="17651" y="7777"/>
                    </a:lnTo>
                    <a:lnTo>
                      <a:pt x="16293" y="8353"/>
                    </a:lnTo>
                    <a:lnTo>
                      <a:pt x="14853" y="8970"/>
                    </a:lnTo>
                    <a:lnTo>
                      <a:pt x="11726" y="10410"/>
                    </a:lnTo>
                    <a:lnTo>
                      <a:pt x="10080" y="11110"/>
                    </a:lnTo>
                    <a:lnTo>
                      <a:pt x="8394" y="11768"/>
                    </a:lnTo>
                    <a:lnTo>
                      <a:pt x="6707" y="12385"/>
                    </a:lnTo>
                    <a:lnTo>
                      <a:pt x="5843" y="12632"/>
                    </a:lnTo>
                    <a:lnTo>
                      <a:pt x="5020" y="12838"/>
                    </a:lnTo>
                    <a:lnTo>
                      <a:pt x="699" y="14401"/>
                    </a:lnTo>
                    <a:lnTo>
                      <a:pt x="494" y="14483"/>
                    </a:lnTo>
                    <a:lnTo>
                      <a:pt x="329" y="15389"/>
                    </a:lnTo>
                    <a:lnTo>
                      <a:pt x="165" y="16294"/>
                    </a:lnTo>
                    <a:lnTo>
                      <a:pt x="82" y="17199"/>
                    </a:lnTo>
                    <a:lnTo>
                      <a:pt x="41" y="18145"/>
                    </a:lnTo>
                    <a:lnTo>
                      <a:pt x="0" y="19051"/>
                    </a:lnTo>
                    <a:lnTo>
                      <a:pt x="0" y="19997"/>
                    </a:lnTo>
                    <a:lnTo>
                      <a:pt x="82" y="20943"/>
                    </a:lnTo>
                    <a:lnTo>
                      <a:pt x="165" y="21890"/>
                    </a:lnTo>
                    <a:lnTo>
                      <a:pt x="4896" y="19627"/>
                    </a:lnTo>
                    <a:lnTo>
                      <a:pt x="9669" y="17487"/>
                    </a:lnTo>
                    <a:lnTo>
                      <a:pt x="14483" y="15389"/>
                    </a:lnTo>
                    <a:lnTo>
                      <a:pt x="19297" y="13373"/>
                    </a:lnTo>
                    <a:lnTo>
                      <a:pt x="24193" y="11439"/>
                    </a:lnTo>
                    <a:lnTo>
                      <a:pt x="29048" y="9546"/>
                    </a:lnTo>
                    <a:lnTo>
                      <a:pt x="33986" y="7736"/>
                    </a:lnTo>
                    <a:lnTo>
                      <a:pt x="38923" y="5967"/>
                    </a:lnTo>
                    <a:lnTo>
                      <a:pt x="40240" y="5555"/>
                    </a:lnTo>
                    <a:lnTo>
                      <a:pt x="39581" y="4732"/>
                    </a:lnTo>
                    <a:lnTo>
                      <a:pt x="38882" y="3950"/>
                    </a:lnTo>
                    <a:lnTo>
                      <a:pt x="38141" y="3169"/>
                    </a:lnTo>
                    <a:lnTo>
                      <a:pt x="37401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932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949;p44">
                <a:extLst>
                  <a:ext uri="{FF2B5EF4-FFF2-40B4-BE49-F238E27FC236}">
                    <a16:creationId xmlns:a16="http://schemas.microsoft.com/office/drawing/2014/main" id="{96A14BD3-3D97-4080-B01C-959D24F959C1}"/>
                  </a:ext>
                </a:extLst>
              </p:cNvPr>
              <p:cNvSpPr/>
              <p:nvPr/>
            </p:nvSpPr>
            <p:spPr>
              <a:xfrm>
                <a:off x="315250" y="884600"/>
                <a:ext cx="622350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4" h="11110" extrusionOk="0">
                    <a:moveTo>
                      <a:pt x="18351" y="0"/>
                    </a:moveTo>
                    <a:lnTo>
                      <a:pt x="17611" y="82"/>
                    </a:lnTo>
                    <a:lnTo>
                      <a:pt x="16870" y="124"/>
                    </a:lnTo>
                    <a:lnTo>
                      <a:pt x="16088" y="247"/>
                    </a:lnTo>
                    <a:lnTo>
                      <a:pt x="15348" y="370"/>
                    </a:lnTo>
                    <a:lnTo>
                      <a:pt x="14607" y="494"/>
                    </a:lnTo>
                    <a:lnTo>
                      <a:pt x="13867" y="658"/>
                    </a:lnTo>
                    <a:lnTo>
                      <a:pt x="13126" y="864"/>
                    </a:lnTo>
                    <a:lnTo>
                      <a:pt x="12056" y="1234"/>
                    </a:lnTo>
                    <a:lnTo>
                      <a:pt x="11028" y="1605"/>
                    </a:lnTo>
                    <a:lnTo>
                      <a:pt x="9999" y="2016"/>
                    </a:lnTo>
                    <a:lnTo>
                      <a:pt x="9012" y="2510"/>
                    </a:lnTo>
                    <a:lnTo>
                      <a:pt x="8065" y="3004"/>
                    </a:lnTo>
                    <a:lnTo>
                      <a:pt x="7160" y="3580"/>
                    </a:lnTo>
                    <a:lnTo>
                      <a:pt x="6296" y="4197"/>
                    </a:lnTo>
                    <a:lnTo>
                      <a:pt x="5432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8" y="6954"/>
                    </a:lnTo>
                    <a:lnTo>
                      <a:pt x="2428" y="7735"/>
                    </a:lnTo>
                    <a:lnTo>
                      <a:pt x="1729" y="8517"/>
                    </a:lnTo>
                    <a:lnTo>
                      <a:pt x="1112" y="9340"/>
                    </a:lnTo>
                    <a:lnTo>
                      <a:pt x="536" y="10204"/>
                    </a:lnTo>
                    <a:lnTo>
                      <a:pt x="1" y="11109"/>
                    </a:lnTo>
                    <a:lnTo>
                      <a:pt x="1852" y="10410"/>
                    </a:lnTo>
                    <a:lnTo>
                      <a:pt x="3539" y="9793"/>
                    </a:lnTo>
                    <a:lnTo>
                      <a:pt x="5720" y="9052"/>
                    </a:lnTo>
                    <a:lnTo>
                      <a:pt x="9012" y="7818"/>
                    </a:lnTo>
                    <a:lnTo>
                      <a:pt x="10328" y="6995"/>
                    </a:lnTo>
                    <a:lnTo>
                      <a:pt x="11686" y="6213"/>
                    </a:lnTo>
                    <a:lnTo>
                      <a:pt x="13044" y="5514"/>
                    </a:lnTo>
                    <a:lnTo>
                      <a:pt x="13702" y="5184"/>
                    </a:lnTo>
                    <a:lnTo>
                      <a:pt x="14402" y="4896"/>
                    </a:lnTo>
                    <a:lnTo>
                      <a:pt x="15677" y="4361"/>
                    </a:lnTo>
                    <a:lnTo>
                      <a:pt x="16994" y="3909"/>
                    </a:lnTo>
                    <a:lnTo>
                      <a:pt x="19586" y="3004"/>
                    </a:lnTo>
                    <a:lnTo>
                      <a:pt x="20944" y="2469"/>
                    </a:lnTo>
                    <a:lnTo>
                      <a:pt x="22260" y="1893"/>
                    </a:lnTo>
                    <a:lnTo>
                      <a:pt x="23577" y="1317"/>
                    </a:lnTo>
                    <a:lnTo>
                      <a:pt x="24893" y="700"/>
                    </a:lnTo>
                    <a:lnTo>
                      <a:pt x="23453" y="370"/>
                    </a:lnTo>
                    <a:lnTo>
                      <a:pt x="22013" y="165"/>
                    </a:lnTo>
                    <a:lnTo>
                      <a:pt x="20573" y="41"/>
                    </a:lnTo>
                    <a:lnTo>
                      <a:pt x="19092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950;p44">
                <a:extLst>
                  <a:ext uri="{FF2B5EF4-FFF2-40B4-BE49-F238E27FC236}">
                    <a16:creationId xmlns:a16="http://schemas.microsoft.com/office/drawing/2014/main" id="{480BA083-63B9-4923-B23D-3B3ED9D1C6A0}"/>
                  </a:ext>
                </a:extLst>
              </p:cNvPr>
              <p:cNvSpPr/>
              <p:nvPr/>
            </p:nvSpPr>
            <p:spPr>
              <a:xfrm>
                <a:off x="452075" y="1525425"/>
                <a:ext cx="901075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3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4" y="1029"/>
                    </a:lnTo>
                    <a:lnTo>
                      <a:pt x="30735" y="1687"/>
                    </a:lnTo>
                    <a:lnTo>
                      <a:pt x="29007" y="2345"/>
                    </a:lnTo>
                    <a:lnTo>
                      <a:pt x="27320" y="3045"/>
                    </a:lnTo>
                    <a:lnTo>
                      <a:pt x="25592" y="3827"/>
                    </a:lnTo>
                    <a:lnTo>
                      <a:pt x="22218" y="5390"/>
                    </a:lnTo>
                    <a:lnTo>
                      <a:pt x="18886" y="7036"/>
                    </a:lnTo>
                    <a:lnTo>
                      <a:pt x="15512" y="8641"/>
                    </a:lnTo>
                    <a:lnTo>
                      <a:pt x="13825" y="9422"/>
                    </a:lnTo>
                    <a:lnTo>
                      <a:pt x="12097" y="10204"/>
                    </a:lnTo>
                    <a:lnTo>
                      <a:pt x="10410" y="10904"/>
                    </a:lnTo>
                    <a:lnTo>
                      <a:pt x="8682" y="11562"/>
                    </a:lnTo>
                    <a:lnTo>
                      <a:pt x="7859" y="11809"/>
                    </a:lnTo>
                    <a:lnTo>
                      <a:pt x="6830" y="12014"/>
                    </a:lnTo>
                    <a:lnTo>
                      <a:pt x="4361" y="12508"/>
                    </a:lnTo>
                    <a:lnTo>
                      <a:pt x="3127" y="12796"/>
                    </a:lnTo>
                    <a:lnTo>
                      <a:pt x="1975" y="13084"/>
                    </a:lnTo>
                    <a:lnTo>
                      <a:pt x="152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0" y="14401"/>
                    </a:lnTo>
                    <a:lnTo>
                      <a:pt x="1111" y="15224"/>
                    </a:lnTo>
                    <a:lnTo>
                      <a:pt x="1564" y="15183"/>
                    </a:lnTo>
                    <a:lnTo>
                      <a:pt x="2057" y="15141"/>
                    </a:lnTo>
                    <a:lnTo>
                      <a:pt x="3086" y="15018"/>
                    </a:lnTo>
                    <a:lnTo>
                      <a:pt x="3991" y="14812"/>
                    </a:lnTo>
                    <a:lnTo>
                      <a:pt x="4608" y="14648"/>
                    </a:lnTo>
                    <a:lnTo>
                      <a:pt x="6830" y="14072"/>
                    </a:lnTo>
                    <a:lnTo>
                      <a:pt x="9052" y="13455"/>
                    </a:lnTo>
                    <a:lnTo>
                      <a:pt x="11233" y="12796"/>
                    </a:lnTo>
                    <a:lnTo>
                      <a:pt x="13454" y="12097"/>
                    </a:lnTo>
                    <a:lnTo>
                      <a:pt x="15594" y="11315"/>
                    </a:lnTo>
                    <a:lnTo>
                      <a:pt x="17775" y="10533"/>
                    </a:lnTo>
                    <a:lnTo>
                      <a:pt x="19914" y="9669"/>
                    </a:lnTo>
                    <a:lnTo>
                      <a:pt x="22013" y="8805"/>
                    </a:lnTo>
                    <a:lnTo>
                      <a:pt x="24399" y="7777"/>
                    </a:lnTo>
                    <a:lnTo>
                      <a:pt x="26744" y="6666"/>
                    </a:lnTo>
                    <a:lnTo>
                      <a:pt x="29048" y="5514"/>
                    </a:lnTo>
                    <a:lnTo>
                      <a:pt x="31311" y="4320"/>
                    </a:lnTo>
                    <a:lnTo>
                      <a:pt x="31805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7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951;p44">
                <a:extLst>
                  <a:ext uri="{FF2B5EF4-FFF2-40B4-BE49-F238E27FC236}">
                    <a16:creationId xmlns:a16="http://schemas.microsoft.com/office/drawing/2014/main" id="{8F187873-5B26-4486-8C5C-922F93AEDD1B}"/>
                  </a:ext>
                </a:extLst>
              </p:cNvPr>
              <p:cNvSpPr/>
              <p:nvPr/>
            </p:nvSpPr>
            <p:spPr>
              <a:xfrm>
                <a:off x="24222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6" y="0"/>
                    </a:moveTo>
                    <a:lnTo>
                      <a:pt x="38759" y="412"/>
                    </a:lnTo>
                    <a:lnTo>
                      <a:pt x="33822" y="2181"/>
                    </a:lnTo>
                    <a:lnTo>
                      <a:pt x="28884" y="3991"/>
                    </a:lnTo>
                    <a:lnTo>
                      <a:pt x="24029" y="5884"/>
                    </a:lnTo>
                    <a:lnTo>
                      <a:pt x="19133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1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41" y="19832"/>
                    </a:lnTo>
                    <a:lnTo>
                      <a:pt x="1153" y="21190"/>
                    </a:lnTo>
                    <a:lnTo>
                      <a:pt x="1646" y="22465"/>
                    </a:lnTo>
                    <a:lnTo>
                      <a:pt x="4280" y="21148"/>
                    </a:lnTo>
                    <a:lnTo>
                      <a:pt x="6872" y="19791"/>
                    </a:lnTo>
                    <a:lnTo>
                      <a:pt x="9505" y="18515"/>
                    </a:lnTo>
                    <a:lnTo>
                      <a:pt x="10822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9" y="10657"/>
                    </a:lnTo>
                    <a:lnTo>
                      <a:pt x="33863" y="9957"/>
                    </a:lnTo>
                    <a:lnTo>
                      <a:pt x="35796" y="9216"/>
                    </a:lnTo>
                    <a:lnTo>
                      <a:pt x="37730" y="8435"/>
                    </a:lnTo>
                    <a:lnTo>
                      <a:pt x="39582" y="7612"/>
                    </a:lnTo>
                    <a:lnTo>
                      <a:pt x="41433" y="6707"/>
                    </a:lnTo>
                    <a:lnTo>
                      <a:pt x="43244" y="5719"/>
                    </a:lnTo>
                    <a:lnTo>
                      <a:pt x="42915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4" y="2633"/>
                    </a:lnTo>
                    <a:lnTo>
                      <a:pt x="41392" y="1934"/>
                    </a:lnTo>
                    <a:lnTo>
                      <a:pt x="40981" y="1276"/>
                    </a:lnTo>
                    <a:lnTo>
                      <a:pt x="40528" y="617"/>
                    </a:lnTo>
                    <a:lnTo>
                      <a:pt x="40076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952;p44">
                <a:extLst>
                  <a:ext uri="{FF2B5EF4-FFF2-40B4-BE49-F238E27FC236}">
                    <a16:creationId xmlns:a16="http://schemas.microsoft.com/office/drawing/2014/main" id="{220AE844-C27C-49F2-86BE-3073C4594DC3}"/>
                  </a:ext>
                </a:extLst>
              </p:cNvPr>
              <p:cNvSpPr/>
              <p:nvPr/>
            </p:nvSpPr>
            <p:spPr>
              <a:xfrm>
                <a:off x="25765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6" y="371"/>
                    </a:lnTo>
                    <a:lnTo>
                      <a:pt x="26621" y="824"/>
                    </a:lnTo>
                    <a:lnTo>
                      <a:pt x="11316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305" y="9834"/>
                    </a:lnTo>
                    <a:lnTo>
                      <a:pt x="1647" y="10986"/>
                    </a:lnTo>
                    <a:lnTo>
                      <a:pt x="1071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8" y="14484"/>
                    </a:lnTo>
                    <a:lnTo>
                      <a:pt x="1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8" y="15060"/>
                    </a:lnTo>
                    <a:lnTo>
                      <a:pt x="4239" y="14813"/>
                    </a:lnTo>
                    <a:lnTo>
                      <a:pt x="5062" y="14607"/>
                    </a:lnTo>
                    <a:lnTo>
                      <a:pt x="5926" y="14360"/>
                    </a:lnTo>
                    <a:lnTo>
                      <a:pt x="7613" y="13743"/>
                    </a:lnTo>
                    <a:lnTo>
                      <a:pt x="9299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70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89" y="7366"/>
                    </a:lnTo>
                    <a:lnTo>
                      <a:pt x="23700" y="6831"/>
                    </a:lnTo>
                    <a:lnTo>
                      <a:pt x="24770" y="6255"/>
                    </a:lnTo>
                    <a:lnTo>
                      <a:pt x="25840" y="5637"/>
                    </a:lnTo>
                    <a:lnTo>
                      <a:pt x="26663" y="5144"/>
                    </a:lnTo>
                    <a:lnTo>
                      <a:pt x="27444" y="4650"/>
                    </a:lnTo>
                    <a:lnTo>
                      <a:pt x="28185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3" y="1729"/>
                    </a:lnTo>
                    <a:lnTo>
                      <a:pt x="31600" y="1070"/>
                    </a:lnTo>
                    <a:lnTo>
                      <a:pt x="30366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8" name="Google Shape;953;p44">
              <a:extLst>
                <a:ext uri="{FF2B5EF4-FFF2-40B4-BE49-F238E27FC236}">
                  <a16:creationId xmlns:a16="http://schemas.microsoft.com/office/drawing/2014/main" id="{5C0D259A-5B04-41FC-A45E-17124FBFB5E2}"/>
                </a:ext>
              </a:extLst>
            </p:cNvPr>
            <p:cNvSpPr/>
            <p:nvPr/>
          </p:nvSpPr>
          <p:spPr>
            <a:xfrm>
              <a:off x="3892080" y="1333992"/>
              <a:ext cx="4491693" cy="2415345"/>
            </a:xfrm>
            <a:custGeom>
              <a:avLst/>
              <a:gdLst/>
              <a:ahLst/>
              <a:cxnLst/>
              <a:rect l="l" t="t" r="r" b="b"/>
              <a:pathLst>
                <a:path w="99242" h="53366" extrusionOk="0">
                  <a:moveTo>
                    <a:pt x="92000" y="1"/>
                  </a:moveTo>
                  <a:lnTo>
                    <a:pt x="90807" y="42"/>
                  </a:lnTo>
                  <a:lnTo>
                    <a:pt x="89532" y="124"/>
                  </a:lnTo>
                  <a:lnTo>
                    <a:pt x="88174" y="248"/>
                  </a:lnTo>
                  <a:lnTo>
                    <a:pt x="86734" y="453"/>
                  </a:lnTo>
                  <a:lnTo>
                    <a:pt x="85212" y="700"/>
                  </a:lnTo>
                  <a:lnTo>
                    <a:pt x="83648" y="988"/>
                  </a:lnTo>
                  <a:lnTo>
                    <a:pt x="82002" y="1318"/>
                  </a:lnTo>
                  <a:lnTo>
                    <a:pt x="80274" y="1729"/>
                  </a:lnTo>
                  <a:lnTo>
                    <a:pt x="78505" y="2140"/>
                  </a:lnTo>
                  <a:lnTo>
                    <a:pt x="76695" y="2634"/>
                  </a:lnTo>
                  <a:lnTo>
                    <a:pt x="74802" y="3169"/>
                  </a:lnTo>
                  <a:lnTo>
                    <a:pt x="72868" y="3745"/>
                  </a:lnTo>
                  <a:lnTo>
                    <a:pt x="70893" y="4403"/>
                  </a:lnTo>
                  <a:lnTo>
                    <a:pt x="68836" y="5062"/>
                  </a:lnTo>
                  <a:lnTo>
                    <a:pt x="66779" y="5802"/>
                  </a:lnTo>
                  <a:lnTo>
                    <a:pt x="64639" y="6584"/>
                  </a:lnTo>
                  <a:lnTo>
                    <a:pt x="65215" y="7037"/>
                  </a:lnTo>
                  <a:lnTo>
                    <a:pt x="65750" y="7530"/>
                  </a:lnTo>
                  <a:lnTo>
                    <a:pt x="68219" y="6707"/>
                  </a:lnTo>
                  <a:lnTo>
                    <a:pt x="70564" y="5967"/>
                  </a:lnTo>
                  <a:lnTo>
                    <a:pt x="72745" y="5391"/>
                  </a:lnTo>
                  <a:lnTo>
                    <a:pt x="74802" y="4856"/>
                  </a:lnTo>
                  <a:lnTo>
                    <a:pt x="76695" y="4445"/>
                  </a:lnTo>
                  <a:lnTo>
                    <a:pt x="78464" y="4156"/>
                  </a:lnTo>
                  <a:lnTo>
                    <a:pt x="80027" y="3992"/>
                  </a:lnTo>
                  <a:lnTo>
                    <a:pt x="80727" y="3951"/>
                  </a:lnTo>
                  <a:lnTo>
                    <a:pt x="82085" y="3951"/>
                  </a:lnTo>
                  <a:lnTo>
                    <a:pt x="82702" y="4033"/>
                  </a:lnTo>
                  <a:lnTo>
                    <a:pt x="83278" y="4115"/>
                  </a:lnTo>
                  <a:lnTo>
                    <a:pt x="83771" y="4239"/>
                  </a:lnTo>
                  <a:lnTo>
                    <a:pt x="84183" y="4445"/>
                  </a:lnTo>
                  <a:lnTo>
                    <a:pt x="84512" y="4650"/>
                  </a:lnTo>
                  <a:lnTo>
                    <a:pt x="84800" y="4897"/>
                  </a:lnTo>
                  <a:lnTo>
                    <a:pt x="85006" y="5226"/>
                  </a:lnTo>
                  <a:lnTo>
                    <a:pt x="85088" y="5432"/>
                  </a:lnTo>
                  <a:lnTo>
                    <a:pt x="85129" y="5679"/>
                  </a:lnTo>
                  <a:lnTo>
                    <a:pt x="85170" y="5926"/>
                  </a:lnTo>
                  <a:lnTo>
                    <a:pt x="85129" y="6214"/>
                  </a:lnTo>
                  <a:lnTo>
                    <a:pt x="85088" y="6461"/>
                  </a:lnTo>
                  <a:lnTo>
                    <a:pt x="85006" y="6790"/>
                  </a:lnTo>
                  <a:lnTo>
                    <a:pt x="84882" y="7078"/>
                  </a:lnTo>
                  <a:lnTo>
                    <a:pt x="84759" y="7407"/>
                  </a:lnTo>
                  <a:lnTo>
                    <a:pt x="84347" y="8106"/>
                  </a:lnTo>
                  <a:lnTo>
                    <a:pt x="83813" y="8806"/>
                  </a:lnTo>
                  <a:lnTo>
                    <a:pt x="83195" y="9588"/>
                  </a:lnTo>
                  <a:lnTo>
                    <a:pt x="82414" y="10410"/>
                  </a:lnTo>
                  <a:lnTo>
                    <a:pt x="81550" y="11275"/>
                  </a:lnTo>
                  <a:lnTo>
                    <a:pt x="80562" y="12180"/>
                  </a:lnTo>
                  <a:lnTo>
                    <a:pt x="79451" y="13126"/>
                  </a:lnTo>
                  <a:lnTo>
                    <a:pt x="78258" y="14072"/>
                  </a:lnTo>
                  <a:lnTo>
                    <a:pt x="76983" y="15101"/>
                  </a:lnTo>
                  <a:lnTo>
                    <a:pt x="75584" y="16130"/>
                  </a:lnTo>
                  <a:lnTo>
                    <a:pt x="74102" y="17158"/>
                  </a:lnTo>
                  <a:lnTo>
                    <a:pt x="72539" y="18228"/>
                  </a:lnTo>
                  <a:lnTo>
                    <a:pt x="70317" y="19709"/>
                  </a:lnTo>
                  <a:lnTo>
                    <a:pt x="67972" y="21190"/>
                  </a:lnTo>
                  <a:lnTo>
                    <a:pt x="65503" y="22672"/>
                  </a:lnTo>
                  <a:lnTo>
                    <a:pt x="62870" y="24194"/>
                  </a:lnTo>
                  <a:lnTo>
                    <a:pt x="60154" y="25716"/>
                  </a:lnTo>
                  <a:lnTo>
                    <a:pt x="57315" y="27239"/>
                  </a:lnTo>
                  <a:lnTo>
                    <a:pt x="54394" y="28761"/>
                  </a:lnTo>
                  <a:lnTo>
                    <a:pt x="51391" y="30283"/>
                  </a:lnTo>
                  <a:lnTo>
                    <a:pt x="48346" y="31723"/>
                  </a:lnTo>
                  <a:lnTo>
                    <a:pt x="45342" y="33122"/>
                  </a:lnTo>
                  <a:lnTo>
                    <a:pt x="42380" y="34398"/>
                  </a:lnTo>
                  <a:lnTo>
                    <a:pt x="39500" y="35632"/>
                  </a:lnTo>
                  <a:lnTo>
                    <a:pt x="36702" y="36784"/>
                  </a:lnTo>
                  <a:lnTo>
                    <a:pt x="34027" y="37813"/>
                  </a:lnTo>
                  <a:lnTo>
                    <a:pt x="31394" y="38759"/>
                  </a:lnTo>
                  <a:lnTo>
                    <a:pt x="28884" y="39623"/>
                  </a:lnTo>
                  <a:lnTo>
                    <a:pt x="26663" y="40364"/>
                  </a:lnTo>
                  <a:lnTo>
                    <a:pt x="24523" y="40981"/>
                  </a:lnTo>
                  <a:lnTo>
                    <a:pt x="22507" y="41516"/>
                  </a:lnTo>
                  <a:lnTo>
                    <a:pt x="20655" y="41968"/>
                  </a:lnTo>
                  <a:lnTo>
                    <a:pt x="18886" y="42298"/>
                  </a:lnTo>
                  <a:lnTo>
                    <a:pt x="17323" y="42544"/>
                  </a:lnTo>
                  <a:lnTo>
                    <a:pt x="15842" y="42709"/>
                  </a:lnTo>
                  <a:lnTo>
                    <a:pt x="14566" y="42750"/>
                  </a:lnTo>
                  <a:lnTo>
                    <a:pt x="13908" y="42750"/>
                  </a:lnTo>
                  <a:lnTo>
                    <a:pt x="13249" y="42709"/>
                  </a:lnTo>
                  <a:lnTo>
                    <a:pt x="12715" y="42586"/>
                  </a:lnTo>
                  <a:lnTo>
                    <a:pt x="12221" y="42462"/>
                  </a:lnTo>
                  <a:lnTo>
                    <a:pt x="11768" y="42256"/>
                  </a:lnTo>
                  <a:lnTo>
                    <a:pt x="11439" y="42051"/>
                  </a:lnTo>
                  <a:lnTo>
                    <a:pt x="11151" y="41804"/>
                  </a:lnTo>
                  <a:lnTo>
                    <a:pt x="10945" y="41475"/>
                  </a:lnTo>
                  <a:lnTo>
                    <a:pt x="10863" y="41269"/>
                  </a:lnTo>
                  <a:lnTo>
                    <a:pt x="10822" y="41022"/>
                  </a:lnTo>
                  <a:lnTo>
                    <a:pt x="10822" y="40734"/>
                  </a:lnTo>
                  <a:lnTo>
                    <a:pt x="10822" y="40446"/>
                  </a:lnTo>
                  <a:lnTo>
                    <a:pt x="10904" y="40158"/>
                  </a:lnTo>
                  <a:lnTo>
                    <a:pt x="10986" y="39870"/>
                  </a:lnTo>
                  <a:lnTo>
                    <a:pt x="11110" y="39541"/>
                  </a:lnTo>
                  <a:lnTo>
                    <a:pt x="11274" y="39171"/>
                  </a:lnTo>
                  <a:lnTo>
                    <a:pt x="11727" y="38471"/>
                  </a:lnTo>
                  <a:lnTo>
                    <a:pt x="12303" y="37689"/>
                  </a:lnTo>
                  <a:lnTo>
                    <a:pt x="13003" y="36866"/>
                  </a:lnTo>
                  <a:lnTo>
                    <a:pt x="13867" y="35961"/>
                  </a:lnTo>
                  <a:lnTo>
                    <a:pt x="14813" y="35056"/>
                  </a:lnTo>
                  <a:lnTo>
                    <a:pt x="15883" y="34110"/>
                  </a:lnTo>
                  <a:lnTo>
                    <a:pt x="17076" y="33122"/>
                  </a:lnTo>
                  <a:lnTo>
                    <a:pt x="18351" y="32094"/>
                  </a:lnTo>
                  <a:lnTo>
                    <a:pt x="19791" y="31024"/>
                  </a:lnTo>
                  <a:lnTo>
                    <a:pt x="21273" y="29954"/>
                  </a:lnTo>
                  <a:lnTo>
                    <a:pt x="22877" y="28843"/>
                  </a:lnTo>
                  <a:lnTo>
                    <a:pt x="24605" y="27691"/>
                  </a:lnTo>
                  <a:lnTo>
                    <a:pt x="24523" y="26951"/>
                  </a:lnTo>
                  <a:lnTo>
                    <a:pt x="24482" y="26251"/>
                  </a:lnTo>
                  <a:lnTo>
                    <a:pt x="21520" y="28144"/>
                  </a:lnTo>
                  <a:lnTo>
                    <a:pt x="18681" y="30036"/>
                  </a:lnTo>
                  <a:lnTo>
                    <a:pt x="16006" y="31888"/>
                  </a:lnTo>
                  <a:lnTo>
                    <a:pt x="13496" y="33739"/>
                  </a:lnTo>
                  <a:lnTo>
                    <a:pt x="11192" y="35550"/>
                  </a:lnTo>
                  <a:lnTo>
                    <a:pt x="9053" y="37278"/>
                  </a:lnTo>
                  <a:lnTo>
                    <a:pt x="7119" y="39006"/>
                  </a:lnTo>
                  <a:lnTo>
                    <a:pt x="6255" y="39829"/>
                  </a:lnTo>
                  <a:lnTo>
                    <a:pt x="5432" y="40652"/>
                  </a:lnTo>
                  <a:lnTo>
                    <a:pt x="4650" y="41434"/>
                  </a:lnTo>
                  <a:lnTo>
                    <a:pt x="3910" y="42215"/>
                  </a:lnTo>
                  <a:lnTo>
                    <a:pt x="3251" y="42997"/>
                  </a:lnTo>
                  <a:lnTo>
                    <a:pt x="2634" y="43738"/>
                  </a:lnTo>
                  <a:lnTo>
                    <a:pt x="2099" y="44478"/>
                  </a:lnTo>
                  <a:lnTo>
                    <a:pt x="1605" y="45178"/>
                  </a:lnTo>
                  <a:lnTo>
                    <a:pt x="1194" y="45836"/>
                  </a:lnTo>
                  <a:lnTo>
                    <a:pt x="824" y="46494"/>
                  </a:lnTo>
                  <a:lnTo>
                    <a:pt x="536" y="47153"/>
                  </a:lnTo>
                  <a:lnTo>
                    <a:pt x="289" y="47729"/>
                  </a:lnTo>
                  <a:lnTo>
                    <a:pt x="124" y="48346"/>
                  </a:lnTo>
                  <a:lnTo>
                    <a:pt x="42" y="48881"/>
                  </a:lnTo>
                  <a:lnTo>
                    <a:pt x="1" y="49416"/>
                  </a:lnTo>
                  <a:lnTo>
                    <a:pt x="1" y="49909"/>
                  </a:lnTo>
                  <a:lnTo>
                    <a:pt x="124" y="50403"/>
                  </a:lnTo>
                  <a:lnTo>
                    <a:pt x="289" y="50856"/>
                  </a:lnTo>
                  <a:lnTo>
                    <a:pt x="495" y="51144"/>
                  </a:lnTo>
                  <a:lnTo>
                    <a:pt x="700" y="51432"/>
                  </a:lnTo>
                  <a:lnTo>
                    <a:pt x="947" y="51720"/>
                  </a:lnTo>
                  <a:lnTo>
                    <a:pt x="1235" y="51967"/>
                  </a:lnTo>
                  <a:lnTo>
                    <a:pt x="1523" y="52172"/>
                  </a:lnTo>
                  <a:lnTo>
                    <a:pt x="1893" y="52378"/>
                  </a:lnTo>
                  <a:lnTo>
                    <a:pt x="2264" y="52584"/>
                  </a:lnTo>
                  <a:lnTo>
                    <a:pt x="2716" y="52748"/>
                  </a:lnTo>
                  <a:lnTo>
                    <a:pt x="3169" y="52872"/>
                  </a:lnTo>
                  <a:lnTo>
                    <a:pt x="3663" y="52995"/>
                  </a:lnTo>
                  <a:lnTo>
                    <a:pt x="4156" y="53119"/>
                  </a:lnTo>
                  <a:lnTo>
                    <a:pt x="4732" y="53201"/>
                  </a:lnTo>
                  <a:lnTo>
                    <a:pt x="5885" y="53324"/>
                  </a:lnTo>
                  <a:lnTo>
                    <a:pt x="7201" y="53365"/>
                  </a:lnTo>
                  <a:lnTo>
                    <a:pt x="8477" y="53324"/>
                  </a:lnTo>
                  <a:lnTo>
                    <a:pt x="9793" y="53242"/>
                  </a:lnTo>
                  <a:lnTo>
                    <a:pt x="11233" y="53077"/>
                  </a:lnTo>
                  <a:lnTo>
                    <a:pt x="12715" y="52872"/>
                  </a:lnTo>
                  <a:lnTo>
                    <a:pt x="14319" y="52625"/>
                  </a:lnTo>
                  <a:lnTo>
                    <a:pt x="15965" y="52337"/>
                  </a:lnTo>
                  <a:lnTo>
                    <a:pt x="17693" y="51967"/>
                  </a:lnTo>
                  <a:lnTo>
                    <a:pt x="19462" y="51514"/>
                  </a:lnTo>
                  <a:lnTo>
                    <a:pt x="21314" y="51061"/>
                  </a:lnTo>
                  <a:lnTo>
                    <a:pt x="23248" y="50526"/>
                  </a:lnTo>
                  <a:lnTo>
                    <a:pt x="25223" y="49950"/>
                  </a:lnTo>
                  <a:lnTo>
                    <a:pt x="27239" y="49333"/>
                  </a:lnTo>
                  <a:lnTo>
                    <a:pt x="29337" y="48675"/>
                  </a:lnTo>
                  <a:lnTo>
                    <a:pt x="31477" y="47934"/>
                  </a:lnTo>
                  <a:lnTo>
                    <a:pt x="33657" y="47153"/>
                  </a:lnTo>
                  <a:lnTo>
                    <a:pt x="35879" y="46330"/>
                  </a:lnTo>
                  <a:lnTo>
                    <a:pt x="38142" y="45466"/>
                  </a:lnTo>
                  <a:lnTo>
                    <a:pt x="40487" y="44519"/>
                  </a:lnTo>
                  <a:lnTo>
                    <a:pt x="42874" y="43532"/>
                  </a:lnTo>
                  <a:lnTo>
                    <a:pt x="45260" y="42503"/>
                  </a:lnTo>
                  <a:lnTo>
                    <a:pt x="47688" y="41434"/>
                  </a:lnTo>
                  <a:lnTo>
                    <a:pt x="50156" y="40323"/>
                  </a:lnTo>
                  <a:lnTo>
                    <a:pt x="52625" y="39171"/>
                  </a:lnTo>
                  <a:lnTo>
                    <a:pt x="55135" y="37936"/>
                  </a:lnTo>
                  <a:lnTo>
                    <a:pt x="57603" y="36702"/>
                  </a:lnTo>
                  <a:lnTo>
                    <a:pt x="60072" y="35468"/>
                  </a:lnTo>
                  <a:lnTo>
                    <a:pt x="62458" y="34192"/>
                  </a:lnTo>
                  <a:lnTo>
                    <a:pt x="64763" y="32958"/>
                  </a:lnTo>
                  <a:lnTo>
                    <a:pt x="67067" y="31682"/>
                  </a:lnTo>
                  <a:lnTo>
                    <a:pt x="69289" y="30407"/>
                  </a:lnTo>
                  <a:lnTo>
                    <a:pt x="71469" y="29131"/>
                  </a:lnTo>
                  <a:lnTo>
                    <a:pt x="73568" y="27856"/>
                  </a:lnTo>
                  <a:lnTo>
                    <a:pt x="76695" y="25881"/>
                  </a:lnTo>
                  <a:lnTo>
                    <a:pt x="79657" y="23947"/>
                  </a:lnTo>
                  <a:lnTo>
                    <a:pt x="82455" y="22054"/>
                  </a:lnTo>
                  <a:lnTo>
                    <a:pt x="85047" y="20162"/>
                  </a:lnTo>
                  <a:lnTo>
                    <a:pt x="87474" y="18310"/>
                  </a:lnTo>
                  <a:lnTo>
                    <a:pt x="89696" y="16500"/>
                  </a:lnTo>
                  <a:lnTo>
                    <a:pt x="91712" y="14731"/>
                  </a:lnTo>
                  <a:lnTo>
                    <a:pt x="92618" y="13867"/>
                  </a:lnTo>
                  <a:lnTo>
                    <a:pt x="93523" y="13044"/>
                  </a:lnTo>
                  <a:lnTo>
                    <a:pt x="94304" y="12221"/>
                  </a:lnTo>
                  <a:lnTo>
                    <a:pt x="95086" y="11398"/>
                  </a:lnTo>
                  <a:lnTo>
                    <a:pt x="95786" y="10616"/>
                  </a:lnTo>
                  <a:lnTo>
                    <a:pt x="96403" y="9834"/>
                  </a:lnTo>
                  <a:lnTo>
                    <a:pt x="96979" y="9094"/>
                  </a:lnTo>
                  <a:lnTo>
                    <a:pt x="97514" y="8353"/>
                  </a:lnTo>
                  <a:lnTo>
                    <a:pt x="97966" y="7654"/>
                  </a:lnTo>
                  <a:lnTo>
                    <a:pt x="98337" y="6995"/>
                  </a:lnTo>
                  <a:lnTo>
                    <a:pt x="98666" y="6337"/>
                  </a:lnTo>
                  <a:lnTo>
                    <a:pt x="98913" y="5720"/>
                  </a:lnTo>
                  <a:lnTo>
                    <a:pt x="99077" y="5103"/>
                  </a:lnTo>
                  <a:lnTo>
                    <a:pt x="99201" y="4527"/>
                  </a:lnTo>
                  <a:lnTo>
                    <a:pt x="99242" y="3992"/>
                  </a:lnTo>
                  <a:lnTo>
                    <a:pt x="99201" y="3457"/>
                  </a:lnTo>
                  <a:lnTo>
                    <a:pt x="99118" y="2963"/>
                  </a:lnTo>
                  <a:lnTo>
                    <a:pt x="98954" y="2511"/>
                  </a:lnTo>
                  <a:lnTo>
                    <a:pt x="98748" y="2223"/>
                  </a:lnTo>
                  <a:lnTo>
                    <a:pt x="98542" y="1935"/>
                  </a:lnTo>
                  <a:lnTo>
                    <a:pt x="98296" y="1647"/>
                  </a:lnTo>
                  <a:lnTo>
                    <a:pt x="98008" y="1400"/>
                  </a:lnTo>
                  <a:lnTo>
                    <a:pt x="97678" y="1194"/>
                  </a:lnTo>
                  <a:lnTo>
                    <a:pt x="97349" y="988"/>
                  </a:lnTo>
                  <a:lnTo>
                    <a:pt x="96938" y="783"/>
                  </a:lnTo>
                  <a:lnTo>
                    <a:pt x="96526" y="618"/>
                  </a:lnTo>
                  <a:lnTo>
                    <a:pt x="96074" y="495"/>
                  </a:lnTo>
                  <a:lnTo>
                    <a:pt x="95580" y="371"/>
                  </a:lnTo>
                  <a:lnTo>
                    <a:pt x="95086" y="248"/>
                  </a:lnTo>
                  <a:lnTo>
                    <a:pt x="94510" y="165"/>
                  </a:lnTo>
                  <a:lnTo>
                    <a:pt x="93317" y="42"/>
                  </a:lnTo>
                  <a:lnTo>
                    <a:pt x="92000" y="1"/>
                  </a:lnTo>
                  <a:close/>
                </a:path>
              </a:pathLst>
            </a:custGeom>
            <a:solidFill>
              <a:srgbClr val="FFFFFF">
                <a:alpha val="51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" name="Google Shape;1130;p47">
            <a:extLst>
              <a:ext uri="{FF2B5EF4-FFF2-40B4-BE49-F238E27FC236}">
                <a16:creationId xmlns:a16="http://schemas.microsoft.com/office/drawing/2014/main" id="{1E673577-38A3-4E74-878A-FDF7B08BDFA5}"/>
              </a:ext>
            </a:extLst>
          </p:cNvPr>
          <p:cNvGrpSpPr/>
          <p:nvPr/>
        </p:nvGrpSpPr>
        <p:grpSpPr>
          <a:xfrm>
            <a:off x="7918106" y="1964326"/>
            <a:ext cx="238271" cy="238266"/>
            <a:chOff x="1769725" y="883575"/>
            <a:chExt cx="1122250" cy="1122225"/>
          </a:xfrm>
        </p:grpSpPr>
        <p:sp>
          <p:nvSpPr>
            <p:cNvPr id="134" name="Google Shape;1131;p47">
              <a:extLst>
                <a:ext uri="{FF2B5EF4-FFF2-40B4-BE49-F238E27FC236}">
                  <a16:creationId xmlns:a16="http://schemas.microsoft.com/office/drawing/2014/main" id="{F44198E8-D922-4BB5-A196-0DD8DD377367}"/>
                </a:ext>
              </a:extLst>
            </p:cNvPr>
            <p:cNvSpPr/>
            <p:nvPr/>
          </p:nvSpPr>
          <p:spPr>
            <a:xfrm>
              <a:off x="176972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2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2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8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8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132;p47">
              <a:extLst>
                <a:ext uri="{FF2B5EF4-FFF2-40B4-BE49-F238E27FC236}">
                  <a16:creationId xmlns:a16="http://schemas.microsoft.com/office/drawing/2014/main" id="{0FBF707E-74F3-4AF6-AD95-12819AB86A45}"/>
                </a:ext>
              </a:extLst>
            </p:cNvPr>
            <p:cNvSpPr/>
            <p:nvPr/>
          </p:nvSpPr>
          <p:spPr>
            <a:xfrm>
              <a:off x="2436275" y="943225"/>
              <a:ext cx="185175" cy="114200"/>
            </a:xfrm>
            <a:custGeom>
              <a:avLst/>
              <a:gdLst/>
              <a:ahLst/>
              <a:cxnLst/>
              <a:rect l="l" t="t" r="r" b="b"/>
              <a:pathLst>
                <a:path w="7407" h="4568" extrusionOk="0">
                  <a:moveTo>
                    <a:pt x="5761" y="0"/>
                  </a:moveTo>
                  <a:lnTo>
                    <a:pt x="5143" y="659"/>
                  </a:lnTo>
                  <a:lnTo>
                    <a:pt x="4485" y="1276"/>
                  </a:lnTo>
                  <a:lnTo>
                    <a:pt x="3786" y="1893"/>
                  </a:lnTo>
                  <a:lnTo>
                    <a:pt x="3086" y="2469"/>
                  </a:lnTo>
                  <a:lnTo>
                    <a:pt x="2345" y="3045"/>
                  </a:lnTo>
                  <a:lnTo>
                    <a:pt x="1564" y="3580"/>
                  </a:lnTo>
                  <a:lnTo>
                    <a:pt x="823" y="4074"/>
                  </a:lnTo>
                  <a:lnTo>
                    <a:pt x="0" y="4567"/>
                  </a:lnTo>
                  <a:lnTo>
                    <a:pt x="3744" y="2757"/>
                  </a:lnTo>
                  <a:lnTo>
                    <a:pt x="7406" y="906"/>
                  </a:lnTo>
                  <a:lnTo>
                    <a:pt x="6583" y="412"/>
                  </a:lnTo>
                  <a:lnTo>
                    <a:pt x="5761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133;p47">
              <a:extLst>
                <a:ext uri="{FF2B5EF4-FFF2-40B4-BE49-F238E27FC236}">
                  <a16:creationId xmlns:a16="http://schemas.microsoft.com/office/drawing/2014/main" id="{E1D0C7AF-26CC-4525-9B47-A29F4514D941}"/>
                </a:ext>
              </a:extLst>
            </p:cNvPr>
            <p:cNvSpPr/>
            <p:nvPr/>
          </p:nvSpPr>
          <p:spPr>
            <a:xfrm>
              <a:off x="2073175" y="902075"/>
              <a:ext cx="445400" cy="177975"/>
            </a:xfrm>
            <a:custGeom>
              <a:avLst/>
              <a:gdLst/>
              <a:ahLst/>
              <a:cxnLst/>
              <a:rect l="l" t="t" r="r" b="b"/>
              <a:pathLst>
                <a:path w="17816" h="7119" extrusionOk="0">
                  <a:moveTo>
                    <a:pt x="15841" y="1"/>
                  </a:moveTo>
                  <a:lnTo>
                    <a:pt x="14565" y="618"/>
                  </a:lnTo>
                  <a:lnTo>
                    <a:pt x="13249" y="1194"/>
                  </a:lnTo>
                  <a:lnTo>
                    <a:pt x="11932" y="1770"/>
                  </a:lnTo>
                  <a:lnTo>
                    <a:pt x="10574" y="2305"/>
                  </a:lnTo>
                  <a:lnTo>
                    <a:pt x="7982" y="3210"/>
                  </a:lnTo>
                  <a:lnTo>
                    <a:pt x="6666" y="3662"/>
                  </a:lnTo>
                  <a:lnTo>
                    <a:pt x="5390" y="4197"/>
                  </a:lnTo>
                  <a:lnTo>
                    <a:pt x="4691" y="4485"/>
                  </a:lnTo>
                  <a:lnTo>
                    <a:pt x="3991" y="4815"/>
                  </a:lnTo>
                  <a:lnTo>
                    <a:pt x="2675" y="5514"/>
                  </a:lnTo>
                  <a:lnTo>
                    <a:pt x="1317" y="6296"/>
                  </a:lnTo>
                  <a:lnTo>
                    <a:pt x="0" y="7119"/>
                  </a:lnTo>
                  <a:lnTo>
                    <a:pt x="15306" y="1400"/>
                  </a:lnTo>
                  <a:lnTo>
                    <a:pt x="16540" y="947"/>
                  </a:lnTo>
                  <a:lnTo>
                    <a:pt x="17158" y="741"/>
                  </a:lnTo>
                  <a:lnTo>
                    <a:pt x="17816" y="577"/>
                  </a:lnTo>
                  <a:lnTo>
                    <a:pt x="16828" y="247"/>
                  </a:lnTo>
                  <a:lnTo>
                    <a:pt x="15841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134;p47">
              <a:extLst>
                <a:ext uri="{FF2B5EF4-FFF2-40B4-BE49-F238E27FC236}">
                  <a16:creationId xmlns:a16="http://schemas.microsoft.com/office/drawing/2014/main" id="{13BA7816-C400-4BB7-B624-461C04F8BD05}"/>
                </a:ext>
              </a:extLst>
            </p:cNvPr>
            <p:cNvSpPr/>
            <p:nvPr/>
          </p:nvSpPr>
          <p:spPr>
            <a:xfrm>
              <a:off x="2012475" y="1557300"/>
              <a:ext cx="868175" cy="406325"/>
            </a:xfrm>
            <a:custGeom>
              <a:avLst/>
              <a:gdLst/>
              <a:ahLst/>
              <a:cxnLst/>
              <a:rect l="l" t="t" r="r" b="b"/>
              <a:pathLst>
                <a:path w="34727" h="16253" extrusionOk="0">
                  <a:moveTo>
                    <a:pt x="34727" y="1"/>
                  </a:moveTo>
                  <a:lnTo>
                    <a:pt x="33492" y="865"/>
                  </a:lnTo>
                  <a:lnTo>
                    <a:pt x="32299" y="1688"/>
                  </a:lnTo>
                  <a:lnTo>
                    <a:pt x="31188" y="2469"/>
                  </a:lnTo>
                  <a:lnTo>
                    <a:pt x="30695" y="2799"/>
                  </a:lnTo>
                  <a:lnTo>
                    <a:pt x="30201" y="3045"/>
                  </a:lnTo>
                  <a:lnTo>
                    <a:pt x="27938" y="4239"/>
                  </a:lnTo>
                  <a:lnTo>
                    <a:pt x="25593" y="5391"/>
                  </a:lnTo>
                  <a:lnTo>
                    <a:pt x="23289" y="6502"/>
                  </a:lnTo>
                  <a:lnTo>
                    <a:pt x="20902" y="7530"/>
                  </a:lnTo>
                  <a:lnTo>
                    <a:pt x="18804" y="8394"/>
                  </a:lnTo>
                  <a:lnTo>
                    <a:pt x="16664" y="9258"/>
                  </a:lnTo>
                  <a:lnTo>
                    <a:pt x="14484" y="10040"/>
                  </a:lnTo>
                  <a:lnTo>
                    <a:pt x="12303" y="10822"/>
                  </a:lnTo>
                  <a:lnTo>
                    <a:pt x="10122" y="11521"/>
                  </a:lnTo>
                  <a:lnTo>
                    <a:pt x="7942" y="12180"/>
                  </a:lnTo>
                  <a:lnTo>
                    <a:pt x="5720" y="12797"/>
                  </a:lnTo>
                  <a:lnTo>
                    <a:pt x="3498" y="13373"/>
                  </a:lnTo>
                  <a:lnTo>
                    <a:pt x="2840" y="13537"/>
                  </a:lnTo>
                  <a:lnTo>
                    <a:pt x="1934" y="13743"/>
                  </a:lnTo>
                  <a:lnTo>
                    <a:pt x="947" y="13866"/>
                  </a:lnTo>
                  <a:lnTo>
                    <a:pt x="453" y="13908"/>
                  </a:lnTo>
                  <a:lnTo>
                    <a:pt x="1" y="13949"/>
                  </a:lnTo>
                  <a:lnTo>
                    <a:pt x="988" y="14607"/>
                  </a:lnTo>
                  <a:lnTo>
                    <a:pt x="2017" y="15224"/>
                  </a:lnTo>
                  <a:lnTo>
                    <a:pt x="3086" y="15759"/>
                  </a:lnTo>
                  <a:lnTo>
                    <a:pt x="4197" y="16253"/>
                  </a:lnTo>
                  <a:lnTo>
                    <a:pt x="4403" y="15924"/>
                  </a:lnTo>
                  <a:lnTo>
                    <a:pt x="4650" y="15636"/>
                  </a:lnTo>
                  <a:lnTo>
                    <a:pt x="4897" y="15389"/>
                  </a:lnTo>
                  <a:lnTo>
                    <a:pt x="5226" y="15183"/>
                  </a:lnTo>
                  <a:lnTo>
                    <a:pt x="5555" y="14977"/>
                  </a:lnTo>
                  <a:lnTo>
                    <a:pt x="5925" y="14854"/>
                  </a:lnTo>
                  <a:lnTo>
                    <a:pt x="6296" y="14689"/>
                  </a:lnTo>
                  <a:lnTo>
                    <a:pt x="6707" y="14566"/>
                  </a:lnTo>
                  <a:lnTo>
                    <a:pt x="7530" y="14401"/>
                  </a:lnTo>
                  <a:lnTo>
                    <a:pt x="8394" y="14237"/>
                  </a:lnTo>
                  <a:lnTo>
                    <a:pt x="9258" y="14072"/>
                  </a:lnTo>
                  <a:lnTo>
                    <a:pt x="10081" y="13949"/>
                  </a:lnTo>
                  <a:lnTo>
                    <a:pt x="11727" y="13578"/>
                  </a:lnTo>
                  <a:lnTo>
                    <a:pt x="13332" y="13167"/>
                  </a:lnTo>
                  <a:lnTo>
                    <a:pt x="16582" y="12303"/>
                  </a:lnTo>
                  <a:lnTo>
                    <a:pt x="19832" y="11398"/>
                  </a:lnTo>
                  <a:lnTo>
                    <a:pt x="23083" y="10534"/>
                  </a:lnTo>
                  <a:lnTo>
                    <a:pt x="24893" y="10081"/>
                  </a:lnTo>
                  <a:lnTo>
                    <a:pt x="26704" y="9711"/>
                  </a:lnTo>
                  <a:lnTo>
                    <a:pt x="27650" y="9546"/>
                  </a:lnTo>
                  <a:lnTo>
                    <a:pt x="28555" y="9423"/>
                  </a:lnTo>
                  <a:lnTo>
                    <a:pt x="29501" y="9341"/>
                  </a:lnTo>
                  <a:lnTo>
                    <a:pt x="30407" y="9299"/>
                  </a:lnTo>
                  <a:lnTo>
                    <a:pt x="31188" y="8271"/>
                  </a:lnTo>
                  <a:lnTo>
                    <a:pt x="31888" y="7201"/>
                  </a:lnTo>
                  <a:lnTo>
                    <a:pt x="32546" y="6049"/>
                  </a:lnTo>
                  <a:lnTo>
                    <a:pt x="33122" y="4897"/>
                  </a:lnTo>
                  <a:lnTo>
                    <a:pt x="33616" y="3704"/>
                  </a:lnTo>
                  <a:lnTo>
                    <a:pt x="34068" y="2511"/>
                  </a:lnTo>
                  <a:lnTo>
                    <a:pt x="34439" y="1235"/>
                  </a:lnTo>
                  <a:lnTo>
                    <a:pt x="34727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135;p47">
              <a:extLst>
                <a:ext uri="{FF2B5EF4-FFF2-40B4-BE49-F238E27FC236}">
                  <a16:creationId xmlns:a16="http://schemas.microsoft.com/office/drawing/2014/main" id="{24A0A61C-E487-4DF3-8EAF-BBEB05F3C8D3}"/>
                </a:ext>
              </a:extLst>
            </p:cNvPr>
            <p:cNvSpPr/>
            <p:nvPr/>
          </p:nvSpPr>
          <p:spPr>
            <a:xfrm>
              <a:off x="1783100" y="1286775"/>
              <a:ext cx="112150" cy="41175"/>
            </a:xfrm>
            <a:custGeom>
              <a:avLst/>
              <a:gdLst/>
              <a:ahLst/>
              <a:cxnLst/>
              <a:rect l="l" t="t" r="r" b="b"/>
              <a:pathLst>
                <a:path w="4486" h="1647" extrusionOk="0">
                  <a:moveTo>
                    <a:pt x="4485" y="1"/>
                  </a:moveTo>
                  <a:lnTo>
                    <a:pt x="3415" y="248"/>
                  </a:lnTo>
                  <a:lnTo>
                    <a:pt x="2346" y="371"/>
                  </a:lnTo>
                  <a:lnTo>
                    <a:pt x="1317" y="453"/>
                  </a:lnTo>
                  <a:lnTo>
                    <a:pt x="288" y="453"/>
                  </a:lnTo>
                  <a:lnTo>
                    <a:pt x="0" y="1646"/>
                  </a:lnTo>
                  <a:lnTo>
                    <a:pt x="206" y="1564"/>
                  </a:lnTo>
                  <a:lnTo>
                    <a:pt x="4485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136;p47">
              <a:extLst>
                <a:ext uri="{FF2B5EF4-FFF2-40B4-BE49-F238E27FC236}">
                  <a16:creationId xmlns:a16="http://schemas.microsoft.com/office/drawing/2014/main" id="{5F117535-3DCE-4942-A0BC-A0C08960476C}"/>
                </a:ext>
              </a:extLst>
            </p:cNvPr>
            <p:cNvSpPr/>
            <p:nvPr/>
          </p:nvSpPr>
          <p:spPr>
            <a:xfrm>
              <a:off x="1816000" y="1247700"/>
              <a:ext cx="1057450" cy="500950"/>
            </a:xfrm>
            <a:custGeom>
              <a:avLst/>
              <a:gdLst/>
              <a:ahLst/>
              <a:cxnLst/>
              <a:rect l="l" t="t" r="r" b="b"/>
              <a:pathLst>
                <a:path w="42298" h="20038" extrusionOk="0">
                  <a:moveTo>
                    <a:pt x="41598" y="0"/>
                  </a:moveTo>
                  <a:lnTo>
                    <a:pt x="39788" y="988"/>
                  </a:lnTo>
                  <a:lnTo>
                    <a:pt x="37936" y="1893"/>
                  </a:lnTo>
                  <a:lnTo>
                    <a:pt x="36044" y="2716"/>
                  </a:lnTo>
                  <a:lnTo>
                    <a:pt x="34151" y="3497"/>
                  </a:lnTo>
                  <a:lnTo>
                    <a:pt x="32217" y="4238"/>
                  </a:lnTo>
                  <a:lnTo>
                    <a:pt x="30283" y="4938"/>
                  </a:lnTo>
                  <a:lnTo>
                    <a:pt x="28309" y="5596"/>
                  </a:lnTo>
                  <a:lnTo>
                    <a:pt x="26334" y="6254"/>
                  </a:lnTo>
                  <a:lnTo>
                    <a:pt x="22343" y="7489"/>
                  </a:lnTo>
                  <a:lnTo>
                    <a:pt x="18352" y="8764"/>
                  </a:lnTo>
                  <a:lnTo>
                    <a:pt x="16377" y="9422"/>
                  </a:lnTo>
                  <a:lnTo>
                    <a:pt x="14402" y="10122"/>
                  </a:lnTo>
                  <a:lnTo>
                    <a:pt x="12468" y="10821"/>
                  </a:lnTo>
                  <a:lnTo>
                    <a:pt x="10534" y="11603"/>
                  </a:lnTo>
                  <a:lnTo>
                    <a:pt x="9176" y="12179"/>
                  </a:lnTo>
                  <a:lnTo>
                    <a:pt x="7860" y="12796"/>
                  </a:lnTo>
                  <a:lnTo>
                    <a:pt x="5226" y="14072"/>
                  </a:lnTo>
                  <a:lnTo>
                    <a:pt x="2634" y="15429"/>
                  </a:lnTo>
                  <a:lnTo>
                    <a:pt x="1" y="16746"/>
                  </a:lnTo>
                  <a:lnTo>
                    <a:pt x="412" y="17610"/>
                  </a:lnTo>
                  <a:lnTo>
                    <a:pt x="824" y="18433"/>
                  </a:lnTo>
                  <a:lnTo>
                    <a:pt x="1276" y="19256"/>
                  </a:lnTo>
                  <a:lnTo>
                    <a:pt x="1729" y="20038"/>
                  </a:lnTo>
                  <a:lnTo>
                    <a:pt x="2429" y="19667"/>
                  </a:lnTo>
                  <a:lnTo>
                    <a:pt x="3169" y="19297"/>
                  </a:lnTo>
                  <a:lnTo>
                    <a:pt x="4733" y="18639"/>
                  </a:lnTo>
                  <a:lnTo>
                    <a:pt x="6214" y="18063"/>
                  </a:lnTo>
                  <a:lnTo>
                    <a:pt x="7284" y="17610"/>
                  </a:lnTo>
                  <a:lnTo>
                    <a:pt x="11645" y="15594"/>
                  </a:lnTo>
                  <a:lnTo>
                    <a:pt x="16047" y="13619"/>
                  </a:lnTo>
                  <a:lnTo>
                    <a:pt x="24811" y="9751"/>
                  </a:lnTo>
                  <a:lnTo>
                    <a:pt x="42298" y="2140"/>
                  </a:lnTo>
                  <a:lnTo>
                    <a:pt x="42133" y="1687"/>
                  </a:lnTo>
                  <a:lnTo>
                    <a:pt x="41886" y="823"/>
                  </a:lnTo>
                  <a:lnTo>
                    <a:pt x="41598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137;p47">
              <a:extLst>
                <a:ext uri="{FF2B5EF4-FFF2-40B4-BE49-F238E27FC236}">
                  <a16:creationId xmlns:a16="http://schemas.microsoft.com/office/drawing/2014/main" id="{BCAB77C1-EB96-4BBB-B15A-6C3891E42456}"/>
                </a:ext>
              </a:extLst>
            </p:cNvPr>
            <p:cNvSpPr/>
            <p:nvPr/>
          </p:nvSpPr>
          <p:spPr>
            <a:xfrm>
              <a:off x="1912700" y="1474000"/>
              <a:ext cx="978250" cy="411450"/>
            </a:xfrm>
            <a:custGeom>
              <a:avLst/>
              <a:gdLst/>
              <a:ahLst/>
              <a:cxnLst/>
              <a:rect l="l" t="t" r="r" b="b"/>
              <a:pathLst>
                <a:path w="39130" h="16458" extrusionOk="0">
                  <a:moveTo>
                    <a:pt x="39129" y="0"/>
                  </a:moveTo>
                  <a:lnTo>
                    <a:pt x="11645" y="10122"/>
                  </a:lnTo>
                  <a:lnTo>
                    <a:pt x="10369" y="10615"/>
                  </a:lnTo>
                  <a:lnTo>
                    <a:pt x="8970" y="11232"/>
                  </a:lnTo>
                  <a:lnTo>
                    <a:pt x="7530" y="11850"/>
                  </a:lnTo>
                  <a:lnTo>
                    <a:pt x="6008" y="12467"/>
                  </a:lnTo>
                  <a:lnTo>
                    <a:pt x="4527" y="13002"/>
                  </a:lnTo>
                  <a:lnTo>
                    <a:pt x="3745" y="13249"/>
                  </a:lnTo>
                  <a:lnTo>
                    <a:pt x="3004" y="13454"/>
                  </a:lnTo>
                  <a:lnTo>
                    <a:pt x="2222" y="13619"/>
                  </a:lnTo>
                  <a:lnTo>
                    <a:pt x="1482" y="13701"/>
                  </a:lnTo>
                  <a:lnTo>
                    <a:pt x="741" y="13783"/>
                  </a:lnTo>
                  <a:lnTo>
                    <a:pt x="1" y="13783"/>
                  </a:lnTo>
                  <a:lnTo>
                    <a:pt x="700" y="14483"/>
                  </a:lnTo>
                  <a:lnTo>
                    <a:pt x="1400" y="15182"/>
                  </a:lnTo>
                  <a:lnTo>
                    <a:pt x="2140" y="15841"/>
                  </a:lnTo>
                  <a:lnTo>
                    <a:pt x="2881" y="16458"/>
                  </a:lnTo>
                  <a:lnTo>
                    <a:pt x="3086" y="16211"/>
                  </a:lnTo>
                  <a:lnTo>
                    <a:pt x="3333" y="15882"/>
                  </a:lnTo>
                  <a:lnTo>
                    <a:pt x="3621" y="15676"/>
                  </a:lnTo>
                  <a:lnTo>
                    <a:pt x="3950" y="15470"/>
                  </a:lnTo>
                  <a:lnTo>
                    <a:pt x="4362" y="15306"/>
                  </a:lnTo>
                  <a:lnTo>
                    <a:pt x="4856" y="15141"/>
                  </a:lnTo>
                  <a:lnTo>
                    <a:pt x="5967" y="14853"/>
                  </a:lnTo>
                  <a:lnTo>
                    <a:pt x="7201" y="14565"/>
                  </a:lnTo>
                  <a:lnTo>
                    <a:pt x="9670" y="14071"/>
                  </a:lnTo>
                  <a:lnTo>
                    <a:pt x="10739" y="13866"/>
                  </a:lnTo>
                  <a:lnTo>
                    <a:pt x="11521" y="13619"/>
                  </a:lnTo>
                  <a:lnTo>
                    <a:pt x="13249" y="12961"/>
                  </a:lnTo>
                  <a:lnTo>
                    <a:pt x="14977" y="12261"/>
                  </a:lnTo>
                  <a:lnTo>
                    <a:pt x="16664" y="11479"/>
                  </a:lnTo>
                  <a:lnTo>
                    <a:pt x="18392" y="10698"/>
                  </a:lnTo>
                  <a:lnTo>
                    <a:pt x="21725" y="9093"/>
                  </a:lnTo>
                  <a:lnTo>
                    <a:pt x="25099" y="7447"/>
                  </a:lnTo>
                  <a:lnTo>
                    <a:pt x="28473" y="5884"/>
                  </a:lnTo>
                  <a:lnTo>
                    <a:pt x="30201" y="5102"/>
                  </a:lnTo>
                  <a:lnTo>
                    <a:pt x="31888" y="4402"/>
                  </a:lnTo>
                  <a:lnTo>
                    <a:pt x="33616" y="3744"/>
                  </a:lnTo>
                  <a:lnTo>
                    <a:pt x="35385" y="3086"/>
                  </a:lnTo>
                  <a:lnTo>
                    <a:pt x="37154" y="2551"/>
                  </a:lnTo>
                  <a:lnTo>
                    <a:pt x="38923" y="2057"/>
                  </a:lnTo>
                  <a:lnTo>
                    <a:pt x="39047" y="1029"/>
                  </a:lnTo>
                  <a:lnTo>
                    <a:pt x="39129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138;p47">
              <a:extLst>
                <a:ext uri="{FF2B5EF4-FFF2-40B4-BE49-F238E27FC236}">
                  <a16:creationId xmlns:a16="http://schemas.microsoft.com/office/drawing/2014/main" id="{02C0AC38-E3EB-4DA5-8C68-8B61817E90F9}"/>
                </a:ext>
              </a:extLst>
            </p:cNvPr>
            <p:cNvSpPr/>
            <p:nvPr/>
          </p:nvSpPr>
          <p:spPr>
            <a:xfrm>
              <a:off x="2117400" y="1789775"/>
              <a:ext cx="655250" cy="216025"/>
            </a:xfrm>
            <a:custGeom>
              <a:avLst/>
              <a:gdLst/>
              <a:ahLst/>
              <a:cxnLst/>
              <a:rect l="l" t="t" r="r" b="b"/>
              <a:pathLst>
                <a:path w="26210" h="8641" extrusionOk="0">
                  <a:moveTo>
                    <a:pt x="26210" y="0"/>
                  </a:moveTo>
                  <a:lnTo>
                    <a:pt x="25304" y="42"/>
                  </a:lnTo>
                  <a:lnTo>
                    <a:pt x="24358" y="124"/>
                  </a:lnTo>
                  <a:lnTo>
                    <a:pt x="23453" y="247"/>
                  </a:lnTo>
                  <a:lnTo>
                    <a:pt x="22507" y="412"/>
                  </a:lnTo>
                  <a:lnTo>
                    <a:pt x="20696" y="782"/>
                  </a:lnTo>
                  <a:lnTo>
                    <a:pt x="18886" y="1235"/>
                  </a:lnTo>
                  <a:lnTo>
                    <a:pt x="15635" y="2099"/>
                  </a:lnTo>
                  <a:lnTo>
                    <a:pt x="12385" y="3004"/>
                  </a:lnTo>
                  <a:lnTo>
                    <a:pt x="9135" y="3868"/>
                  </a:lnTo>
                  <a:lnTo>
                    <a:pt x="7530" y="4279"/>
                  </a:lnTo>
                  <a:lnTo>
                    <a:pt x="5884" y="4650"/>
                  </a:lnTo>
                  <a:lnTo>
                    <a:pt x="5061" y="4773"/>
                  </a:lnTo>
                  <a:lnTo>
                    <a:pt x="4197" y="4938"/>
                  </a:lnTo>
                  <a:lnTo>
                    <a:pt x="3333" y="5102"/>
                  </a:lnTo>
                  <a:lnTo>
                    <a:pt x="2510" y="5267"/>
                  </a:lnTo>
                  <a:lnTo>
                    <a:pt x="2099" y="5390"/>
                  </a:lnTo>
                  <a:lnTo>
                    <a:pt x="1728" y="5555"/>
                  </a:lnTo>
                  <a:lnTo>
                    <a:pt x="1358" y="5678"/>
                  </a:lnTo>
                  <a:lnTo>
                    <a:pt x="1029" y="5884"/>
                  </a:lnTo>
                  <a:lnTo>
                    <a:pt x="700" y="6090"/>
                  </a:lnTo>
                  <a:lnTo>
                    <a:pt x="453" y="6337"/>
                  </a:lnTo>
                  <a:lnTo>
                    <a:pt x="206" y="6625"/>
                  </a:lnTo>
                  <a:lnTo>
                    <a:pt x="0" y="6954"/>
                  </a:lnTo>
                  <a:lnTo>
                    <a:pt x="864" y="7283"/>
                  </a:lnTo>
                  <a:lnTo>
                    <a:pt x="1728" y="7571"/>
                  </a:lnTo>
                  <a:lnTo>
                    <a:pt x="2634" y="7818"/>
                  </a:lnTo>
                  <a:lnTo>
                    <a:pt x="3498" y="8065"/>
                  </a:lnTo>
                  <a:lnTo>
                    <a:pt x="4403" y="8270"/>
                  </a:lnTo>
                  <a:lnTo>
                    <a:pt x="5349" y="8394"/>
                  </a:lnTo>
                  <a:lnTo>
                    <a:pt x="6254" y="8517"/>
                  </a:lnTo>
                  <a:lnTo>
                    <a:pt x="7201" y="8600"/>
                  </a:lnTo>
                  <a:lnTo>
                    <a:pt x="8106" y="8641"/>
                  </a:lnTo>
                  <a:lnTo>
                    <a:pt x="9052" y="8641"/>
                  </a:lnTo>
                  <a:lnTo>
                    <a:pt x="9999" y="8600"/>
                  </a:lnTo>
                  <a:lnTo>
                    <a:pt x="10986" y="8517"/>
                  </a:lnTo>
                  <a:lnTo>
                    <a:pt x="11932" y="8394"/>
                  </a:lnTo>
                  <a:lnTo>
                    <a:pt x="12879" y="8229"/>
                  </a:lnTo>
                  <a:lnTo>
                    <a:pt x="13825" y="8024"/>
                  </a:lnTo>
                  <a:lnTo>
                    <a:pt x="14771" y="7736"/>
                  </a:lnTo>
                  <a:lnTo>
                    <a:pt x="15635" y="7489"/>
                  </a:lnTo>
                  <a:lnTo>
                    <a:pt x="16499" y="7160"/>
                  </a:lnTo>
                  <a:lnTo>
                    <a:pt x="17363" y="6830"/>
                  </a:lnTo>
                  <a:lnTo>
                    <a:pt x="18145" y="6460"/>
                  </a:lnTo>
                  <a:lnTo>
                    <a:pt x="18968" y="6090"/>
                  </a:lnTo>
                  <a:lnTo>
                    <a:pt x="19750" y="5637"/>
                  </a:lnTo>
                  <a:lnTo>
                    <a:pt x="20490" y="5185"/>
                  </a:lnTo>
                  <a:lnTo>
                    <a:pt x="21231" y="4732"/>
                  </a:lnTo>
                  <a:lnTo>
                    <a:pt x="21931" y="4197"/>
                  </a:lnTo>
                  <a:lnTo>
                    <a:pt x="22589" y="3703"/>
                  </a:lnTo>
                  <a:lnTo>
                    <a:pt x="23288" y="3127"/>
                  </a:lnTo>
                  <a:lnTo>
                    <a:pt x="23905" y="2551"/>
                  </a:lnTo>
                  <a:lnTo>
                    <a:pt x="24523" y="1934"/>
                  </a:lnTo>
                  <a:lnTo>
                    <a:pt x="25099" y="1317"/>
                  </a:lnTo>
                  <a:lnTo>
                    <a:pt x="25675" y="700"/>
                  </a:lnTo>
                  <a:lnTo>
                    <a:pt x="26210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139;p47">
              <a:extLst>
                <a:ext uri="{FF2B5EF4-FFF2-40B4-BE49-F238E27FC236}">
                  <a16:creationId xmlns:a16="http://schemas.microsoft.com/office/drawing/2014/main" id="{1B32F060-19FC-43E9-9842-C1EC52010B35}"/>
                </a:ext>
              </a:extLst>
            </p:cNvPr>
            <p:cNvSpPr/>
            <p:nvPr/>
          </p:nvSpPr>
          <p:spPr>
            <a:xfrm>
              <a:off x="1859225" y="1301175"/>
              <a:ext cx="1032750" cy="517425"/>
            </a:xfrm>
            <a:custGeom>
              <a:avLst/>
              <a:gdLst/>
              <a:ahLst/>
              <a:cxnLst/>
              <a:rect l="l" t="t" r="r" b="b"/>
              <a:pathLst>
                <a:path w="41310" h="20697" extrusionOk="0">
                  <a:moveTo>
                    <a:pt x="40569" y="1"/>
                  </a:moveTo>
                  <a:lnTo>
                    <a:pt x="23082" y="7612"/>
                  </a:lnTo>
                  <a:lnTo>
                    <a:pt x="14318" y="11480"/>
                  </a:lnTo>
                  <a:lnTo>
                    <a:pt x="9916" y="13455"/>
                  </a:lnTo>
                  <a:lnTo>
                    <a:pt x="5555" y="15471"/>
                  </a:lnTo>
                  <a:lnTo>
                    <a:pt x="4485" y="15924"/>
                  </a:lnTo>
                  <a:lnTo>
                    <a:pt x="3004" y="16500"/>
                  </a:lnTo>
                  <a:lnTo>
                    <a:pt x="1440" y="17158"/>
                  </a:lnTo>
                  <a:lnTo>
                    <a:pt x="700" y="17528"/>
                  </a:lnTo>
                  <a:lnTo>
                    <a:pt x="0" y="17899"/>
                  </a:lnTo>
                  <a:lnTo>
                    <a:pt x="494" y="18639"/>
                  </a:lnTo>
                  <a:lnTo>
                    <a:pt x="1029" y="19339"/>
                  </a:lnTo>
                  <a:lnTo>
                    <a:pt x="1564" y="19997"/>
                  </a:lnTo>
                  <a:lnTo>
                    <a:pt x="2140" y="20696"/>
                  </a:lnTo>
                  <a:lnTo>
                    <a:pt x="2880" y="20696"/>
                  </a:lnTo>
                  <a:lnTo>
                    <a:pt x="3621" y="20614"/>
                  </a:lnTo>
                  <a:lnTo>
                    <a:pt x="4361" y="20532"/>
                  </a:lnTo>
                  <a:lnTo>
                    <a:pt x="5143" y="20367"/>
                  </a:lnTo>
                  <a:lnTo>
                    <a:pt x="5884" y="20162"/>
                  </a:lnTo>
                  <a:lnTo>
                    <a:pt x="6666" y="19915"/>
                  </a:lnTo>
                  <a:lnTo>
                    <a:pt x="8147" y="19380"/>
                  </a:lnTo>
                  <a:lnTo>
                    <a:pt x="9669" y="18763"/>
                  </a:lnTo>
                  <a:lnTo>
                    <a:pt x="11109" y="18145"/>
                  </a:lnTo>
                  <a:lnTo>
                    <a:pt x="12508" y="17528"/>
                  </a:lnTo>
                  <a:lnTo>
                    <a:pt x="13784" y="17035"/>
                  </a:lnTo>
                  <a:lnTo>
                    <a:pt x="41268" y="6913"/>
                  </a:lnTo>
                  <a:lnTo>
                    <a:pt x="41309" y="6049"/>
                  </a:lnTo>
                  <a:lnTo>
                    <a:pt x="41309" y="5226"/>
                  </a:lnTo>
                  <a:lnTo>
                    <a:pt x="41268" y="4362"/>
                  </a:lnTo>
                  <a:lnTo>
                    <a:pt x="41186" y="3498"/>
                  </a:lnTo>
                  <a:lnTo>
                    <a:pt x="41062" y="2593"/>
                  </a:lnTo>
                  <a:lnTo>
                    <a:pt x="40939" y="1729"/>
                  </a:lnTo>
                  <a:lnTo>
                    <a:pt x="40774" y="865"/>
                  </a:lnTo>
                  <a:lnTo>
                    <a:pt x="40569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140;p47">
              <a:extLst>
                <a:ext uri="{FF2B5EF4-FFF2-40B4-BE49-F238E27FC236}">
                  <a16:creationId xmlns:a16="http://schemas.microsoft.com/office/drawing/2014/main" id="{F0FB99E6-AF4F-4604-A83E-F8C2A4BE3F07}"/>
                </a:ext>
              </a:extLst>
            </p:cNvPr>
            <p:cNvSpPr/>
            <p:nvPr/>
          </p:nvSpPr>
          <p:spPr>
            <a:xfrm>
              <a:off x="1770750" y="965850"/>
              <a:ext cx="1006025" cy="547250"/>
            </a:xfrm>
            <a:custGeom>
              <a:avLst/>
              <a:gdLst/>
              <a:ahLst/>
              <a:cxnLst/>
              <a:rect l="l" t="t" r="r" b="b"/>
              <a:pathLst>
                <a:path w="40241" h="21890" extrusionOk="0">
                  <a:moveTo>
                    <a:pt x="34027" y="1"/>
                  </a:moveTo>
                  <a:lnTo>
                    <a:pt x="30365" y="1852"/>
                  </a:lnTo>
                  <a:lnTo>
                    <a:pt x="26621" y="3662"/>
                  </a:lnTo>
                  <a:lnTo>
                    <a:pt x="25551" y="4280"/>
                  </a:lnTo>
                  <a:lnTo>
                    <a:pt x="24482" y="4856"/>
                  </a:lnTo>
                  <a:lnTo>
                    <a:pt x="23330" y="5391"/>
                  </a:lnTo>
                  <a:lnTo>
                    <a:pt x="22219" y="5925"/>
                  </a:lnTo>
                  <a:lnTo>
                    <a:pt x="19915" y="6872"/>
                  </a:lnTo>
                  <a:lnTo>
                    <a:pt x="17611" y="7777"/>
                  </a:lnTo>
                  <a:lnTo>
                    <a:pt x="16294" y="8353"/>
                  </a:lnTo>
                  <a:lnTo>
                    <a:pt x="14854" y="8970"/>
                  </a:lnTo>
                  <a:lnTo>
                    <a:pt x="11727" y="10410"/>
                  </a:lnTo>
                  <a:lnTo>
                    <a:pt x="10040" y="11110"/>
                  </a:lnTo>
                  <a:lnTo>
                    <a:pt x="8353" y="11768"/>
                  </a:lnTo>
                  <a:lnTo>
                    <a:pt x="6666" y="12385"/>
                  </a:lnTo>
                  <a:lnTo>
                    <a:pt x="5843" y="12632"/>
                  </a:lnTo>
                  <a:lnTo>
                    <a:pt x="4979" y="12838"/>
                  </a:lnTo>
                  <a:lnTo>
                    <a:pt x="700" y="14401"/>
                  </a:lnTo>
                  <a:lnTo>
                    <a:pt x="494" y="14483"/>
                  </a:lnTo>
                  <a:lnTo>
                    <a:pt x="330" y="15389"/>
                  </a:lnTo>
                  <a:lnTo>
                    <a:pt x="165" y="16294"/>
                  </a:lnTo>
                  <a:lnTo>
                    <a:pt x="83" y="17199"/>
                  </a:lnTo>
                  <a:lnTo>
                    <a:pt x="1" y="18145"/>
                  </a:lnTo>
                  <a:lnTo>
                    <a:pt x="1" y="19051"/>
                  </a:lnTo>
                  <a:lnTo>
                    <a:pt x="1" y="19997"/>
                  </a:lnTo>
                  <a:lnTo>
                    <a:pt x="83" y="20943"/>
                  </a:lnTo>
                  <a:lnTo>
                    <a:pt x="165" y="21890"/>
                  </a:lnTo>
                  <a:lnTo>
                    <a:pt x="4897" y="19627"/>
                  </a:lnTo>
                  <a:lnTo>
                    <a:pt x="9670" y="17487"/>
                  </a:lnTo>
                  <a:lnTo>
                    <a:pt x="14484" y="15389"/>
                  </a:lnTo>
                  <a:lnTo>
                    <a:pt x="19297" y="13373"/>
                  </a:lnTo>
                  <a:lnTo>
                    <a:pt x="24153" y="11439"/>
                  </a:lnTo>
                  <a:lnTo>
                    <a:pt x="29049" y="9546"/>
                  </a:lnTo>
                  <a:lnTo>
                    <a:pt x="33986" y="7736"/>
                  </a:lnTo>
                  <a:lnTo>
                    <a:pt x="38924" y="5967"/>
                  </a:lnTo>
                  <a:lnTo>
                    <a:pt x="40240" y="5555"/>
                  </a:lnTo>
                  <a:lnTo>
                    <a:pt x="39582" y="4732"/>
                  </a:lnTo>
                  <a:lnTo>
                    <a:pt x="38882" y="3950"/>
                  </a:lnTo>
                  <a:lnTo>
                    <a:pt x="38142" y="3169"/>
                  </a:lnTo>
                  <a:lnTo>
                    <a:pt x="37360" y="2469"/>
                  </a:lnTo>
                  <a:lnTo>
                    <a:pt x="36578" y="1770"/>
                  </a:lnTo>
                  <a:lnTo>
                    <a:pt x="35755" y="1153"/>
                  </a:lnTo>
                  <a:lnTo>
                    <a:pt x="34891" y="535"/>
                  </a:lnTo>
                  <a:lnTo>
                    <a:pt x="34027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141;p47">
              <a:extLst>
                <a:ext uri="{FF2B5EF4-FFF2-40B4-BE49-F238E27FC236}">
                  <a16:creationId xmlns:a16="http://schemas.microsoft.com/office/drawing/2014/main" id="{A8A2E17B-3393-4198-A658-0B4E5C1905FC}"/>
                </a:ext>
              </a:extLst>
            </p:cNvPr>
            <p:cNvSpPr/>
            <p:nvPr/>
          </p:nvSpPr>
          <p:spPr>
            <a:xfrm>
              <a:off x="1846875" y="884600"/>
              <a:ext cx="622325" cy="277750"/>
            </a:xfrm>
            <a:custGeom>
              <a:avLst/>
              <a:gdLst/>
              <a:ahLst/>
              <a:cxnLst/>
              <a:rect l="l" t="t" r="r" b="b"/>
              <a:pathLst>
                <a:path w="24893" h="11110" extrusionOk="0">
                  <a:moveTo>
                    <a:pt x="18392" y="0"/>
                  </a:moveTo>
                  <a:lnTo>
                    <a:pt x="17651" y="82"/>
                  </a:lnTo>
                  <a:lnTo>
                    <a:pt x="16870" y="124"/>
                  </a:lnTo>
                  <a:lnTo>
                    <a:pt x="16129" y="247"/>
                  </a:lnTo>
                  <a:lnTo>
                    <a:pt x="15388" y="370"/>
                  </a:lnTo>
                  <a:lnTo>
                    <a:pt x="14648" y="494"/>
                  </a:lnTo>
                  <a:lnTo>
                    <a:pt x="13907" y="658"/>
                  </a:lnTo>
                  <a:lnTo>
                    <a:pt x="13167" y="864"/>
                  </a:lnTo>
                  <a:lnTo>
                    <a:pt x="12097" y="1234"/>
                  </a:lnTo>
                  <a:lnTo>
                    <a:pt x="11027" y="1605"/>
                  </a:lnTo>
                  <a:lnTo>
                    <a:pt x="10040" y="2016"/>
                  </a:lnTo>
                  <a:lnTo>
                    <a:pt x="9052" y="2510"/>
                  </a:lnTo>
                  <a:lnTo>
                    <a:pt x="8106" y="3004"/>
                  </a:lnTo>
                  <a:lnTo>
                    <a:pt x="7201" y="3580"/>
                  </a:lnTo>
                  <a:lnTo>
                    <a:pt x="6337" y="4197"/>
                  </a:lnTo>
                  <a:lnTo>
                    <a:pt x="5473" y="4814"/>
                  </a:lnTo>
                  <a:lnTo>
                    <a:pt x="4650" y="5472"/>
                  </a:lnTo>
                  <a:lnTo>
                    <a:pt x="3868" y="6213"/>
                  </a:lnTo>
                  <a:lnTo>
                    <a:pt x="3127" y="6954"/>
                  </a:lnTo>
                  <a:lnTo>
                    <a:pt x="2428" y="7735"/>
                  </a:lnTo>
                  <a:lnTo>
                    <a:pt x="1770" y="8517"/>
                  </a:lnTo>
                  <a:lnTo>
                    <a:pt x="1152" y="9340"/>
                  </a:lnTo>
                  <a:lnTo>
                    <a:pt x="576" y="10204"/>
                  </a:lnTo>
                  <a:lnTo>
                    <a:pt x="0" y="11109"/>
                  </a:lnTo>
                  <a:lnTo>
                    <a:pt x="0" y="11109"/>
                  </a:lnTo>
                  <a:lnTo>
                    <a:pt x="1893" y="10410"/>
                  </a:lnTo>
                  <a:lnTo>
                    <a:pt x="3580" y="9793"/>
                  </a:lnTo>
                  <a:lnTo>
                    <a:pt x="5761" y="9052"/>
                  </a:lnTo>
                  <a:lnTo>
                    <a:pt x="9052" y="7818"/>
                  </a:lnTo>
                  <a:lnTo>
                    <a:pt x="10369" y="6995"/>
                  </a:lnTo>
                  <a:lnTo>
                    <a:pt x="11727" y="6213"/>
                  </a:lnTo>
                  <a:lnTo>
                    <a:pt x="13043" y="5514"/>
                  </a:lnTo>
                  <a:lnTo>
                    <a:pt x="13743" y="5184"/>
                  </a:lnTo>
                  <a:lnTo>
                    <a:pt x="14442" y="4896"/>
                  </a:lnTo>
                  <a:lnTo>
                    <a:pt x="15718" y="4361"/>
                  </a:lnTo>
                  <a:lnTo>
                    <a:pt x="17034" y="3909"/>
                  </a:lnTo>
                  <a:lnTo>
                    <a:pt x="19626" y="3004"/>
                  </a:lnTo>
                  <a:lnTo>
                    <a:pt x="20984" y="2469"/>
                  </a:lnTo>
                  <a:lnTo>
                    <a:pt x="22301" y="1893"/>
                  </a:lnTo>
                  <a:lnTo>
                    <a:pt x="23617" y="1317"/>
                  </a:lnTo>
                  <a:lnTo>
                    <a:pt x="24893" y="700"/>
                  </a:lnTo>
                  <a:lnTo>
                    <a:pt x="23494" y="370"/>
                  </a:lnTo>
                  <a:lnTo>
                    <a:pt x="22054" y="165"/>
                  </a:lnTo>
                  <a:lnTo>
                    <a:pt x="20614" y="41"/>
                  </a:lnTo>
                  <a:lnTo>
                    <a:pt x="19133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142;p47">
              <a:extLst>
                <a:ext uri="{FF2B5EF4-FFF2-40B4-BE49-F238E27FC236}">
                  <a16:creationId xmlns:a16="http://schemas.microsoft.com/office/drawing/2014/main" id="{7F9A8346-2A1F-45F9-BBF4-0F1CA74C6B44}"/>
                </a:ext>
              </a:extLst>
            </p:cNvPr>
            <p:cNvSpPr/>
            <p:nvPr/>
          </p:nvSpPr>
          <p:spPr>
            <a:xfrm>
              <a:off x="1984700" y="1525425"/>
              <a:ext cx="901100" cy="380600"/>
            </a:xfrm>
            <a:custGeom>
              <a:avLst/>
              <a:gdLst/>
              <a:ahLst/>
              <a:cxnLst/>
              <a:rect l="l" t="t" r="r" b="b"/>
              <a:pathLst>
                <a:path w="36044" h="15224" extrusionOk="0">
                  <a:moveTo>
                    <a:pt x="36043" y="0"/>
                  </a:moveTo>
                  <a:lnTo>
                    <a:pt x="34274" y="494"/>
                  </a:lnTo>
                  <a:lnTo>
                    <a:pt x="32505" y="1029"/>
                  </a:lnTo>
                  <a:lnTo>
                    <a:pt x="30736" y="1687"/>
                  </a:lnTo>
                  <a:lnTo>
                    <a:pt x="29008" y="2345"/>
                  </a:lnTo>
                  <a:lnTo>
                    <a:pt x="27321" y="3045"/>
                  </a:lnTo>
                  <a:lnTo>
                    <a:pt x="25593" y="3827"/>
                  </a:lnTo>
                  <a:lnTo>
                    <a:pt x="22219" y="5390"/>
                  </a:lnTo>
                  <a:lnTo>
                    <a:pt x="18845" y="7036"/>
                  </a:lnTo>
                  <a:lnTo>
                    <a:pt x="15512" y="8641"/>
                  </a:lnTo>
                  <a:lnTo>
                    <a:pt x="13784" y="9422"/>
                  </a:lnTo>
                  <a:lnTo>
                    <a:pt x="12097" y="10204"/>
                  </a:lnTo>
                  <a:lnTo>
                    <a:pt x="10369" y="10904"/>
                  </a:lnTo>
                  <a:lnTo>
                    <a:pt x="8641" y="11562"/>
                  </a:lnTo>
                  <a:lnTo>
                    <a:pt x="7859" y="11809"/>
                  </a:lnTo>
                  <a:lnTo>
                    <a:pt x="6790" y="12014"/>
                  </a:lnTo>
                  <a:lnTo>
                    <a:pt x="4321" y="12508"/>
                  </a:lnTo>
                  <a:lnTo>
                    <a:pt x="3087" y="12796"/>
                  </a:lnTo>
                  <a:lnTo>
                    <a:pt x="1976" y="13084"/>
                  </a:lnTo>
                  <a:lnTo>
                    <a:pt x="1482" y="13249"/>
                  </a:lnTo>
                  <a:lnTo>
                    <a:pt x="1070" y="13413"/>
                  </a:lnTo>
                  <a:lnTo>
                    <a:pt x="741" y="13619"/>
                  </a:lnTo>
                  <a:lnTo>
                    <a:pt x="453" y="13825"/>
                  </a:lnTo>
                  <a:lnTo>
                    <a:pt x="206" y="14154"/>
                  </a:lnTo>
                  <a:lnTo>
                    <a:pt x="1" y="14401"/>
                  </a:lnTo>
                  <a:lnTo>
                    <a:pt x="1112" y="15224"/>
                  </a:lnTo>
                  <a:lnTo>
                    <a:pt x="1564" y="15183"/>
                  </a:lnTo>
                  <a:lnTo>
                    <a:pt x="2058" y="15141"/>
                  </a:lnTo>
                  <a:lnTo>
                    <a:pt x="3045" y="15018"/>
                  </a:lnTo>
                  <a:lnTo>
                    <a:pt x="3951" y="14812"/>
                  </a:lnTo>
                  <a:lnTo>
                    <a:pt x="4609" y="14648"/>
                  </a:lnTo>
                  <a:lnTo>
                    <a:pt x="6831" y="14072"/>
                  </a:lnTo>
                  <a:lnTo>
                    <a:pt x="9053" y="13455"/>
                  </a:lnTo>
                  <a:lnTo>
                    <a:pt x="11233" y="12796"/>
                  </a:lnTo>
                  <a:lnTo>
                    <a:pt x="13414" y="12097"/>
                  </a:lnTo>
                  <a:lnTo>
                    <a:pt x="15595" y="11315"/>
                  </a:lnTo>
                  <a:lnTo>
                    <a:pt x="17775" y="10533"/>
                  </a:lnTo>
                  <a:lnTo>
                    <a:pt x="19915" y="9669"/>
                  </a:lnTo>
                  <a:lnTo>
                    <a:pt x="22013" y="8805"/>
                  </a:lnTo>
                  <a:lnTo>
                    <a:pt x="24400" y="7777"/>
                  </a:lnTo>
                  <a:lnTo>
                    <a:pt x="26704" y="6666"/>
                  </a:lnTo>
                  <a:lnTo>
                    <a:pt x="29049" y="5514"/>
                  </a:lnTo>
                  <a:lnTo>
                    <a:pt x="31312" y="4320"/>
                  </a:lnTo>
                  <a:lnTo>
                    <a:pt x="31806" y="4074"/>
                  </a:lnTo>
                  <a:lnTo>
                    <a:pt x="32299" y="3744"/>
                  </a:lnTo>
                  <a:lnTo>
                    <a:pt x="33410" y="2963"/>
                  </a:lnTo>
                  <a:lnTo>
                    <a:pt x="34603" y="2140"/>
                  </a:lnTo>
                  <a:lnTo>
                    <a:pt x="35838" y="1276"/>
                  </a:lnTo>
                  <a:lnTo>
                    <a:pt x="36043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143;p47">
              <a:extLst>
                <a:ext uri="{FF2B5EF4-FFF2-40B4-BE49-F238E27FC236}">
                  <a16:creationId xmlns:a16="http://schemas.microsoft.com/office/drawing/2014/main" id="{2A617B20-A9ED-42B8-BAE3-D0E067C5D538}"/>
                </a:ext>
              </a:extLst>
            </p:cNvPr>
            <p:cNvSpPr/>
            <p:nvPr/>
          </p:nvSpPr>
          <p:spPr>
            <a:xfrm>
              <a:off x="1774875" y="1104725"/>
              <a:ext cx="1081100" cy="561650"/>
            </a:xfrm>
            <a:custGeom>
              <a:avLst/>
              <a:gdLst/>
              <a:ahLst/>
              <a:cxnLst/>
              <a:rect l="l" t="t" r="r" b="b"/>
              <a:pathLst>
                <a:path w="43244" h="22466" extrusionOk="0">
                  <a:moveTo>
                    <a:pt x="40075" y="0"/>
                  </a:moveTo>
                  <a:lnTo>
                    <a:pt x="38759" y="412"/>
                  </a:lnTo>
                  <a:lnTo>
                    <a:pt x="33821" y="2181"/>
                  </a:lnTo>
                  <a:lnTo>
                    <a:pt x="28884" y="3991"/>
                  </a:lnTo>
                  <a:lnTo>
                    <a:pt x="23988" y="5884"/>
                  </a:lnTo>
                  <a:lnTo>
                    <a:pt x="19132" y="7818"/>
                  </a:lnTo>
                  <a:lnTo>
                    <a:pt x="14319" y="9834"/>
                  </a:lnTo>
                  <a:lnTo>
                    <a:pt x="9505" y="11932"/>
                  </a:lnTo>
                  <a:lnTo>
                    <a:pt x="4732" y="14072"/>
                  </a:lnTo>
                  <a:lnTo>
                    <a:pt x="0" y="16335"/>
                  </a:lnTo>
                  <a:lnTo>
                    <a:pt x="165" y="17404"/>
                  </a:lnTo>
                  <a:lnTo>
                    <a:pt x="412" y="18639"/>
                  </a:lnTo>
                  <a:lnTo>
                    <a:pt x="700" y="19832"/>
                  </a:lnTo>
                  <a:lnTo>
                    <a:pt x="1152" y="21190"/>
                  </a:lnTo>
                  <a:lnTo>
                    <a:pt x="1646" y="22465"/>
                  </a:lnTo>
                  <a:lnTo>
                    <a:pt x="4279" y="21148"/>
                  </a:lnTo>
                  <a:lnTo>
                    <a:pt x="6871" y="19791"/>
                  </a:lnTo>
                  <a:lnTo>
                    <a:pt x="9505" y="18515"/>
                  </a:lnTo>
                  <a:lnTo>
                    <a:pt x="10821" y="17898"/>
                  </a:lnTo>
                  <a:lnTo>
                    <a:pt x="12179" y="17322"/>
                  </a:lnTo>
                  <a:lnTo>
                    <a:pt x="14113" y="16540"/>
                  </a:lnTo>
                  <a:lnTo>
                    <a:pt x="16047" y="15841"/>
                  </a:lnTo>
                  <a:lnTo>
                    <a:pt x="18022" y="15141"/>
                  </a:lnTo>
                  <a:lnTo>
                    <a:pt x="19997" y="14483"/>
                  </a:lnTo>
                  <a:lnTo>
                    <a:pt x="23988" y="13208"/>
                  </a:lnTo>
                  <a:lnTo>
                    <a:pt x="27979" y="11973"/>
                  </a:lnTo>
                  <a:lnTo>
                    <a:pt x="29954" y="11315"/>
                  </a:lnTo>
                  <a:lnTo>
                    <a:pt x="31928" y="10657"/>
                  </a:lnTo>
                  <a:lnTo>
                    <a:pt x="33862" y="9957"/>
                  </a:lnTo>
                  <a:lnTo>
                    <a:pt x="35796" y="9216"/>
                  </a:lnTo>
                  <a:lnTo>
                    <a:pt x="37689" y="8435"/>
                  </a:lnTo>
                  <a:lnTo>
                    <a:pt x="39581" y="7612"/>
                  </a:lnTo>
                  <a:lnTo>
                    <a:pt x="41433" y="6707"/>
                  </a:lnTo>
                  <a:lnTo>
                    <a:pt x="43243" y="5719"/>
                  </a:lnTo>
                  <a:lnTo>
                    <a:pt x="42914" y="4937"/>
                  </a:lnTo>
                  <a:lnTo>
                    <a:pt x="42585" y="4115"/>
                  </a:lnTo>
                  <a:lnTo>
                    <a:pt x="42215" y="3374"/>
                  </a:lnTo>
                  <a:lnTo>
                    <a:pt x="41803" y="2633"/>
                  </a:lnTo>
                  <a:lnTo>
                    <a:pt x="41392" y="1934"/>
                  </a:lnTo>
                  <a:lnTo>
                    <a:pt x="40980" y="1276"/>
                  </a:lnTo>
                  <a:lnTo>
                    <a:pt x="40528" y="617"/>
                  </a:lnTo>
                  <a:lnTo>
                    <a:pt x="40075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144;p47">
              <a:extLst>
                <a:ext uri="{FF2B5EF4-FFF2-40B4-BE49-F238E27FC236}">
                  <a16:creationId xmlns:a16="http://schemas.microsoft.com/office/drawing/2014/main" id="{E324C26D-C4E5-4E87-8A7E-5B200168EB40}"/>
                </a:ext>
              </a:extLst>
            </p:cNvPr>
            <p:cNvSpPr/>
            <p:nvPr/>
          </p:nvSpPr>
          <p:spPr>
            <a:xfrm>
              <a:off x="1790300" y="916475"/>
              <a:ext cx="790000" cy="381650"/>
            </a:xfrm>
            <a:custGeom>
              <a:avLst/>
              <a:gdLst/>
              <a:ahLst/>
              <a:cxnLst/>
              <a:rect l="l" t="t" r="r" b="b"/>
              <a:pathLst>
                <a:path w="31600" h="15266" extrusionOk="0">
                  <a:moveTo>
                    <a:pt x="29131" y="1"/>
                  </a:moveTo>
                  <a:lnTo>
                    <a:pt x="28473" y="165"/>
                  </a:lnTo>
                  <a:lnTo>
                    <a:pt x="27855" y="371"/>
                  </a:lnTo>
                  <a:lnTo>
                    <a:pt x="26621" y="824"/>
                  </a:lnTo>
                  <a:lnTo>
                    <a:pt x="11315" y="6543"/>
                  </a:lnTo>
                  <a:lnTo>
                    <a:pt x="8024" y="7777"/>
                  </a:lnTo>
                  <a:lnTo>
                    <a:pt x="5843" y="8518"/>
                  </a:lnTo>
                  <a:lnTo>
                    <a:pt x="4156" y="9135"/>
                  </a:lnTo>
                  <a:lnTo>
                    <a:pt x="2263" y="9834"/>
                  </a:lnTo>
                  <a:lnTo>
                    <a:pt x="1646" y="10986"/>
                  </a:lnTo>
                  <a:lnTo>
                    <a:pt x="1070" y="12179"/>
                  </a:lnTo>
                  <a:lnTo>
                    <a:pt x="782" y="12920"/>
                  </a:lnTo>
                  <a:lnTo>
                    <a:pt x="494" y="13702"/>
                  </a:lnTo>
                  <a:lnTo>
                    <a:pt x="247" y="14484"/>
                  </a:lnTo>
                  <a:lnTo>
                    <a:pt x="0" y="15265"/>
                  </a:lnTo>
                  <a:lnTo>
                    <a:pt x="1029" y="15265"/>
                  </a:lnTo>
                  <a:lnTo>
                    <a:pt x="2058" y="15183"/>
                  </a:lnTo>
                  <a:lnTo>
                    <a:pt x="3127" y="15060"/>
                  </a:lnTo>
                  <a:lnTo>
                    <a:pt x="4197" y="14813"/>
                  </a:lnTo>
                  <a:lnTo>
                    <a:pt x="5061" y="14607"/>
                  </a:lnTo>
                  <a:lnTo>
                    <a:pt x="5884" y="14360"/>
                  </a:lnTo>
                  <a:lnTo>
                    <a:pt x="7571" y="13743"/>
                  </a:lnTo>
                  <a:lnTo>
                    <a:pt x="9258" y="13085"/>
                  </a:lnTo>
                  <a:lnTo>
                    <a:pt x="10945" y="12385"/>
                  </a:lnTo>
                  <a:lnTo>
                    <a:pt x="14072" y="10945"/>
                  </a:lnTo>
                  <a:lnTo>
                    <a:pt x="15512" y="10328"/>
                  </a:lnTo>
                  <a:lnTo>
                    <a:pt x="16829" y="9752"/>
                  </a:lnTo>
                  <a:lnTo>
                    <a:pt x="19133" y="8847"/>
                  </a:lnTo>
                  <a:lnTo>
                    <a:pt x="21437" y="7900"/>
                  </a:lnTo>
                  <a:lnTo>
                    <a:pt x="22548" y="7366"/>
                  </a:lnTo>
                  <a:lnTo>
                    <a:pt x="23700" y="6831"/>
                  </a:lnTo>
                  <a:lnTo>
                    <a:pt x="24769" y="6255"/>
                  </a:lnTo>
                  <a:lnTo>
                    <a:pt x="25839" y="5637"/>
                  </a:lnTo>
                  <a:lnTo>
                    <a:pt x="26662" y="5144"/>
                  </a:lnTo>
                  <a:lnTo>
                    <a:pt x="27403" y="4650"/>
                  </a:lnTo>
                  <a:lnTo>
                    <a:pt x="28184" y="4115"/>
                  </a:lnTo>
                  <a:lnTo>
                    <a:pt x="28925" y="3539"/>
                  </a:lnTo>
                  <a:lnTo>
                    <a:pt x="29625" y="2963"/>
                  </a:lnTo>
                  <a:lnTo>
                    <a:pt x="30324" y="2346"/>
                  </a:lnTo>
                  <a:lnTo>
                    <a:pt x="30982" y="1729"/>
                  </a:lnTo>
                  <a:lnTo>
                    <a:pt x="31600" y="1070"/>
                  </a:lnTo>
                  <a:lnTo>
                    <a:pt x="30365" y="494"/>
                  </a:lnTo>
                  <a:lnTo>
                    <a:pt x="29131" y="1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" name="Google Shape;705;p39">
            <a:extLst>
              <a:ext uri="{FF2B5EF4-FFF2-40B4-BE49-F238E27FC236}">
                <a16:creationId xmlns:a16="http://schemas.microsoft.com/office/drawing/2014/main" id="{588BF7A6-5984-4A45-AA3B-30698487C961}"/>
              </a:ext>
            </a:extLst>
          </p:cNvPr>
          <p:cNvSpPr/>
          <p:nvPr/>
        </p:nvSpPr>
        <p:spPr>
          <a:xfrm rot="-1943516">
            <a:off x="5498959" y="2564468"/>
            <a:ext cx="114253" cy="114253"/>
          </a:xfrm>
          <a:custGeom>
            <a:avLst/>
            <a:gdLst/>
            <a:ahLst/>
            <a:cxnLst/>
            <a:rect l="l" t="t" r="r" b="b"/>
            <a:pathLst>
              <a:path w="2234" h="2234" extrusionOk="0">
                <a:moveTo>
                  <a:pt x="1096" y="1"/>
                </a:moveTo>
                <a:lnTo>
                  <a:pt x="893" y="41"/>
                </a:lnTo>
                <a:lnTo>
                  <a:pt x="690" y="123"/>
                </a:lnTo>
                <a:lnTo>
                  <a:pt x="488" y="204"/>
                </a:lnTo>
                <a:lnTo>
                  <a:pt x="325" y="326"/>
                </a:lnTo>
                <a:lnTo>
                  <a:pt x="203" y="488"/>
                </a:lnTo>
                <a:lnTo>
                  <a:pt x="82" y="691"/>
                </a:lnTo>
                <a:lnTo>
                  <a:pt x="41" y="894"/>
                </a:lnTo>
                <a:lnTo>
                  <a:pt x="0" y="1137"/>
                </a:lnTo>
                <a:lnTo>
                  <a:pt x="41" y="1340"/>
                </a:lnTo>
                <a:lnTo>
                  <a:pt x="82" y="1543"/>
                </a:lnTo>
                <a:lnTo>
                  <a:pt x="203" y="1746"/>
                </a:lnTo>
                <a:lnTo>
                  <a:pt x="325" y="1909"/>
                </a:lnTo>
                <a:lnTo>
                  <a:pt x="488" y="2031"/>
                </a:lnTo>
                <a:lnTo>
                  <a:pt x="690" y="2152"/>
                </a:lnTo>
                <a:lnTo>
                  <a:pt x="893" y="2234"/>
                </a:lnTo>
                <a:lnTo>
                  <a:pt x="1340" y="2234"/>
                </a:lnTo>
                <a:lnTo>
                  <a:pt x="1543" y="2152"/>
                </a:lnTo>
                <a:lnTo>
                  <a:pt x="1746" y="2031"/>
                </a:lnTo>
                <a:lnTo>
                  <a:pt x="1908" y="1909"/>
                </a:lnTo>
                <a:lnTo>
                  <a:pt x="2030" y="1746"/>
                </a:lnTo>
                <a:lnTo>
                  <a:pt x="2152" y="1543"/>
                </a:lnTo>
                <a:lnTo>
                  <a:pt x="2193" y="1340"/>
                </a:lnTo>
                <a:lnTo>
                  <a:pt x="2233" y="1137"/>
                </a:lnTo>
                <a:lnTo>
                  <a:pt x="2193" y="894"/>
                </a:lnTo>
                <a:lnTo>
                  <a:pt x="2152" y="691"/>
                </a:lnTo>
                <a:lnTo>
                  <a:pt x="2030" y="488"/>
                </a:lnTo>
                <a:lnTo>
                  <a:pt x="1908" y="326"/>
                </a:lnTo>
                <a:lnTo>
                  <a:pt x="1746" y="204"/>
                </a:lnTo>
                <a:lnTo>
                  <a:pt x="1543" y="123"/>
                </a:lnTo>
                <a:lnTo>
                  <a:pt x="1340" y="41"/>
                </a:lnTo>
                <a:lnTo>
                  <a:pt x="1096" y="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7" name="Группа 66">
            <a:extLst>
              <a:ext uri="{FF2B5EF4-FFF2-40B4-BE49-F238E27FC236}">
                <a16:creationId xmlns:a16="http://schemas.microsoft.com/office/drawing/2014/main" id="{82210654-1885-4F2B-BFE1-048B027633C7}"/>
              </a:ext>
            </a:extLst>
          </p:cNvPr>
          <p:cNvGrpSpPr/>
          <p:nvPr/>
        </p:nvGrpSpPr>
        <p:grpSpPr>
          <a:xfrm>
            <a:off x="5836891" y="1779888"/>
            <a:ext cx="1776117" cy="1782310"/>
            <a:chOff x="5836891" y="1779888"/>
            <a:chExt cx="1776117" cy="1782310"/>
          </a:xfrm>
        </p:grpSpPr>
        <p:grpSp>
          <p:nvGrpSpPr>
            <p:cNvPr id="68" name="Group 4">
              <a:extLst>
                <a:ext uri="{FF2B5EF4-FFF2-40B4-BE49-F238E27FC236}">
                  <a16:creationId xmlns:a16="http://schemas.microsoft.com/office/drawing/2014/main" id="{A87B2067-E11F-4363-8699-D01E7603175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6891" y="1779888"/>
              <a:ext cx="1776117" cy="1782310"/>
              <a:chOff x="3433" y="1717"/>
              <a:chExt cx="825" cy="829"/>
            </a:xfrm>
          </p:grpSpPr>
          <p:sp>
            <p:nvSpPr>
              <p:cNvPr id="71" name="Oval 26">
                <a:extLst>
                  <a:ext uri="{FF2B5EF4-FFF2-40B4-BE49-F238E27FC236}">
                    <a16:creationId xmlns:a16="http://schemas.microsoft.com/office/drawing/2014/main" id="{1B3B8738-6231-4569-8051-B4B1E88B0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3" y="1717"/>
                <a:ext cx="825" cy="829"/>
              </a:xfrm>
              <a:prstGeom prst="ellipse">
                <a:avLst/>
              </a:prstGeom>
              <a:solidFill>
                <a:srgbClr val="F48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Oval 27">
                <a:extLst>
                  <a:ext uri="{FF2B5EF4-FFF2-40B4-BE49-F238E27FC236}">
                    <a16:creationId xmlns:a16="http://schemas.microsoft.com/office/drawing/2014/main" id="{9F99B554-6E40-4769-8F03-7E74F1947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739"/>
                <a:ext cx="780" cy="783"/>
              </a:xfrm>
              <a:prstGeom prst="ellipse">
                <a:avLst/>
              </a:prstGeom>
              <a:solidFill>
                <a:srgbClr val="FFD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28">
                <a:extLst>
                  <a:ext uri="{FF2B5EF4-FFF2-40B4-BE49-F238E27FC236}">
                    <a16:creationId xmlns:a16="http://schemas.microsoft.com/office/drawing/2014/main" id="{7D0A10E3-4CB0-4A8E-BA5D-D47B891D0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1804"/>
                <a:ext cx="99" cy="78"/>
              </a:xfrm>
              <a:custGeom>
                <a:avLst/>
                <a:gdLst>
                  <a:gd name="T0" fmla="*/ 33 w 58"/>
                  <a:gd name="T1" fmla="*/ 0 h 45"/>
                  <a:gd name="T2" fmla="*/ 20 w 58"/>
                  <a:gd name="T3" fmla="*/ 3 h 45"/>
                  <a:gd name="T4" fmla="*/ 4 w 58"/>
                  <a:gd name="T5" fmla="*/ 33 h 45"/>
                  <a:gd name="T6" fmla="*/ 25 w 58"/>
                  <a:gd name="T7" fmla="*/ 45 h 45"/>
                  <a:gd name="T8" fmla="*/ 37 w 58"/>
                  <a:gd name="T9" fmla="*/ 42 h 45"/>
                  <a:gd name="T10" fmla="*/ 53 w 58"/>
                  <a:gd name="T11" fmla="*/ 12 h 45"/>
                  <a:gd name="T12" fmla="*/ 33 w 5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5">
                    <a:moveTo>
                      <a:pt x="33" y="0"/>
                    </a:moveTo>
                    <a:cubicBezTo>
                      <a:pt x="29" y="0"/>
                      <a:pt x="25" y="1"/>
                      <a:pt x="20" y="3"/>
                    </a:cubicBezTo>
                    <a:cubicBezTo>
                      <a:pt x="7" y="8"/>
                      <a:pt x="0" y="22"/>
                      <a:pt x="4" y="33"/>
                    </a:cubicBezTo>
                    <a:cubicBezTo>
                      <a:pt x="7" y="40"/>
                      <a:pt x="15" y="45"/>
                      <a:pt x="25" y="45"/>
                    </a:cubicBezTo>
                    <a:cubicBezTo>
                      <a:pt x="29" y="45"/>
                      <a:pt x="33" y="44"/>
                      <a:pt x="37" y="42"/>
                    </a:cubicBezTo>
                    <a:cubicBezTo>
                      <a:pt x="50" y="36"/>
                      <a:pt x="58" y="23"/>
                      <a:pt x="53" y="12"/>
                    </a:cubicBezTo>
                    <a:cubicBezTo>
                      <a:pt x="50" y="5"/>
                      <a:pt x="42" y="0"/>
                      <a:pt x="33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9">
                <a:extLst>
                  <a:ext uri="{FF2B5EF4-FFF2-40B4-BE49-F238E27FC236}">
                    <a16:creationId xmlns:a16="http://schemas.microsoft.com/office/drawing/2014/main" id="{4065E20B-6EE0-4097-B955-4F6DA2164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944"/>
                <a:ext cx="164" cy="192"/>
              </a:xfrm>
              <a:custGeom>
                <a:avLst/>
                <a:gdLst>
                  <a:gd name="T0" fmla="*/ 52 w 96"/>
                  <a:gd name="T1" fmla="*/ 0 h 112"/>
                  <a:gd name="T2" fmla="*/ 6 w 96"/>
                  <a:gd name="T3" fmla="*/ 48 h 112"/>
                  <a:gd name="T4" fmla="*/ 38 w 96"/>
                  <a:gd name="T5" fmla="*/ 111 h 112"/>
                  <a:gd name="T6" fmla="*/ 44 w 96"/>
                  <a:gd name="T7" fmla="*/ 112 h 112"/>
                  <a:gd name="T8" fmla="*/ 90 w 96"/>
                  <a:gd name="T9" fmla="*/ 64 h 112"/>
                  <a:gd name="T10" fmla="*/ 58 w 96"/>
                  <a:gd name="T11" fmla="*/ 1 h 112"/>
                  <a:gd name="T12" fmla="*/ 52 w 96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12">
                    <a:moveTo>
                      <a:pt x="52" y="0"/>
                    </a:moveTo>
                    <a:cubicBezTo>
                      <a:pt x="31" y="0"/>
                      <a:pt x="11" y="20"/>
                      <a:pt x="6" y="48"/>
                    </a:cubicBezTo>
                    <a:cubicBezTo>
                      <a:pt x="0" y="79"/>
                      <a:pt x="15" y="107"/>
                      <a:pt x="38" y="111"/>
                    </a:cubicBezTo>
                    <a:cubicBezTo>
                      <a:pt x="40" y="111"/>
                      <a:pt x="42" y="112"/>
                      <a:pt x="44" y="112"/>
                    </a:cubicBezTo>
                    <a:cubicBezTo>
                      <a:pt x="65" y="112"/>
                      <a:pt x="85" y="92"/>
                      <a:pt x="90" y="64"/>
                    </a:cubicBezTo>
                    <a:cubicBezTo>
                      <a:pt x="96" y="33"/>
                      <a:pt x="81" y="5"/>
                      <a:pt x="58" y="1"/>
                    </a:cubicBezTo>
                    <a:cubicBezTo>
                      <a:pt x="56" y="1"/>
                      <a:pt x="54" y="0"/>
                      <a:pt x="52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0">
                <a:extLst>
                  <a:ext uri="{FF2B5EF4-FFF2-40B4-BE49-F238E27FC236}">
                    <a16:creationId xmlns:a16="http://schemas.microsoft.com/office/drawing/2014/main" id="{9F4832B6-5574-4BC3-B6E9-058B0CD82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880"/>
                <a:ext cx="130" cy="110"/>
              </a:xfrm>
              <a:custGeom>
                <a:avLst/>
                <a:gdLst>
                  <a:gd name="T0" fmla="*/ 34 w 76"/>
                  <a:gd name="T1" fmla="*/ 0 h 64"/>
                  <a:gd name="T2" fmla="*/ 10 w 76"/>
                  <a:gd name="T3" fmla="*/ 13 h 64"/>
                  <a:gd name="T4" fmla="*/ 21 w 76"/>
                  <a:gd name="T5" fmla="*/ 58 h 64"/>
                  <a:gd name="T6" fmla="*/ 42 w 76"/>
                  <a:gd name="T7" fmla="*/ 64 h 64"/>
                  <a:gd name="T8" fmla="*/ 67 w 76"/>
                  <a:gd name="T9" fmla="*/ 52 h 64"/>
                  <a:gd name="T10" fmla="*/ 56 w 76"/>
                  <a:gd name="T11" fmla="*/ 7 h 64"/>
                  <a:gd name="T12" fmla="*/ 34 w 76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4">
                    <a:moveTo>
                      <a:pt x="34" y="0"/>
                    </a:moveTo>
                    <a:cubicBezTo>
                      <a:pt x="24" y="0"/>
                      <a:pt x="15" y="5"/>
                      <a:pt x="10" y="13"/>
                    </a:cubicBezTo>
                    <a:cubicBezTo>
                      <a:pt x="0" y="27"/>
                      <a:pt x="5" y="47"/>
                      <a:pt x="21" y="58"/>
                    </a:cubicBezTo>
                    <a:cubicBezTo>
                      <a:pt x="27" y="62"/>
                      <a:pt x="35" y="64"/>
                      <a:pt x="42" y="64"/>
                    </a:cubicBezTo>
                    <a:cubicBezTo>
                      <a:pt x="52" y="64"/>
                      <a:pt x="61" y="60"/>
                      <a:pt x="67" y="52"/>
                    </a:cubicBezTo>
                    <a:cubicBezTo>
                      <a:pt x="76" y="38"/>
                      <a:pt x="71" y="18"/>
                      <a:pt x="56" y="7"/>
                    </a:cubicBezTo>
                    <a:cubicBezTo>
                      <a:pt x="49" y="3"/>
                      <a:pt x="41" y="0"/>
                      <a:pt x="34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Oval 31">
                <a:extLst>
                  <a:ext uri="{FF2B5EF4-FFF2-40B4-BE49-F238E27FC236}">
                    <a16:creationId xmlns:a16="http://schemas.microsoft.com/office/drawing/2014/main" id="{9B31A30F-C232-4985-BA20-142E9BC10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" y="2086"/>
                <a:ext cx="45" cy="45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Oval 32">
                <a:extLst>
                  <a:ext uri="{FF2B5EF4-FFF2-40B4-BE49-F238E27FC236}">
                    <a16:creationId xmlns:a16="http://schemas.microsoft.com/office/drawing/2014/main" id="{4257E36D-B2D4-4F96-B0DF-248754F1A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17"/>
                <a:ext cx="137" cy="137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3">
                <a:extLst>
                  <a:ext uri="{FF2B5EF4-FFF2-40B4-BE49-F238E27FC236}">
                    <a16:creationId xmlns:a16="http://schemas.microsoft.com/office/drawing/2014/main" id="{91640F8E-9D3C-4532-B2EA-D3D0F1851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4" y="2127"/>
                <a:ext cx="402" cy="395"/>
              </a:xfrm>
              <a:custGeom>
                <a:avLst/>
                <a:gdLst>
                  <a:gd name="T0" fmla="*/ 7 w 235"/>
                  <a:gd name="T1" fmla="*/ 230 h 230"/>
                  <a:gd name="T2" fmla="*/ 6 w 235"/>
                  <a:gd name="T3" fmla="*/ 230 h 230"/>
                  <a:gd name="T4" fmla="*/ 6 w 235"/>
                  <a:gd name="T5" fmla="*/ 230 h 230"/>
                  <a:gd name="T6" fmla="*/ 6 w 235"/>
                  <a:gd name="T7" fmla="*/ 230 h 230"/>
                  <a:gd name="T8" fmla="*/ 6 w 235"/>
                  <a:gd name="T9" fmla="*/ 230 h 230"/>
                  <a:gd name="T10" fmla="*/ 6 w 235"/>
                  <a:gd name="T11" fmla="*/ 230 h 230"/>
                  <a:gd name="T12" fmla="*/ 6 w 235"/>
                  <a:gd name="T13" fmla="*/ 230 h 230"/>
                  <a:gd name="T14" fmla="*/ 5 w 235"/>
                  <a:gd name="T15" fmla="*/ 230 h 230"/>
                  <a:gd name="T16" fmla="*/ 5 w 235"/>
                  <a:gd name="T17" fmla="*/ 230 h 230"/>
                  <a:gd name="T18" fmla="*/ 5 w 235"/>
                  <a:gd name="T19" fmla="*/ 230 h 230"/>
                  <a:gd name="T20" fmla="*/ 4 w 235"/>
                  <a:gd name="T21" fmla="*/ 230 h 230"/>
                  <a:gd name="T22" fmla="*/ 4 w 235"/>
                  <a:gd name="T23" fmla="*/ 230 h 230"/>
                  <a:gd name="T24" fmla="*/ 4 w 235"/>
                  <a:gd name="T25" fmla="*/ 230 h 230"/>
                  <a:gd name="T26" fmla="*/ 3 w 235"/>
                  <a:gd name="T27" fmla="*/ 230 h 230"/>
                  <a:gd name="T28" fmla="*/ 3 w 235"/>
                  <a:gd name="T29" fmla="*/ 230 h 230"/>
                  <a:gd name="T30" fmla="*/ 3 w 235"/>
                  <a:gd name="T31" fmla="*/ 230 h 230"/>
                  <a:gd name="T32" fmla="*/ 3 w 235"/>
                  <a:gd name="T33" fmla="*/ 230 h 230"/>
                  <a:gd name="T34" fmla="*/ 3 w 235"/>
                  <a:gd name="T35" fmla="*/ 230 h 230"/>
                  <a:gd name="T36" fmla="*/ 3 w 235"/>
                  <a:gd name="T37" fmla="*/ 230 h 230"/>
                  <a:gd name="T38" fmla="*/ 2 w 235"/>
                  <a:gd name="T39" fmla="*/ 230 h 230"/>
                  <a:gd name="T40" fmla="*/ 2 w 235"/>
                  <a:gd name="T41" fmla="*/ 230 h 230"/>
                  <a:gd name="T42" fmla="*/ 2 w 235"/>
                  <a:gd name="T43" fmla="*/ 230 h 230"/>
                  <a:gd name="T44" fmla="*/ 1 w 235"/>
                  <a:gd name="T45" fmla="*/ 230 h 230"/>
                  <a:gd name="T46" fmla="*/ 1 w 235"/>
                  <a:gd name="T47" fmla="*/ 230 h 230"/>
                  <a:gd name="T48" fmla="*/ 1 w 235"/>
                  <a:gd name="T49" fmla="*/ 230 h 230"/>
                  <a:gd name="T50" fmla="*/ 0 w 235"/>
                  <a:gd name="T51" fmla="*/ 230 h 230"/>
                  <a:gd name="T52" fmla="*/ 0 w 235"/>
                  <a:gd name="T53" fmla="*/ 230 h 230"/>
                  <a:gd name="T54" fmla="*/ 0 w 235"/>
                  <a:gd name="T55" fmla="*/ 230 h 230"/>
                  <a:gd name="T56" fmla="*/ 235 w 235"/>
                  <a:gd name="T57" fmla="*/ 2 h 230"/>
                  <a:gd name="T58" fmla="*/ 235 w 235"/>
                  <a:gd name="T59" fmla="*/ 2 h 230"/>
                  <a:gd name="T60" fmla="*/ 235 w 235"/>
                  <a:gd name="T61" fmla="*/ 2 h 230"/>
                  <a:gd name="T62" fmla="*/ 235 w 235"/>
                  <a:gd name="T63" fmla="*/ 2 h 230"/>
                  <a:gd name="T64" fmla="*/ 235 w 235"/>
                  <a:gd name="T65" fmla="*/ 2 h 230"/>
                  <a:gd name="T66" fmla="*/ 235 w 235"/>
                  <a:gd name="T67" fmla="*/ 1 h 230"/>
                  <a:gd name="T68" fmla="*/ 235 w 235"/>
                  <a:gd name="T69" fmla="*/ 1 h 230"/>
                  <a:gd name="T70" fmla="*/ 235 w 235"/>
                  <a:gd name="T71" fmla="*/ 1 h 230"/>
                  <a:gd name="T72" fmla="*/ 235 w 235"/>
                  <a:gd name="T73" fmla="*/ 0 h 230"/>
                  <a:gd name="T74" fmla="*/ 235 w 235"/>
                  <a:gd name="T75" fmla="*/ 0 h 230"/>
                  <a:gd name="T76" fmla="*/ 235 w 235"/>
                  <a:gd name="T7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5" h="230">
                    <a:moveTo>
                      <a:pt x="7" y="230"/>
                    </a:move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7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6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4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3" y="230"/>
                    </a:moveTo>
                    <a:cubicBezTo>
                      <a:pt x="3" y="230"/>
                      <a:pt x="4" y="230"/>
                      <a:pt x="4" y="230"/>
                    </a:cubicBezTo>
                    <a:cubicBezTo>
                      <a:pt x="4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3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2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1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B71A47F1-CAA7-41F2-B99C-40A7D68E0D40}"/>
                </a:ext>
              </a:extLst>
            </p:cNvPr>
            <p:cNvSpPr>
              <a:spLocks/>
            </p:cNvSpPr>
            <p:nvPr/>
          </p:nvSpPr>
          <p:spPr bwMode="auto">
            <a:xfrm rot="9160100">
              <a:off x="6351346" y="3211152"/>
              <a:ext cx="279873" cy="236495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76CDC8BD-82B5-46FB-8C60-A9EACCD20DDE}"/>
                </a:ext>
              </a:extLst>
            </p:cNvPr>
            <p:cNvSpPr>
              <a:spLocks/>
            </p:cNvSpPr>
            <p:nvPr/>
          </p:nvSpPr>
          <p:spPr bwMode="auto">
            <a:xfrm rot="2216931">
              <a:off x="7164752" y="2924889"/>
              <a:ext cx="210981" cy="412791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03"/>
    </mc:Choice>
    <mc:Fallback xmlns="">
      <p:transition spd="slow" advTm="104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C 0.05938 -0.06852 0.07709 -0.20957 0.03941 -0.31296 C 0.00122 -0.41759 -0.07795 -0.44475 -0.13732 -0.37623 C -0.1967 -0.30771 -0.21441 -0.16883 -0.17621 -0.0642 C -0.13837 0.0392 -0.05937 0.06852 -2.22222E-6 -1.48148E-6 Z " pathEditMode="relative" rAng="19620000" ptsTypes="AAAAA">
                                      <p:cBhvr>
                                        <p:cTn id="86" dur="5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40" y="-1885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247 C -0.03489 -0.14198 -0.12812 -0.20834 -0.20677 -0.14383 C -0.28628 -0.07871 -0.32257 0.08426 -0.28715 0.22407 C -0.2526 0.36358 -0.16007 0.42623 -0.08073 0.36327 C -0.00052 0.29938 0.0342 0.13457 -0.00034 -0.00247 Z " pathEditMode="relative" rAng="3960000" ptsTypes="AAAAA">
                                      <p:cBhvr>
                                        <p:cTn id="88" dur="5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11235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17284E-7 C 0.07952 -0.07222 0.17518 -0.02161 0.21406 0.11358 C 0.25261 0.24876 0.21927 0.41728 0.14011 0.4892 C 0.06094 0.56049 -0.03472 0.50895 -0.07344 0.37438 C -0.11215 0.23889 -0.07934 0.07191 -1.94444E-6 6.17284E-7 Z " pathEditMode="relative" rAng="19980000" ptsTypes="AAAAA">
                                      <p:cBhvr>
                                        <p:cTn id="90" dur="5000" spd="-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2441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82716E-6 C 0.03872 0.13642 0.13386 0.19382 0.21042 0.12222 C 0.28802 0.04969 0.31927 -0.11636 0.27986 -0.25278 C 0.24132 -0.38889 0.14705 -0.44291 0.06962 -0.37253 C -0.00868 -0.30124 -0.03837 -0.13334 -1.66667E-6 3.82716E-6 Z " pathEditMode="relative" rAng="14580000" ptsTypes="AAAAA">
                                      <p:cBhvr>
                                        <p:cTn id="92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1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path" presetSubtype="0" repeatCount="2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82716E-6 C -0.00364 0.12531 0.05018 0.23395 0.11927 0.24044 C 0.18941 0.24692 0.24827 0.14908 0.25191 0.02346 C 0.25556 -0.10216 0.20278 -0.20926 0.13281 -0.21574 C 0.06354 -0.22222 0.00365 -0.12561 -2.22222E-6 -3.82716E-6 Z " pathEditMode="relative" rAng="5580000" ptsTypes="AAAAA">
                                      <p:cBhvr>
                                        <p:cTn id="94" dur="5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123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path" presetSubtype="0" repeatCount="2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35802E-6 C -0.0618 -0.0608 -0.14028 -0.02253 -0.17378 0.08518 C -0.20781 0.19444 -0.1842 0.33117 -0.12222 0.39228 C -0.06024 0.45339 0.01684 0.41574 0.05087 0.30679 C 0.08455 0.19907 0.06198 0.06111 -1.66667E-6 1.35802E-6 Z " pathEditMode="relative" rAng="12540000" ptsTypes="AAAAA">
                                      <p:cBhvr>
                                        <p:cTn id="96" dur="5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6" y="19599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" presetClass="path" presetSubtype="0" repeatCount="2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34 C 0.04028 -0.1571 0.0007 -0.35062 -0.08941 -0.4179 C -0.18055 -0.4892 -0.28628 -0.4179 -0.32691 -0.25648 C -0.36718 -0.09722 -0.32673 0.09259 -0.23576 0.16358 C -0.14461 0.23395 -0.03975 0.15926 -0.00121 0.0034 Z " pathEditMode="relative" rAng="6840000" ptsTypes="AAAAA">
                                      <p:cBhvr>
                                        <p:cTn id="98" dur="5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33" y="-13148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" presetClass="path" presetSubtype="0" repeatCount="2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2446E-16 3.45679E-6 C 0.09115 0.0679 0.19878 -0.00926 0.23368 -0.17161 C 0.27049 -0.33581 0.22656 -0.52099 0.13472 -0.58797 C 0.04375 -0.65402 -0.06163 -0.57531 -0.09861 -0.41111 C -0.1349 -0.24692 -0.08924 -0.06328 1.92446E-16 3.45679E-6 Z " pathEditMode="relative" rAng="12120000" ptsTypes="AAAAA">
                                      <p:cBhvr>
                                        <p:cTn id="100" dur="5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6" y="-29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/>
      <p:bldP spid="693" grpId="0"/>
      <p:bldP spid="700" grpId="0" animBg="1"/>
      <p:bldP spid="701" grpId="0" animBg="1"/>
      <p:bldP spid="702" grpId="0" animBg="1"/>
      <p:bldP spid="703" grpId="0" animBg="1"/>
      <p:bldP spid="703" grpId="1" animBg="1"/>
      <p:bldP spid="705" grpId="0" animBg="1"/>
      <p:bldP spid="705" grpId="1" animBg="1"/>
      <p:bldP spid="709" grpId="0" animBg="1"/>
      <p:bldP spid="709" grpId="1" animBg="1"/>
      <p:bldP spid="148" grpId="0" animBg="1"/>
      <p:bldP spid="14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Земля">
            <a:extLst>
              <a:ext uri="{FF2B5EF4-FFF2-40B4-BE49-F238E27FC236}">
                <a16:creationId xmlns:a16="http://schemas.microsoft.com/office/drawing/2014/main" id="{90EF7C57-1A6C-4D88-9334-C8AFA7DB304F}"/>
              </a:ext>
            </a:extLst>
          </p:cNvPr>
          <p:cNvGrpSpPr/>
          <p:nvPr/>
        </p:nvGrpSpPr>
        <p:grpSpPr>
          <a:xfrm>
            <a:off x="3928767" y="1859542"/>
            <a:ext cx="316401" cy="316401"/>
            <a:chOff x="6235575" y="1517500"/>
            <a:chExt cx="1169700" cy="1169700"/>
          </a:xfrm>
        </p:grpSpPr>
        <p:sp>
          <p:nvSpPr>
            <p:cNvPr id="147" name="Google Shape;1338;p53">
              <a:extLst>
                <a:ext uri="{FF2B5EF4-FFF2-40B4-BE49-F238E27FC236}">
                  <a16:creationId xmlns:a16="http://schemas.microsoft.com/office/drawing/2014/main" id="{B7B35052-4F10-4516-A483-25DE827EBE2F}"/>
                </a:ext>
              </a:extLst>
            </p:cNvPr>
            <p:cNvSpPr/>
            <p:nvPr/>
          </p:nvSpPr>
          <p:spPr>
            <a:xfrm>
              <a:off x="6235575" y="1517500"/>
              <a:ext cx="1169700" cy="1169700"/>
            </a:xfrm>
            <a:prstGeom prst="ellipse">
              <a:avLst/>
            </a:prstGeom>
            <a:solidFill>
              <a:srgbClr val="FFFFFF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8" name="Google Shape;1339;p53">
              <a:extLst>
                <a:ext uri="{FF2B5EF4-FFF2-40B4-BE49-F238E27FC236}">
                  <a16:creationId xmlns:a16="http://schemas.microsoft.com/office/drawing/2014/main" id="{619380F1-FD0C-4AF6-AD14-AE28AEA744B5}"/>
                </a:ext>
              </a:extLst>
            </p:cNvPr>
            <p:cNvGrpSpPr/>
            <p:nvPr/>
          </p:nvGrpSpPr>
          <p:grpSpPr>
            <a:xfrm>
              <a:off x="6346992" y="1630180"/>
              <a:ext cx="946870" cy="944240"/>
              <a:chOff x="4714649" y="883575"/>
              <a:chExt cx="1125351" cy="1122225"/>
            </a:xfrm>
          </p:grpSpPr>
          <p:sp>
            <p:nvSpPr>
              <p:cNvPr id="149" name="Google Shape;1340;p53">
                <a:extLst>
                  <a:ext uri="{FF2B5EF4-FFF2-40B4-BE49-F238E27FC236}">
                    <a16:creationId xmlns:a16="http://schemas.microsoft.com/office/drawing/2014/main" id="{5D0173EF-136C-404A-BBA8-FC87071E450A}"/>
                  </a:ext>
                </a:extLst>
              </p:cNvPr>
              <p:cNvSpPr/>
              <p:nvPr/>
            </p:nvSpPr>
            <p:spPr>
              <a:xfrm>
                <a:off x="471877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20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27" y="2716"/>
                    </a:lnTo>
                    <a:lnTo>
                      <a:pt x="10821" y="3250"/>
                    </a:lnTo>
                    <a:lnTo>
                      <a:pt x="9875" y="3868"/>
                    </a:lnTo>
                    <a:lnTo>
                      <a:pt x="9011" y="4485"/>
                    </a:lnTo>
                    <a:lnTo>
                      <a:pt x="8147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44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47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47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44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47" y="39746"/>
                    </a:lnTo>
                    <a:lnTo>
                      <a:pt x="9011" y="40404"/>
                    </a:lnTo>
                    <a:lnTo>
                      <a:pt x="9875" y="41021"/>
                    </a:lnTo>
                    <a:lnTo>
                      <a:pt x="10821" y="41638"/>
                    </a:lnTo>
                    <a:lnTo>
                      <a:pt x="11727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20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20" y="44148"/>
                    </a:lnTo>
                    <a:lnTo>
                      <a:pt x="29090" y="43860"/>
                    </a:lnTo>
                    <a:lnTo>
                      <a:pt x="30159" y="43490"/>
                    </a:lnTo>
                    <a:lnTo>
                      <a:pt x="31147" y="43120"/>
                    </a:lnTo>
                    <a:lnTo>
                      <a:pt x="32134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33" y="33121"/>
                    </a:lnTo>
                    <a:lnTo>
                      <a:pt x="42626" y="32175"/>
                    </a:lnTo>
                    <a:lnTo>
                      <a:pt x="43079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25" y="24728"/>
                    </a:lnTo>
                    <a:lnTo>
                      <a:pt x="44807" y="23576"/>
                    </a:lnTo>
                    <a:lnTo>
                      <a:pt x="44848" y="22424"/>
                    </a:lnTo>
                    <a:lnTo>
                      <a:pt x="44807" y="21272"/>
                    </a:lnTo>
                    <a:lnTo>
                      <a:pt x="44725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079" y="13701"/>
                    </a:lnTo>
                    <a:lnTo>
                      <a:pt x="42626" y="12714"/>
                    </a:lnTo>
                    <a:lnTo>
                      <a:pt x="42133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34" y="2222"/>
                    </a:lnTo>
                    <a:lnTo>
                      <a:pt x="31147" y="1769"/>
                    </a:lnTo>
                    <a:lnTo>
                      <a:pt x="30159" y="1358"/>
                    </a:lnTo>
                    <a:lnTo>
                      <a:pt x="29090" y="1029"/>
                    </a:lnTo>
                    <a:lnTo>
                      <a:pt x="28020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341;p53">
                <a:extLst>
                  <a:ext uri="{FF2B5EF4-FFF2-40B4-BE49-F238E27FC236}">
                    <a16:creationId xmlns:a16="http://schemas.microsoft.com/office/drawing/2014/main" id="{CD76021D-16D6-4568-B18E-7827A7336D66}"/>
                  </a:ext>
                </a:extLst>
              </p:cNvPr>
              <p:cNvSpPr/>
              <p:nvPr/>
            </p:nvSpPr>
            <p:spPr>
              <a:xfrm>
                <a:off x="4730075" y="1107800"/>
                <a:ext cx="504050" cy="895950"/>
              </a:xfrm>
              <a:custGeom>
                <a:avLst/>
                <a:gdLst/>
                <a:ahLst/>
                <a:cxnLst/>
                <a:rect l="l" t="t" r="r" b="b"/>
                <a:pathLst>
                  <a:path w="20162" h="35838" extrusionOk="0">
                    <a:moveTo>
                      <a:pt x="3910" y="1"/>
                    </a:moveTo>
                    <a:lnTo>
                      <a:pt x="3251" y="906"/>
                    </a:lnTo>
                    <a:lnTo>
                      <a:pt x="2634" y="1893"/>
                    </a:lnTo>
                    <a:lnTo>
                      <a:pt x="2058" y="2881"/>
                    </a:lnTo>
                    <a:lnTo>
                      <a:pt x="1523" y="3909"/>
                    </a:lnTo>
                    <a:lnTo>
                      <a:pt x="1071" y="4938"/>
                    </a:lnTo>
                    <a:lnTo>
                      <a:pt x="659" y="6049"/>
                    </a:lnTo>
                    <a:lnTo>
                      <a:pt x="289" y="7119"/>
                    </a:lnTo>
                    <a:lnTo>
                      <a:pt x="1" y="8229"/>
                    </a:lnTo>
                    <a:lnTo>
                      <a:pt x="536" y="8847"/>
                    </a:lnTo>
                    <a:lnTo>
                      <a:pt x="1030" y="9464"/>
                    </a:lnTo>
                    <a:lnTo>
                      <a:pt x="1441" y="10081"/>
                    </a:lnTo>
                    <a:lnTo>
                      <a:pt x="1606" y="10328"/>
                    </a:lnTo>
                    <a:lnTo>
                      <a:pt x="1647" y="10534"/>
                    </a:lnTo>
                    <a:lnTo>
                      <a:pt x="1688" y="10986"/>
                    </a:lnTo>
                    <a:lnTo>
                      <a:pt x="1688" y="11686"/>
                    </a:lnTo>
                    <a:lnTo>
                      <a:pt x="1647" y="13496"/>
                    </a:lnTo>
                    <a:lnTo>
                      <a:pt x="1606" y="15265"/>
                    </a:lnTo>
                    <a:lnTo>
                      <a:pt x="1606" y="15882"/>
                    </a:lnTo>
                    <a:lnTo>
                      <a:pt x="1647" y="16170"/>
                    </a:lnTo>
                    <a:lnTo>
                      <a:pt x="2387" y="18228"/>
                    </a:lnTo>
                    <a:lnTo>
                      <a:pt x="2881" y="19585"/>
                    </a:lnTo>
                    <a:lnTo>
                      <a:pt x="3087" y="20120"/>
                    </a:lnTo>
                    <a:lnTo>
                      <a:pt x="3251" y="20491"/>
                    </a:lnTo>
                    <a:lnTo>
                      <a:pt x="4445" y="22424"/>
                    </a:lnTo>
                    <a:lnTo>
                      <a:pt x="5144" y="23494"/>
                    </a:lnTo>
                    <a:lnTo>
                      <a:pt x="5555" y="24111"/>
                    </a:lnTo>
                    <a:lnTo>
                      <a:pt x="5720" y="24317"/>
                    </a:lnTo>
                    <a:lnTo>
                      <a:pt x="5967" y="24728"/>
                    </a:lnTo>
                    <a:lnTo>
                      <a:pt x="6749" y="25839"/>
                    </a:lnTo>
                    <a:lnTo>
                      <a:pt x="7160" y="26457"/>
                    </a:lnTo>
                    <a:lnTo>
                      <a:pt x="7613" y="27033"/>
                    </a:lnTo>
                    <a:lnTo>
                      <a:pt x="8024" y="27485"/>
                    </a:lnTo>
                    <a:lnTo>
                      <a:pt x="8230" y="27650"/>
                    </a:lnTo>
                    <a:lnTo>
                      <a:pt x="8394" y="27773"/>
                    </a:lnTo>
                    <a:lnTo>
                      <a:pt x="8559" y="27897"/>
                    </a:lnTo>
                    <a:lnTo>
                      <a:pt x="8724" y="28061"/>
                    </a:lnTo>
                    <a:lnTo>
                      <a:pt x="9053" y="28431"/>
                    </a:lnTo>
                    <a:lnTo>
                      <a:pt x="9341" y="28843"/>
                    </a:lnTo>
                    <a:lnTo>
                      <a:pt x="9629" y="29295"/>
                    </a:lnTo>
                    <a:lnTo>
                      <a:pt x="9999" y="30036"/>
                    </a:lnTo>
                    <a:lnTo>
                      <a:pt x="10123" y="30365"/>
                    </a:lnTo>
                    <a:lnTo>
                      <a:pt x="10205" y="30489"/>
                    </a:lnTo>
                    <a:lnTo>
                      <a:pt x="10287" y="30818"/>
                    </a:lnTo>
                    <a:lnTo>
                      <a:pt x="10328" y="31024"/>
                    </a:lnTo>
                    <a:lnTo>
                      <a:pt x="10328" y="31270"/>
                    </a:lnTo>
                    <a:lnTo>
                      <a:pt x="10246" y="31558"/>
                    </a:lnTo>
                    <a:lnTo>
                      <a:pt x="10123" y="31805"/>
                    </a:lnTo>
                    <a:lnTo>
                      <a:pt x="9793" y="32422"/>
                    </a:lnTo>
                    <a:lnTo>
                      <a:pt x="10987" y="33122"/>
                    </a:lnTo>
                    <a:lnTo>
                      <a:pt x="12180" y="33739"/>
                    </a:lnTo>
                    <a:lnTo>
                      <a:pt x="13455" y="34274"/>
                    </a:lnTo>
                    <a:lnTo>
                      <a:pt x="14731" y="34768"/>
                    </a:lnTo>
                    <a:lnTo>
                      <a:pt x="16047" y="35138"/>
                    </a:lnTo>
                    <a:lnTo>
                      <a:pt x="17364" y="35467"/>
                    </a:lnTo>
                    <a:lnTo>
                      <a:pt x="18722" y="35714"/>
                    </a:lnTo>
                    <a:lnTo>
                      <a:pt x="20080" y="35837"/>
                    </a:lnTo>
                    <a:lnTo>
                      <a:pt x="19709" y="33328"/>
                    </a:lnTo>
                    <a:lnTo>
                      <a:pt x="19462" y="31764"/>
                    </a:lnTo>
                    <a:lnTo>
                      <a:pt x="19586" y="30900"/>
                    </a:lnTo>
                    <a:lnTo>
                      <a:pt x="19833" y="29337"/>
                    </a:lnTo>
                    <a:lnTo>
                      <a:pt x="20080" y="27691"/>
                    </a:lnTo>
                    <a:lnTo>
                      <a:pt x="20162" y="26703"/>
                    </a:lnTo>
                    <a:lnTo>
                      <a:pt x="20121" y="26415"/>
                    </a:lnTo>
                    <a:lnTo>
                      <a:pt x="19915" y="26004"/>
                    </a:lnTo>
                    <a:lnTo>
                      <a:pt x="19668" y="25469"/>
                    </a:lnTo>
                    <a:lnTo>
                      <a:pt x="19380" y="24934"/>
                    </a:lnTo>
                    <a:lnTo>
                      <a:pt x="19051" y="24399"/>
                    </a:lnTo>
                    <a:lnTo>
                      <a:pt x="18722" y="23906"/>
                    </a:lnTo>
                    <a:lnTo>
                      <a:pt x="18393" y="23535"/>
                    </a:lnTo>
                    <a:lnTo>
                      <a:pt x="18146" y="23288"/>
                    </a:lnTo>
                    <a:lnTo>
                      <a:pt x="18063" y="23206"/>
                    </a:lnTo>
                    <a:lnTo>
                      <a:pt x="17940" y="23042"/>
                    </a:lnTo>
                    <a:lnTo>
                      <a:pt x="17652" y="22548"/>
                    </a:lnTo>
                    <a:lnTo>
                      <a:pt x="17405" y="21972"/>
                    </a:lnTo>
                    <a:lnTo>
                      <a:pt x="17117" y="21272"/>
                    </a:lnTo>
                    <a:lnTo>
                      <a:pt x="16623" y="19873"/>
                    </a:lnTo>
                    <a:lnTo>
                      <a:pt x="16294" y="18721"/>
                    </a:lnTo>
                    <a:lnTo>
                      <a:pt x="16212" y="18228"/>
                    </a:lnTo>
                    <a:lnTo>
                      <a:pt x="16212" y="17734"/>
                    </a:lnTo>
                    <a:lnTo>
                      <a:pt x="16253" y="17240"/>
                    </a:lnTo>
                    <a:lnTo>
                      <a:pt x="16377" y="16705"/>
                    </a:lnTo>
                    <a:lnTo>
                      <a:pt x="16582" y="15800"/>
                    </a:lnTo>
                    <a:lnTo>
                      <a:pt x="16747" y="15142"/>
                    </a:lnTo>
                    <a:lnTo>
                      <a:pt x="16953" y="14566"/>
                    </a:lnTo>
                    <a:lnTo>
                      <a:pt x="17241" y="13743"/>
                    </a:lnTo>
                    <a:lnTo>
                      <a:pt x="17529" y="12838"/>
                    </a:lnTo>
                    <a:lnTo>
                      <a:pt x="17817" y="11974"/>
                    </a:lnTo>
                    <a:lnTo>
                      <a:pt x="17899" y="11562"/>
                    </a:lnTo>
                    <a:lnTo>
                      <a:pt x="17940" y="11274"/>
                    </a:lnTo>
                    <a:lnTo>
                      <a:pt x="17899" y="11027"/>
                    </a:lnTo>
                    <a:lnTo>
                      <a:pt x="17817" y="10863"/>
                    </a:lnTo>
                    <a:lnTo>
                      <a:pt x="17693" y="10698"/>
                    </a:lnTo>
                    <a:lnTo>
                      <a:pt x="17529" y="10616"/>
                    </a:lnTo>
                    <a:lnTo>
                      <a:pt x="17282" y="10575"/>
                    </a:lnTo>
                    <a:lnTo>
                      <a:pt x="16953" y="10575"/>
                    </a:lnTo>
                    <a:lnTo>
                      <a:pt x="16665" y="10534"/>
                    </a:lnTo>
                    <a:lnTo>
                      <a:pt x="16418" y="10492"/>
                    </a:lnTo>
                    <a:lnTo>
                      <a:pt x="16171" y="10410"/>
                    </a:lnTo>
                    <a:lnTo>
                      <a:pt x="16006" y="10287"/>
                    </a:lnTo>
                    <a:lnTo>
                      <a:pt x="15842" y="10122"/>
                    </a:lnTo>
                    <a:lnTo>
                      <a:pt x="15718" y="9875"/>
                    </a:lnTo>
                    <a:lnTo>
                      <a:pt x="15554" y="9587"/>
                    </a:lnTo>
                    <a:lnTo>
                      <a:pt x="15430" y="9258"/>
                    </a:lnTo>
                    <a:lnTo>
                      <a:pt x="15348" y="9052"/>
                    </a:lnTo>
                    <a:lnTo>
                      <a:pt x="15224" y="8888"/>
                    </a:lnTo>
                    <a:lnTo>
                      <a:pt x="15060" y="8764"/>
                    </a:lnTo>
                    <a:lnTo>
                      <a:pt x="14895" y="8641"/>
                    </a:lnTo>
                    <a:lnTo>
                      <a:pt x="14443" y="8476"/>
                    </a:lnTo>
                    <a:lnTo>
                      <a:pt x="13990" y="8353"/>
                    </a:lnTo>
                    <a:lnTo>
                      <a:pt x="13085" y="8188"/>
                    </a:lnTo>
                    <a:lnTo>
                      <a:pt x="12715" y="8147"/>
                    </a:lnTo>
                    <a:lnTo>
                      <a:pt x="12509" y="8065"/>
                    </a:lnTo>
                    <a:lnTo>
                      <a:pt x="11892" y="7818"/>
                    </a:lnTo>
                    <a:lnTo>
                      <a:pt x="10822" y="7407"/>
                    </a:lnTo>
                    <a:lnTo>
                      <a:pt x="8888" y="6748"/>
                    </a:lnTo>
                    <a:lnTo>
                      <a:pt x="8600" y="6625"/>
                    </a:lnTo>
                    <a:lnTo>
                      <a:pt x="8271" y="6378"/>
                    </a:lnTo>
                    <a:lnTo>
                      <a:pt x="7489" y="5802"/>
                    </a:lnTo>
                    <a:lnTo>
                      <a:pt x="6584" y="5102"/>
                    </a:lnTo>
                    <a:lnTo>
                      <a:pt x="6090" y="4773"/>
                    </a:lnTo>
                    <a:lnTo>
                      <a:pt x="5638" y="4526"/>
                    </a:lnTo>
                    <a:lnTo>
                      <a:pt x="5226" y="4280"/>
                    </a:lnTo>
                    <a:lnTo>
                      <a:pt x="4897" y="3992"/>
                    </a:lnTo>
                    <a:lnTo>
                      <a:pt x="4650" y="3704"/>
                    </a:lnTo>
                    <a:lnTo>
                      <a:pt x="4486" y="3457"/>
                    </a:lnTo>
                    <a:lnTo>
                      <a:pt x="4403" y="3210"/>
                    </a:lnTo>
                    <a:lnTo>
                      <a:pt x="4362" y="3004"/>
                    </a:lnTo>
                    <a:lnTo>
                      <a:pt x="4321" y="2840"/>
                    </a:lnTo>
                    <a:lnTo>
                      <a:pt x="4403" y="2634"/>
                    </a:lnTo>
                    <a:lnTo>
                      <a:pt x="4445" y="2387"/>
                    </a:lnTo>
                    <a:lnTo>
                      <a:pt x="4527" y="2058"/>
                    </a:lnTo>
                    <a:lnTo>
                      <a:pt x="4527" y="1687"/>
                    </a:lnTo>
                    <a:lnTo>
                      <a:pt x="4445" y="1235"/>
                    </a:lnTo>
                    <a:lnTo>
                      <a:pt x="4321" y="741"/>
                    </a:lnTo>
                    <a:lnTo>
                      <a:pt x="4198" y="494"/>
                    </a:lnTo>
                    <a:lnTo>
                      <a:pt x="4033" y="206"/>
                    </a:lnTo>
                    <a:lnTo>
                      <a:pt x="3910" y="1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342;p53">
                <a:extLst>
                  <a:ext uri="{FF2B5EF4-FFF2-40B4-BE49-F238E27FC236}">
                    <a16:creationId xmlns:a16="http://schemas.microsoft.com/office/drawing/2014/main" id="{2073306D-9196-4E8B-A9FE-9EE9548EBABD}"/>
                  </a:ext>
                </a:extLst>
              </p:cNvPr>
              <p:cNvSpPr/>
              <p:nvPr/>
            </p:nvSpPr>
            <p:spPr>
              <a:xfrm>
                <a:off x="5004725" y="884600"/>
                <a:ext cx="7859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1436" h="44848" extrusionOk="0">
                    <a:moveTo>
                      <a:pt x="10781" y="0"/>
                    </a:moveTo>
                    <a:lnTo>
                      <a:pt x="10986" y="370"/>
                    </a:lnTo>
                    <a:lnTo>
                      <a:pt x="11357" y="782"/>
                    </a:lnTo>
                    <a:lnTo>
                      <a:pt x="11768" y="1152"/>
                    </a:lnTo>
                    <a:lnTo>
                      <a:pt x="11933" y="1358"/>
                    </a:lnTo>
                    <a:lnTo>
                      <a:pt x="12097" y="1564"/>
                    </a:lnTo>
                    <a:lnTo>
                      <a:pt x="12179" y="1769"/>
                    </a:lnTo>
                    <a:lnTo>
                      <a:pt x="12262" y="2057"/>
                    </a:lnTo>
                    <a:lnTo>
                      <a:pt x="12385" y="2798"/>
                    </a:lnTo>
                    <a:lnTo>
                      <a:pt x="12591" y="3868"/>
                    </a:lnTo>
                    <a:lnTo>
                      <a:pt x="12797" y="4855"/>
                    </a:lnTo>
                    <a:lnTo>
                      <a:pt x="12838" y="5226"/>
                    </a:lnTo>
                    <a:lnTo>
                      <a:pt x="12797" y="5431"/>
                    </a:lnTo>
                    <a:lnTo>
                      <a:pt x="12509" y="5925"/>
                    </a:lnTo>
                    <a:lnTo>
                      <a:pt x="12015" y="6666"/>
                    </a:lnTo>
                    <a:lnTo>
                      <a:pt x="11357" y="7447"/>
                    </a:lnTo>
                    <a:lnTo>
                      <a:pt x="11069" y="7818"/>
                    </a:lnTo>
                    <a:lnTo>
                      <a:pt x="10781" y="8106"/>
                    </a:lnTo>
                    <a:lnTo>
                      <a:pt x="10534" y="8353"/>
                    </a:lnTo>
                    <a:lnTo>
                      <a:pt x="10287" y="8641"/>
                    </a:lnTo>
                    <a:lnTo>
                      <a:pt x="9875" y="9175"/>
                    </a:lnTo>
                    <a:lnTo>
                      <a:pt x="9711" y="9422"/>
                    </a:lnTo>
                    <a:lnTo>
                      <a:pt x="9505" y="9628"/>
                    </a:lnTo>
                    <a:lnTo>
                      <a:pt x="9340" y="9793"/>
                    </a:lnTo>
                    <a:lnTo>
                      <a:pt x="9176" y="9834"/>
                    </a:lnTo>
                    <a:lnTo>
                      <a:pt x="8929" y="9875"/>
                    </a:lnTo>
                    <a:lnTo>
                      <a:pt x="8518" y="10039"/>
                    </a:lnTo>
                    <a:lnTo>
                      <a:pt x="7448" y="10451"/>
                    </a:lnTo>
                    <a:lnTo>
                      <a:pt x="6337" y="10945"/>
                    </a:lnTo>
                    <a:lnTo>
                      <a:pt x="5637" y="11233"/>
                    </a:lnTo>
                    <a:lnTo>
                      <a:pt x="5432" y="11233"/>
                    </a:lnTo>
                    <a:lnTo>
                      <a:pt x="5103" y="11274"/>
                    </a:lnTo>
                    <a:lnTo>
                      <a:pt x="4403" y="11233"/>
                    </a:lnTo>
                    <a:lnTo>
                      <a:pt x="3704" y="11191"/>
                    </a:lnTo>
                    <a:lnTo>
                      <a:pt x="3416" y="11191"/>
                    </a:lnTo>
                    <a:lnTo>
                      <a:pt x="3210" y="11233"/>
                    </a:lnTo>
                    <a:lnTo>
                      <a:pt x="3004" y="11274"/>
                    </a:lnTo>
                    <a:lnTo>
                      <a:pt x="2181" y="11274"/>
                    </a:lnTo>
                    <a:lnTo>
                      <a:pt x="1317" y="11233"/>
                    </a:lnTo>
                    <a:lnTo>
                      <a:pt x="1194" y="11274"/>
                    </a:lnTo>
                    <a:lnTo>
                      <a:pt x="988" y="11397"/>
                    </a:lnTo>
                    <a:lnTo>
                      <a:pt x="577" y="11809"/>
                    </a:lnTo>
                    <a:lnTo>
                      <a:pt x="1" y="12385"/>
                    </a:lnTo>
                    <a:lnTo>
                      <a:pt x="1" y="13660"/>
                    </a:lnTo>
                    <a:lnTo>
                      <a:pt x="2222" y="13742"/>
                    </a:lnTo>
                    <a:lnTo>
                      <a:pt x="2346" y="13701"/>
                    </a:lnTo>
                    <a:lnTo>
                      <a:pt x="2469" y="13660"/>
                    </a:lnTo>
                    <a:lnTo>
                      <a:pt x="2716" y="13496"/>
                    </a:lnTo>
                    <a:lnTo>
                      <a:pt x="2881" y="13290"/>
                    </a:lnTo>
                    <a:lnTo>
                      <a:pt x="3045" y="13043"/>
                    </a:lnTo>
                    <a:lnTo>
                      <a:pt x="3210" y="12920"/>
                    </a:lnTo>
                    <a:lnTo>
                      <a:pt x="3416" y="12796"/>
                    </a:lnTo>
                    <a:lnTo>
                      <a:pt x="3950" y="12632"/>
                    </a:lnTo>
                    <a:lnTo>
                      <a:pt x="4527" y="12467"/>
                    </a:lnTo>
                    <a:lnTo>
                      <a:pt x="4938" y="12385"/>
                    </a:lnTo>
                    <a:lnTo>
                      <a:pt x="5061" y="12385"/>
                    </a:lnTo>
                    <a:lnTo>
                      <a:pt x="5144" y="12426"/>
                    </a:lnTo>
                    <a:lnTo>
                      <a:pt x="5226" y="12508"/>
                    </a:lnTo>
                    <a:lnTo>
                      <a:pt x="5308" y="12590"/>
                    </a:lnTo>
                    <a:lnTo>
                      <a:pt x="5432" y="12837"/>
                    </a:lnTo>
                    <a:lnTo>
                      <a:pt x="5514" y="12961"/>
                    </a:lnTo>
                    <a:lnTo>
                      <a:pt x="5637" y="13043"/>
                    </a:lnTo>
                    <a:lnTo>
                      <a:pt x="5761" y="13166"/>
                    </a:lnTo>
                    <a:lnTo>
                      <a:pt x="5884" y="13413"/>
                    </a:lnTo>
                    <a:lnTo>
                      <a:pt x="6172" y="14072"/>
                    </a:lnTo>
                    <a:lnTo>
                      <a:pt x="6378" y="14771"/>
                    </a:lnTo>
                    <a:lnTo>
                      <a:pt x="6460" y="15265"/>
                    </a:lnTo>
                    <a:lnTo>
                      <a:pt x="6501" y="15882"/>
                    </a:lnTo>
                    <a:lnTo>
                      <a:pt x="6501" y="16952"/>
                    </a:lnTo>
                    <a:lnTo>
                      <a:pt x="6460" y="18803"/>
                    </a:lnTo>
                    <a:lnTo>
                      <a:pt x="6501" y="19132"/>
                    </a:lnTo>
                    <a:lnTo>
                      <a:pt x="6543" y="19256"/>
                    </a:lnTo>
                    <a:lnTo>
                      <a:pt x="6584" y="19297"/>
                    </a:lnTo>
                    <a:lnTo>
                      <a:pt x="6748" y="19379"/>
                    </a:lnTo>
                    <a:lnTo>
                      <a:pt x="6872" y="19503"/>
                    </a:lnTo>
                    <a:lnTo>
                      <a:pt x="6995" y="19544"/>
                    </a:lnTo>
                    <a:lnTo>
                      <a:pt x="7160" y="19585"/>
                    </a:lnTo>
                    <a:lnTo>
                      <a:pt x="7571" y="19585"/>
                    </a:lnTo>
                    <a:lnTo>
                      <a:pt x="8065" y="19503"/>
                    </a:lnTo>
                    <a:lnTo>
                      <a:pt x="8518" y="19996"/>
                    </a:lnTo>
                    <a:lnTo>
                      <a:pt x="8806" y="20367"/>
                    </a:lnTo>
                    <a:lnTo>
                      <a:pt x="8929" y="20531"/>
                    </a:lnTo>
                    <a:lnTo>
                      <a:pt x="8970" y="20696"/>
                    </a:lnTo>
                    <a:lnTo>
                      <a:pt x="9094" y="20819"/>
                    </a:lnTo>
                    <a:lnTo>
                      <a:pt x="9299" y="20943"/>
                    </a:lnTo>
                    <a:lnTo>
                      <a:pt x="9999" y="21313"/>
                    </a:lnTo>
                    <a:lnTo>
                      <a:pt x="10698" y="21683"/>
                    </a:lnTo>
                    <a:lnTo>
                      <a:pt x="10986" y="21807"/>
                    </a:lnTo>
                    <a:lnTo>
                      <a:pt x="11151" y="21930"/>
                    </a:lnTo>
                    <a:lnTo>
                      <a:pt x="11315" y="21971"/>
                    </a:lnTo>
                    <a:lnTo>
                      <a:pt x="11603" y="22013"/>
                    </a:lnTo>
                    <a:lnTo>
                      <a:pt x="12509" y="22013"/>
                    </a:lnTo>
                    <a:lnTo>
                      <a:pt x="13990" y="21930"/>
                    </a:lnTo>
                    <a:lnTo>
                      <a:pt x="14196" y="21971"/>
                    </a:lnTo>
                    <a:lnTo>
                      <a:pt x="14484" y="22095"/>
                    </a:lnTo>
                    <a:lnTo>
                      <a:pt x="15183" y="22506"/>
                    </a:lnTo>
                    <a:lnTo>
                      <a:pt x="16129" y="23123"/>
                    </a:lnTo>
                    <a:lnTo>
                      <a:pt x="17076" y="23946"/>
                    </a:lnTo>
                    <a:lnTo>
                      <a:pt x="17857" y="24646"/>
                    </a:lnTo>
                    <a:lnTo>
                      <a:pt x="18516" y="25181"/>
                    </a:lnTo>
                    <a:lnTo>
                      <a:pt x="18804" y="25386"/>
                    </a:lnTo>
                    <a:lnTo>
                      <a:pt x="19133" y="25633"/>
                    </a:lnTo>
                    <a:lnTo>
                      <a:pt x="19956" y="26045"/>
                    </a:lnTo>
                    <a:lnTo>
                      <a:pt x="20902" y="26497"/>
                    </a:lnTo>
                    <a:lnTo>
                      <a:pt x="21931" y="26991"/>
                    </a:lnTo>
                    <a:lnTo>
                      <a:pt x="22342" y="27279"/>
                    </a:lnTo>
                    <a:lnTo>
                      <a:pt x="22712" y="27567"/>
                    </a:lnTo>
                    <a:lnTo>
                      <a:pt x="23000" y="27855"/>
                    </a:lnTo>
                    <a:lnTo>
                      <a:pt x="23206" y="28102"/>
                    </a:lnTo>
                    <a:lnTo>
                      <a:pt x="23371" y="28349"/>
                    </a:lnTo>
                    <a:lnTo>
                      <a:pt x="23453" y="28513"/>
                    </a:lnTo>
                    <a:lnTo>
                      <a:pt x="23494" y="28678"/>
                    </a:lnTo>
                    <a:lnTo>
                      <a:pt x="23412" y="29172"/>
                    </a:lnTo>
                    <a:lnTo>
                      <a:pt x="23124" y="30241"/>
                    </a:lnTo>
                    <a:lnTo>
                      <a:pt x="22959" y="30859"/>
                    </a:lnTo>
                    <a:lnTo>
                      <a:pt x="22712" y="31435"/>
                    </a:lnTo>
                    <a:lnTo>
                      <a:pt x="22589" y="31681"/>
                    </a:lnTo>
                    <a:lnTo>
                      <a:pt x="22466" y="31887"/>
                    </a:lnTo>
                    <a:lnTo>
                      <a:pt x="22342" y="32052"/>
                    </a:lnTo>
                    <a:lnTo>
                      <a:pt x="22178" y="32134"/>
                    </a:lnTo>
                    <a:lnTo>
                      <a:pt x="22054" y="32258"/>
                    </a:lnTo>
                    <a:lnTo>
                      <a:pt x="21890" y="32381"/>
                    </a:lnTo>
                    <a:lnTo>
                      <a:pt x="21560" y="32792"/>
                    </a:lnTo>
                    <a:lnTo>
                      <a:pt x="21190" y="33286"/>
                    </a:lnTo>
                    <a:lnTo>
                      <a:pt x="20861" y="33821"/>
                    </a:lnTo>
                    <a:lnTo>
                      <a:pt x="20203" y="34850"/>
                    </a:lnTo>
                    <a:lnTo>
                      <a:pt x="19915" y="35261"/>
                    </a:lnTo>
                    <a:lnTo>
                      <a:pt x="19668" y="35508"/>
                    </a:lnTo>
                    <a:lnTo>
                      <a:pt x="19462" y="35673"/>
                    </a:lnTo>
                    <a:lnTo>
                      <a:pt x="19256" y="35961"/>
                    </a:lnTo>
                    <a:lnTo>
                      <a:pt x="18845" y="36619"/>
                    </a:lnTo>
                    <a:lnTo>
                      <a:pt x="18351" y="37318"/>
                    </a:lnTo>
                    <a:lnTo>
                      <a:pt x="18104" y="37689"/>
                    </a:lnTo>
                    <a:lnTo>
                      <a:pt x="17816" y="37977"/>
                    </a:lnTo>
                    <a:lnTo>
                      <a:pt x="17158" y="38676"/>
                    </a:lnTo>
                    <a:lnTo>
                      <a:pt x="16417" y="39458"/>
                    </a:lnTo>
                    <a:lnTo>
                      <a:pt x="16088" y="39828"/>
                    </a:lnTo>
                    <a:lnTo>
                      <a:pt x="15718" y="40116"/>
                    </a:lnTo>
                    <a:lnTo>
                      <a:pt x="15430" y="40363"/>
                    </a:lnTo>
                    <a:lnTo>
                      <a:pt x="15183" y="40486"/>
                    </a:lnTo>
                    <a:lnTo>
                      <a:pt x="14854" y="40651"/>
                    </a:lnTo>
                    <a:lnTo>
                      <a:pt x="14484" y="40857"/>
                    </a:lnTo>
                    <a:lnTo>
                      <a:pt x="13496" y="41474"/>
                    </a:lnTo>
                    <a:lnTo>
                      <a:pt x="12550" y="42091"/>
                    </a:lnTo>
                    <a:lnTo>
                      <a:pt x="12179" y="42297"/>
                    </a:lnTo>
                    <a:lnTo>
                      <a:pt x="11891" y="42461"/>
                    </a:lnTo>
                    <a:lnTo>
                      <a:pt x="11686" y="42544"/>
                    </a:lnTo>
                    <a:lnTo>
                      <a:pt x="11521" y="42667"/>
                    </a:lnTo>
                    <a:lnTo>
                      <a:pt x="11398" y="42832"/>
                    </a:lnTo>
                    <a:lnTo>
                      <a:pt x="11274" y="42955"/>
                    </a:lnTo>
                    <a:lnTo>
                      <a:pt x="11110" y="43284"/>
                    </a:lnTo>
                    <a:lnTo>
                      <a:pt x="10986" y="43490"/>
                    </a:lnTo>
                    <a:lnTo>
                      <a:pt x="10863" y="43943"/>
                    </a:lnTo>
                    <a:lnTo>
                      <a:pt x="10616" y="44848"/>
                    </a:lnTo>
                    <a:lnTo>
                      <a:pt x="11439" y="44848"/>
                    </a:lnTo>
                    <a:lnTo>
                      <a:pt x="12221" y="44807"/>
                    </a:lnTo>
                    <a:lnTo>
                      <a:pt x="13043" y="44724"/>
                    </a:lnTo>
                    <a:lnTo>
                      <a:pt x="13825" y="44642"/>
                    </a:lnTo>
                    <a:lnTo>
                      <a:pt x="14648" y="44519"/>
                    </a:lnTo>
                    <a:lnTo>
                      <a:pt x="15430" y="44354"/>
                    </a:lnTo>
                    <a:lnTo>
                      <a:pt x="16253" y="44189"/>
                    </a:lnTo>
                    <a:lnTo>
                      <a:pt x="17034" y="43943"/>
                    </a:lnTo>
                    <a:lnTo>
                      <a:pt x="17775" y="43737"/>
                    </a:lnTo>
                    <a:lnTo>
                      <a:pt x="18475" y="43490"/>
                    </a:lnTo>
                    <a:lnTo>
                      <a:pt x="19174" y="43243"/>
                    </a:lnTo>
                    <a:lnTo>
                      <a:pt x="19873" y="42955"/>
                    </a:lnTo>
                    <a:lnTo>
                      <a:pt x="21190" y="42297"/>
                    </a:lnTo>
                    <a:lnTo>
                      <a:pt x="22466" y="41597"/>
                    </a:lnTo>
                    <a:lnTo>
                      <a:pt x="23659" y="40816"/>
                    </a:lnTo>
                    <a:lnTo>
                      <a:pt x="24811" y="39952"/>
                    </a:lnTo>
                    <a:lnTo>
                      <a:pt x="25881" y="39005"/>
                    </a:lnTo>
                    <a:lnTo>
                      <a:pt x="26909" y="38018"/>
                    </a:lnTo>
                    <a:lnTo>
                      <a:pt x="26868" y="37730"/>
                    </a:lnTo>
                    <a:lnTo>
                      <a:pt x="26909" y="37277"/>
                    </a:lnTo>
                    <a:lnTo>
                      <a:pt x="26992" y="36825"/>
                    </a:lnTo>
                    <a:lnTo>
                      <a:pt x="27115" y="36372"/>
                    </a:lnTo>
                    <a:lnTo>
                      <a:pt x="27238" y="35919"/>
                    </a:lnTo>
                    <a:lnTo>
                      <a:pt x="27526" y="35179"/>
                    </a:lnTo>
                    <a:lnTo>
                      <a:pt x="27691" y="34726"/>
                    </a:lnTo>
                    <a:lnTo>
                      <a:pt x="28144" y="33986"/>
                    </a:lnTo>
                    <a:lnTo>
                      <a:pt x="29008" y="32751"/>
                    </a:lnTo>
                    <a:lnTo>
                      <a:pt x="30201" y="31023"/>
                    </a:lnTo>
                    <a:lnTo>
                      <a:pt x="30365" y="30447"/>
                    </a:lnTo>
                    <a:lnTo>
                      <a:pt x="30777" y="29007"/>
                    </a:lnTo>
                    <a:lnTo>
                      <a:pt x="31188" y="27279"/>
                    </a:lnTo>
                    <a:lnTo>
                      <a:pt x="31312" y="26497"/>
                    </a:lnTo>
                    <a:lnTo>
                      <a:pt x="31394" y="25880"/>
                    </a:lnTo>
                    <a:lnTo>
                      <a:pt x="31435" y="24851"/>
                    </a:lnTo>
                    <a:lnTo>
                      <a:pt x="31435" y="23823"/>
                    </a:lnTo>
                    <a:lnTo>
                      <a:pt x="31394" y="21519"/>
                    </a:lnTo>
                    <a:lnTo>
                      <a:pt x="31353" y="20819"/>
                    </a:lnTo>
                    <a:lnTo>
                      <a:pt x="31229" y="20161"/>
                    </a:lnTo>
                    <a:lnTo>
                      <a:pt x="31065" y="19462"/>
                    </a:lnTo>
                    <a:lnTo>
                      <a:pt x="30900" y="18844"/>
                    </a:lnTo>
                    <a:lnTo>
                      <a:pt x="30653" y="18227"/>
                    </a:lnTo>
                    <a:lnTo>
                      <a:pt x="30448" y="17651"/>
                    </a:lnTo>
                    <a:lnTo>
                      <a:pt x="30077" y="16787"/>
                    </a:lnTo>
                    <a:lnTo>
                      <a:pt x="29460" y="15553"/>
                    </a:lnTo>
                    <a:lnTo>
                      <a:pt x="28473" y="13701"/>
                    </a:lnTo>
                    <a:lnTo>
                      <a:pt x="27979" y="12755"/>
                    </a:lnTo>
                    <a:lnTo>
                      <a:pt x="27568" y="11891"/>
                    </a:lnTo>
                    <a:lnTo>
                      <a:pt x="27321" y="11233"/>
                    </a:lnTo>
                    <a:lnTo>
                      <a:pt x="27238" y="10986"/>
                    </a:lnTo>
                    <a:lnTo>
                      <a:pt x="27238" y="10821"/>
                    </a:lnTo>
                    <a:lnTo>
                      <a:pt x="27485" y="7406"/>
                    </a:lnTo>
                    <a:lnTo>
                      <a:pt x="26662" y="6542"/>
                    </a:lnTo>
                    <a:lnTo>
                      <a:pt x="25798" y="5760"/>
                    </a:lnTo>
                    <a:lnTo>
                      <a:pt x="24934" y="4979"/>
                    </a:lnTo>
                    <a:lnTo>
                      <a:pt x="23988" y="4279"/>
                    </a:lnTo>
                    <a:lnTo>
                      <a:pt x="23042" y="3621"/>
                    </a:lnTo>
                    <a:lnTo>
                      <a:pt x="22013" y="3004"/>
                    </a:lnTo>
                    <a:lnTo>
                      <a:pt x="20984" y="2428"/>
                    </a:lnTo>
                    <a:lnTo>
                      <a:pt x="19956" y="1934"/>
                    </a:lnTo>
                    <a:lnTo>
                      <a:pt x="18845" y="1481"/>
                    </a:lnTo>
                    <a:lnTo>
                      <a:pt x="17775" y="1111"/>
                    </a:lnTo>
                    <a:lnTo>
                      <a:pt x="16623" y="782"/>
                    </a:lnTo>
                    <a:lnTo>
                      <a:pt x="15471" y="494"/>
                    </a:lnTo>
                    <a:lnTo>
                      <a:pt x="14319" y="288"/>
                    </a:lnTo>
                    <a:lnTo>
                      <a:pt x="13167" y="124"/>
                    </a:lnTo>
                    <a:lnTo>
                      <a:pt x="11974" y="41"/>
                    </a:lnTo>
                    <a:lnTo>
                      <a:pt x="10781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2" name="Google Shape;1343;p53">
                <a:extLst>
                  <a:ext uri="{FF2B5EF4-FFF2-40B4-BE49-F238E27FC236}">
                    <a16:creationId xmlns:a16="http://schemas.microsoft.com/office/drawing/2014/main" id="{D8D3BA52-9037-4E70-85C2-6D6CD99A98E6}"/>
                  </a:ext>
                </a:extLst>
              </p:cNvPr>
              <p:cNvSpPr/>
              <p:nvPr/>
            </p:nvSpPr>
            <p:spPr>
              <a:xfrm>
                <a:off x="4827800" y="884600"/>
                <a:ext cx="7643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0572" h="44848" extrusionOk="0">
                    <a:moveTo>
                      <a:pt x="17076" y="0"/>
                    </a:moveTo>
                    <a:lnTo>
                      <a:pt x="16294" y="41"/>
                    </a:lnTo>
                    <a:lnTo>
                      <a:pt x="15553" y="124"/>
                    </a:lnTo>
                    <a:lnTo>
                      <a:pt x="14772" y="206"/>
                    </a:lnTo>
                    <a:lnTo>
                      <a:pt x="13990" y="329"/>
                    </a:lnTo>
                    <a:lnTo>
                      <a:pt x="13208" y="494"/>
                    </a:lnTo>
                    <a:lnTo>
                      <a:pt x="12426" y="658"/>
                    </a:lnTo>
                    <a:lnTo>
                      <a:pt x="11686" y="864"/>
                    </a:lnTo>
                    <a:lnTo>
                      <a:pt x="10781" y="1152"/>
                    </a:lnTo>
                    <a:lnTo>
                      <a:pt x="9875" y="1481"/>
                    </a:lnTo>
                    <a:lnTo>
                      <a:pt x="9053" y="1811"/>
                    </a:lnTo>
                    <a:lnTo>
                      <a:pt x="8188" y="2181"/>
                    </a:lnTo>
                    <a:lnTo>
                      <a:pt x="7366" y="2592"/>
                    </a:lnTo>
                    <a:lnTo>
                      <a:pt x="6584" y="3045"/>
                    </a:lnTo>
                    <a:lnTo>
                      <a:pt x="5802" y="3539"/>
                    </a:lnTo>
                    <a:lnTo>
                      <a:pt x="5061" y="4032"/>
                    </a:lnTo>
                    <a:lnTo>
                      <a:pt x="4362" y="4526"/>
                    </a:lnTo>
                    <a:lnTo>
                      <a:pt x="3663" y="5102"/>
                    </a:lnTo>
                    <a:lnTo>
                      <a:pt x="2963" y="5678"/>
                    </a:lnTo>
                    <a:lnTo>
                      <a:pt x="2346" y="6254"/>
                    </a:lnTo>
                    <a:lnTo>
                      <a:pt x="1729" y="6912"/>
                    </a:lnTo>
                    <a:lnTo>
                      <a:pt x="1112" y="7530"/>
                    </a:lnTo>
                    <a:lnTo>
                      <a:pt x="536" y="8229"/>
                    </a:lnTo>
                    <a:lnTo>
                      <a:pt x="1" y="8929"/>
                    </a:lnTo>
                    <a:lnTo>
                      <a:pt x="124" y="9134"/>
                    </a:lnTo>
                    <a:lnTo>
                      <a:pt x="289" y="9422"/>
                    </a:lnTo>
                    <a:lnTo>
                      <a:pt x="412" y="9669"/>
                    </a:lnTo>
                    <a:lnTo>
                      <a:pt x="536" y="10163"/>
                    </a:lnTo>
                    <a:lnTo>
                      <a:pt x="618" y="10615"/>
                    </a:lnTo>
                    <a:lnTo>
                      <a:pt x="618" y="10986"/>
                    </a:lnTo>
                    <a:lnTo>
                      <a:pt x="536" y="11315"/>
                    </a:lnTo>
                    <a:lnTo>
                      <a:pt x="494" y="11562"/>
                    </a:lnTo>
                    <a:lnTo>
                      <a:pt x="412" y="11768"/>
                    </a:lnTo>
                    <a:lnTo>
                      <a:pt x="453" y="11932"/>
                    </a:lnTo>
                    <a:lnTo>
                      <a:pt x="494" y="12138"/>
                    </a:lnTo>
                    <a:lnTo>
                      <a:pt x="577" y="12385"/>
                    </a:lnTo>
                    <a:lnTo>
                      <a:pt x="741" y="12632"/>
                    </a:lnTo>
                    <a:lnTo>
                      <a:pt x="988" y="12920"/>
                    </a:lnTo>
                    <a:lnTo>
                      <a:pt x="1317" y="13208"/>
                    </a:lnTo>
                    <a:lnTo>
                      <a:pt x="1729" y="13454"/>
                    </a:lnTo>
                    <a:lnTo>
                      <a:pt x="2181" y="13701"/>
                    </a:lnTo>
                    <a:lnTo>
                      <a:pt x="2675" y="14030"/>
                    </a:lnTo>
                    <a:lnTo>
                      <a:pt x="3580" y="14730"/>
                    </a:lnTo>
                    <a:lnTo>
                      <a:pt x="4362" y="15306"/>
                    </a:lnTo>
                    <a:lnTo>
                      <a:pt x="4691" y="15553"/>
                    </a:lnTo>
                    <a:lnTo>
                      <a:pt x="4979" y="15676"/>
                    </a:lnTo>
                    <a:lnTo>
                      <a:pt x="6913" y="16335"/>
                    </a:lnTo>
                    <a:lnTo>
                      <a:pt x="7983" y="16746"/>
                    </a:lnTo>
                    <a:lnTo>
                      <a:pt x="8600" y="16993"/>
                    </a:lnTo>
                    <a:lnTo>
                      <a:pt x="8806" y="17075"/>
                    </a:lnTo>
                    <a:lnTo>
                      <a:pt x="9176" y="17116"/>
                    </a:lnTo>
                    <a:lnTo>
                      <a:pt x="10081" y="17281"/>
                    </a:lnTo>
                    <a:lnTo>
                      <a:pt x="10534" y="17404"/>
                    </a:lnTo>
                    <a:lnTo>
                      <a:pt x="10986" y="17569"/>
                    </a:lnTo>
                    <a:lnTo>
                      <a:pt x="11151" y="17692"/>
                    </a:lnTo>
                    <a:lnTo>
                      <a:pt x="11315" y="17816"/>
                    </a:lnTo>
                    <a:lnTo>
                      <a:pt x="11439" y="17980"/>
                    </a:lnTo>
                    <a:lnTo>
                      <a:pt x="11521" y="18186"/>
                    </a:lnTo>
                    <a:lnTo>
                      <a:pt x="11645" y="18515"/>
                    </a:lnTo>
                    <a:lnTo>
                      <a:pt x="11809" y="18803"/>
                    </a:lnTo>
                    <a:lnTo>
                      <a:pt x="11933" y="19050"/>
                    </a:lnTo>
                    <a:lnTo>
                      <a:pt x="12097" y="19215"/>
                    </a:lnTo>
                    <a:lnTo>
                      <a:pt x="12262" y="19338"/>
                    </a:lnTo>
                    <a:lnTo>
                      <a:pt x="12509" y="19420"/>
                    </a:lnTo>
                    <a:lnTo>
                      <a:pt x="12756" y="19462"/>
                    </a:lnTo>
                    <a:lnTo>
                      <a:pt x="13044" y="19503"/>
                    </a:lnTo>
                    <a:lnTo>
                      <a:pt x="13373" y="19503"/>
                    </a:lnTo>
                    <a:lnTo>
                      <a:pt x="13620" y="19544"/>
                    </a:lnTo>
                    <a:lnTo>
                      <a:pt x="13784" y="19626"/>
                    </a:lnTo>
                    <a:lnTo>
                      <a:pt x="13908" y="19791"/>
                    </a:lnTo>
                    <a:lnTo>
                      <a:pt x="13990" y="19955"/>
                    </a:lnTo>
                    <a:lnTo>
                      <a:pt x="14031" y="20202"/>
                    </a:lnTo>
                    <a:lnTo>
                      <a:pt x="13990" y="20490"/>
                    </a:lnTo>
                    <a:lnTo>
                      <a:pt x="13908" y="20902"/>
                    </a:lnTo>
                    <a:lnTo>
                      <a:pt x="13620" y="21766"/>
                    </a:lnTo>
                    <a:lnTo>
                      <a:pt x="13332" y="22671"/>
                    </a:lnTo>
                    <a:lnTo>
                      <a:pt x="13044" y="23494"/>
                    </a:lnTo>
                    <a:lnTo>
                      <a:pt x="12838" y="24070"/>
                    </a:lnTo>
                    <a:lnTo>
                      <a:pt x="12673" y="24728"/>
                    </a:lnTo>
                    <a:lnTo>
                      <a:pt x="12468" y="25633"/>
                    </a:lnTo>
                    <a:lnTo>
                      <a:pt x="12344" y="26168"/>
                    </a:lnTo>
                    <a:lnTo>
                      <a:pt x="12303" y="26662"/>
                    </a:lnTo>
                    <a:lnTo>
                      <a:pt x="12303" y="27156"/>
                    </a:lnTo>
                    <a:lnTo>
                      <a:pt x="12385" y="27649"/>
                    </a:lnTo>
                    <a:lnTo>
                      <a:pt x="12714" y="28801"/>
                    </a:lnTo>
                    <a:lnTo>
                      <a:pt x="13208" y="30200"/>
                    </a:lnTo>
                    <a:lnTo>
                      <a:pt x="13496" y="30900"/>
                    </a:lnTo>
                    <a:lnTo>
                      <a:pt x="13743" y="31476"/>
                    </a:lnTo>
                    <a:lnTo>
                      <a:pt x="14031" y="31970"/>
                    </a:lnTo>
                    <a:lnTo>
                      <a:pt x="14154" y="32134"/>
                    </a:lnTo>
                    <a:lnTo>
                      <a:pt x="14237" y="32216"/>
                    </a:lnTo>
                    <a:lnTo>
                      <a:pt x="14484" y="32463"/>
                    </a:lnTo>
                    <a:lnTo>
                      <a:pt x="14813" y="32834"/>
                    </a:lnTo>
                    <a:lnTo>
                      <a:pt x="15142" y="33327"/>
                    </a:lnTo>
                    <a:lnTo>
                      <a:pt x="15471" y="33862"/>
                    </a:lnTo>
                    <a:lnTo>
                      <a:pt x="15759" y="34397"/>
                    </a:lnTo>
                    <a:lnTo>
                      <a:pt x="16006" y="34932"/>
                    </a:lnTo>
                    <a:lnTo>
                      <a:pt x="16212" y="35343"/>
                    </a:lnTo>
                    <a:lnTo>
                      <a:pt x="16253" y="35631"/>
                    </a:lnTo>
                    <a:lnTo>
                      <a:pt x="16171" y="36619"/>
                    </a:lnTo>
                    <a:lnTo>
                      <a:pt x="15924" y="38265"/>
                    </a:lnTo>
                    <a:lnTo>
                      <a:pt x="15677" y="39828"/>
                    </a:lnTo>
                    <a:lnTo>
                      <a:pt x="15553" y="40692"/>
                    </a:lnTo>
                    <a:lnTo>
                      <a:pt x="15800" y="42256"/>
                    </a:lnTo>
                    <a:lnTo>
                      <a:pt x="16171" y="44765"/>
                    </a:lnTo>
                    <a:lnTo>
                      <a:pt x="16952" y="44807"/>
                    </a:lnTo>
                    <a:lnTo>
                      <a:pt x="17693" y="44848"/>
                    </a:lnTo>
                    <a:lnTo>
                      <a:pt x="17940" y="43943"/>
                    </a:lnTo>
                    <a:lnTo>
                      <a:pt x="18063" y="43490"/>
                    </a:lnTo>
                    <a:lnTo>
                      <a:pt x="18187" y="43284"/>
                    </a:lnTo>
                    <a:lnTo>
                      <a:pt x="18351" y="42955"/>
                    </a:lnTo>
                    <a:lnTo>
                      <a:pt x="18475" y="42832"/>
                    </a:lnTo>
                    <a:lnTo>
                      <a:pt x="18598" y="42667"/>
                    </a:lnTo>
                    <a:lnTo>
                      <a:pt x="18763" y="42544"/>
                    </a:lnTo>
                    <a:lnTo>
                      <a:pt x="18968" y="42461"/>
                    </a:lnTo>
                    <a:lnTo>
                      <a:pt x="19256" y="42297"/>
                    </a:lnTo>
                    <a:lnTo>
                      <a:pt x="19627" y="42091"/>
                    </a:lnTo>
                    <a:lnTo>
                      <a:pt x="20573" y="41474"/>
                    </a:lnTo>
                    <a:lnTo>
                      <a:pt x="21561" y="40857"/>
                    </a:lnTo>
                    <a:lnTo>
                      <a:pt x="21931" y="40651"/>
                    </a:lnTo>
                    <a:lnTo>
                      <a:pt x="22260" y="40486"/>
                    </a:lnTo>
                    <a:lnTo>
                      <a:pt x="22507" y="40363"/>
                    </a:lnTo>
                    <a:lnTo>
                      <a:pt x="22795" y="40116"/>
                    </a:lnTo>
                    <a:lnTo>
                      <a:pt x="23165" y="39828"/>
                    </a:lnTo>
                    <a:lnTo>
                      <a:pt x="23494" y="39458"/>
                    </a:lnTo>
                    <a:lnTo>
                      <a:pt x="24235" y="38676"/>
                    </a:lnTo>
                    <a:lnTo>
                      <a:pt x="24893" y="37977"/>
                    </a:lnTo>
                    <a:lnTo>
                      <a:pt x="25181" y="37689"/>
                    </a:lnTo>
                    <a:lnTo>
                      <a:pt x="25428" y="37318"/>
                    </a:lnTo>
                    <a:lnTo>
                      <a:pt x="25922" y="36619"/>
                    </a:lnTo>
                    <a:lnTo>
                      <a:pt x="26333" y="35961"/>
                    </a:lnTo>
                    <a:lnTo>
                      <a:pt x="26539" y="35673"/>
                    </a:lnTo>
                    <a:lnTo>
                      <a:pt x="26745" y="35508"/>
                    </a:lnTo>
                    <a:lnTo>
                      <a:pt x="26992" y="35261"/>
                    </a:lnTo>
                    <a:lnTo>
                      <a:pt x="27280" y="34850"/>
                    </a:lnTo>
                    <a:lnTo>
                      <a:pt x="27938" y="33821"/>
                    </a:lnTo>
                    <a:lnTo>
                      <a:pt x="28267" y="33286"/>
                    </a:lnTo>
                    <a:lnTo>
                      <a:pt x="28637" y="32792"/>
                    </a:lnTo>
                    <a:lnTo>
                      <a:pt x="28967" y="32381"/>
                    </a:lnTo>
                    <a:lnTo>
                      <a:pt x="29131" y="32258"/>
                    </a:lnTo>
                    <a:lnTo>
                      <a:pt x="29255" y="32134"/>
                    </a:lnTo>
                    <a:lnTo>
                      <a:pt x="29419" y="32052"/>
                    </a:lnTo>
                    <a:lnTo>
                      <a:pt x="29543" y="31887"/>
                    </a:lnTo>
                    <a:lnTo>
                      <a:pt x="29666" y="31681"/>
                    </a:lnTo>
                    <a:lnTo>
                      <a:pt x="29789" y="31435"/>
                    </a:lnTo>
                    <a:lnTo>
                      <a:pt x="30036" y="30859"/>
                    </a:lnTo>
                    <a:lnTo>
                      <a:pt x="30201" y="30241"/>
                    </a:lnTo>
                    <a:lnTo>
                      <a:pt x="30489" y="29172"/>
                    </a:lnTo>
                    <a:lnTo>
                      <a:pt x="30571" y="28678"/>
                    </a:lnTo>
                    <a:lnTo>
                      <a:pt x="30530" y="28513"/>
                    </a:lnTo>
                    <a:lnTo>
                      <a:pt x="30448" y="28349"/>
                    </a:lnTo>
                    <a:lnTo>
                      <a:pt x="30283" y="28102"/>
                    </a:lnTo>
                    <a:lnTo>
                      <a:pt x="30077" y="27855"/>
                    </a:lnTo>
                    <a:lnTo>
                      <a:pt x="29789" y="27567"/>
                    </a:lnTo>
                    <a:lnTo>
                      <a:pt x="29419" y="27279"/>
                    </a:lnTo>
                    <a:lnTo>
                      <a:pt x="29008" y="26991"/>
                    </a:lnTo>
                    <a:lnTo>
                      <a:pt x="27979" y="26497"/>
                    </a:lnTo>
                    <a:lnTo>
                      <a:pt x="27033" y="26045"/>
                    </a:lnTo>
                    <a:lnTo>
                      <a:pt x="26210" y="25633"/>
                    </a:lnTo>
                    <a:lnTo>
                      <a:pt x="25881" y="25386"/>
                    </a:lnTo>
                    <a:lnTo>
                      <a:pt x="25593" y="25181"/>
                    </a:lnTo>
                    <a:lnTo>
                      <a:pt x="24934" y="24646"/>
                    </a:lnTo>
                    <a:lnTo>
                      <a:pt x="24153" y="23946"/>
                    </a:lnTo>
                    <a:lnTo>
                      <a:pt x="23206" y="23123"/>
                    </a:lnTo>
                    <a:lnTo>
                      <a:pt x="22260" y="22506"/>
                    </a:lnTo>
                    <a:lnTo>
                      <a:pt x="21561" y="22095"/>
                    </a:lnTo>
                    <a:lnTo>
                      <a:pt x="21273" y="21971"/>
                    </a:lnTo>
                    <a:lnTo>
                      <a:pt x="21067" y="21930"/>
                    </a:lnTo>
                    <a:lnTo>
                      <a:pt x="19586" y="22013"/>
                    </a:lnTo>
                    <a:lnTo>
                      <a:pt x="18680" y="22013"/>
                    </a:lnTo>
                    <a:lnTo>
                      <a:pt x="18392" y="21971"/>
                    </a:lnTo>
                    <a:lnTo>
                      <a:pt x="18228" y="21930"/>
                    </a:lnTo>
                    <a:lnTo>
                      <a:pt x="18063" y="21807"/>
                    </a:lnTo>
                    <a:lnTo>
                      <a:pt x="17775" y="21683"/>
                    </a:lnTo>
                    <a:lnTo>
                      <a:pt x="17076" y="21313"/>
                    </a:lnTo>
                    <a:lnTo>
                      <a:pt x="16376" y="20943"/>
                    </a:lnTo>
                    <a:lnTo>
                      <a:pt x="16171" y="20819"/>
                    </a:lnTo>
                    <a:lnTo>
                      <a:pt x="16047" y="20696"/>
                    </a:lnTo>
                    <a:lnTo>
                      <a:pt x="16006" y="20531"/>
                    </a:lnTo>
                    <a:lnTo>
                      <a:pt x="15883" y="20367"/>
                    </a:lnTo>
                    <a:lnTo>
                      <a:pt x="15595" y="19996"/>
                    </a:lnTo>
                    <a:lnTo>
                      <a:pt x="15142" y="19503"/>
                    </a:lnTo>
                    <a:lnTo>
                      <a:pt x="14648" y="19585"/>
                    </a:lnTo>
                    <a:lnTo>
                      <a:pt x="14237" y="19585"/>
                    </a:lnTo>
                    <a:lnTo>
                      <a:pt x="14072" y="19544"/>
                    </a:lnTo>
                    <a:lnTo>
                      <a:pt x="13949" y="19503"/>
                    </a:lnTo>
                    <a:lnTo>
                      <a:pt x="13825" y="19379"/>
                    </a:lnTo>
                    <a:lnTo>
                      <a:pt x="13661" y="19297"/>
                    </a:lnTo>
                    <a:lnTo>
                      <a:pt x="13620" y="19256"/>
                    </a:lnTo>
                    <a:lnTo>
                      <a:pt x="13578" y="19132"/>
                    </a:lnTo>
                    <a:lnTo>
                      <a:pt x="13537" y="18803"/>
                    </a:lnTo>
                    <a:lnTo>
                      <a:pt x="13578" y="16952"/>
                    </a:lnTo>
                    <a:lnTo>
                      <a:pt x="13578" y="15882"/>
                    </a:lnTo>
                    <a:lnTo>
                      <a:pt x="13537" y="15265"/>
                    </a:lnTo>
                    <a:lnTo>
                      <a:pt x="13455" y="14771"/>
                    </a:lnTo>
                    <a:lnTo>
                      <a:pt x="13249" y="14072"/>
                    </a:lnTo>
                    <a:lnTo>
                      <a:pt x="12961" y="13413"/>
                    </a:lnTo>
                    <a:lnTo>
                      <a:pt x="12838" y="13166"/>
                    </a:lnTo>
                    <a:lnTo>
                      <a:pt x="12714" y="13043"/>
                    </a:lnTo>
                    <a:lnTo>
                      <a:pt x="12591" y="12961"/>
                    </a:lnTo>
                    <a:lnTo>
                      <a:pt x="12509" y="12837"/>
                    </a:lnTo>
                    <a:lnTo>
                      <a:pt x="12385" y="12590"/>
                    </a:lnTo>
                    <a:lnTo>
                      <a:pt x="12303" y="12508"/>
                    </a:lnTo>
                    <a:lnTo>
                      <a:pt x="12221" y="12426"/>
                    </a:lnTo>
                    <a:lnTo>
                      <a:pt x="12138" y="12385"/>
                    </a:lnTo>
                    <a:lnTo>
                      <a:pt x="12015" y="12385"/>
                    </a:lnTo>
                    <a:lnTo>
                      <a:pt x="11604" y="12467"/>
                    </a:lnTo>
                    <a:lnTo>
                      <a:pt x="11027" y="12632"/>
                    </a:lnTo>
                    <a:lnTo>
                      <a:pt x="10493" y="12796"/>
                    </a:lnTo>
                    <a:lnTo>
                      <a:pt x="10287" y="12920"/>
                    </a:lnTo>
                    <a:lnTo>
                      <a:pt x="10122" y="13043"/>
                    </a:lnTo>
                    <a:lnTo>
                      <a:pt x="9958" y="13290"/>
                    </a:lnTo>
                    <a:lnTo>
                      <a:pt x="9793" y="13496"/>
                    </a:lnTo>
                    <a:lnTo>
                      <a:pt x="9546" y="13660"/>
                    </a:lnTo>
                    <a:lnTo>
                      <a:pt x="9423" y="13701"/>
                    </a:lnTo>
                    <a:lnTo>
                      <a:pt x="9299" y="13742"/>
                    </a:lnTo>
                    <a:lnTo>
                      <a:pt x="7078" y="13660"/>
                    </a:lnTo>
                    <a:lnTo>
                      <a:pt x="7078" y="12385"/>
                    </a:lnTo>
                    <a:lnTo>
                      <a:pt x="7654" y="11809"/>
                    </a:lnTo>
                    <a:lnTo>
                      <a:pt x="8065" y="11397"/>
                    </a:lnTo>
                    <a:lnTo>
                      <a:pt x="8271" y="11274"/>
                    </a:lnTo>
                    <a:lnTo>
                      <a:pt x="8394" y="11233"/>
                    </a:lnTo>
                    <a:lnTo>
                      <a:pt x="9258" y="11274"/>
                    </a:lnTo>
                    <a:lnTo>
                      <a:pt x="10081" y="11274"/>
                    </a:lnTo>
                    <a:lnTo>
                      <a:pt x="10287" y="11233"/>
                    </a:lnTo>
                    <a:lnTo>
                      <a:pt x="10493" y="11191"/>
                    </a:lnTo>
                    <a:lnTo>
                      <a:pt x="10781" y="11191"/>
                    </a:lnTo>
                    <a:lnTo>
                      <a:pt x="11480" y="11233"/>
                    </a:lnTo>
                    <a:lnTo>
                      <a:pt x="12180" y="11274"/>
                    </a:lnTo>
                    <a:lnTo>
                      <a:pt x="12509" y="11233"/>
                    </a:lnTo>
                    <a:lnTo>
                      <a:pt x="12714" y="11233"/>
                    </a:lnTo>
                    <a:lnTo>
                      <a:pt x="13414" y="10945"/>
                    </a:lnTo>
                    <a:lnTo>
                      <a:pt x="14525" y="10451"/>
                    </a:lnTo>
                    <a:lnTo>
                      <a:pt x="15595" y="10039"/>
                    </a:lnTo>
                    <a:lnTo>
                      <a:pt x="16006" y="9875"/>
                    </a:lnTo>
                    <a:lnTo>
                      <a:pt x="16253" y="9834"/>
                    </a:lnTo>
                    <a:lnTo>
                      <a:pt x="16417" y="9793"/>
                    </a:lnTo>
                    <a:lnTo>
                      <a:pt x="16582" y="9628"/>
                    </a:lnTo>
                    <a:lnTo>
                      <a:pt x="16788" y="9422"/>
                    </a:lnTo>
                    <a:lnTo>
                      <a:pt x="16952" y="9175"/>
                    </a:lnTo>
                    <a:lnTo>
                      <a:pt x="17364" y="8641"/>
                    </a:lnTo>
                    <a:lnTo>
                      <a:pt x="17611" y="8353"/>
                    </a:lnTo>
                    <a:lnTo>
                      <a:pt x="17858" y="8106"/>
                    </a:lnTo>
                    <a:lnTo>
                      <a:pt x="18146" y="7818"/>
                    </a:lnTo>
                    <a:lnTo>
                      <a:pt x="18434" y="7447"/>
                    </a:lnTo>
                    <a:lnTo>
                      <a:pt x="19092" y="6666"/>
                    </a:lnTo>
                    <a:lnTo>
                      <a:pt x="19586" y="5925"/>
                    </a:lnTo>
                    <a:lnTo>
                      <a:pt x="19874" y="5431"/>
                    </a:lnTo>
                    <a:lnTo>
                      <a:pt x="19915" y="5226"/>
                    </a:lnTo>
                    <a:lnTo>
                      <a:pt x="19874" y="4855"/>
                    </a:lnTo>
                    <a:lnTo>
                      <a:pt x="19668" y="3868"/>
                    </a:lnTo>
                    <a:lnTo>
                      <a:pt x="19462" y="2798"/>
                    </a:lnTo>
                    <a:lnTo>
                      <a:pt x="19339" y="2057"/>
                    </a:lnTo>
                    <a:lnTo>
                      <a:pt x="19256" y="1769"/>
                    </a:lnTo>
                    <a:lnTo>
                      <a:pt x="19174" y="1564"/>
                    </a:lnTo>
                    <a:lnTo>
                      <a:pt x="19010" y="1358"/>
                    </a:lnTo>
                    <a:lnTo>
                      <a:pt x="18845" y="1152"/>
                    </a:lnTo>
                    <a:lnTo>
                      <a:pt x="18434" y="782"/>
                    </a:lnTo>
                    <a:lnTo>
                      <a:pt x="18063" y="370"/>
                    </a:lnTo>
                    <a:lnTo>
                      <a:pt x="1785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rgbClr val="96C824"/>
                  </a:solidFill>
                </a:endParaRPr>
              </a:p>
            </p:txBody>
          </p:sp>
          <p:sp>
            <p:nvSpPr>
              <p:cNvPr id="153" name="Google Shape;1344;p53">
                <a:extLst>
                  <a:ext uri="{FF2B5EF4-FFF2-40B4-BE49-F238E27FC236}">
                    <a16:creationId xmlns:a16="http://schemas.microsoft.com/office/drawing/2014/main" id="{65871852-C81F-471A-8D4A-E2B0F03D28A4}"/>
                  </a:ext>
                </a:extLst>
              </p:cNvPr>
              <p:cNvSpPr/>
              <p:nvPr/>
            </p:nvSpPr>
            <p:spPr>
              <a:xfrm>
                <a:off x="5676425" y="1069751"/>
                <a:ext cx="159450" cy="765300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30612" extrusionOk="0">
                    <a:moveTo>
                      <a:pt x="617" y="0"/>
                    </a:moveTo>
                    <a:lnTo>
                      <a:pt x="370" y="3415"/>
                    </a:lnTo>
                    <a:lnTo>
                      <a:pt x="370" y="3580"/>
                    </a:lnTo>
                    <a:lnTo>
                      <a:pt x="453" y="3827"/>
                    </a:lnTo>
                    <a:lnTo>
                      <a:pt x="700" y="4485"/>
                    </a:lnTo>
                    <a:lnTo>
                      <a:pt x="1111" y="5349"/>
                    </a:lnTo>
                    <a:lnTo>
                      <a:pt x="1605" y="6295"/>
                    </a:lnTo>
                    <a:lnTo>
                      <a:pt x="2592" y="8147"/>
                    </a:lnTo>
                    <a:lnTo>
                      <a:pt x="3209" y="9381"/>
                    </a:lnTo>
                    <a:lnTo>
                      <a:pt x="3580" y="10245"/>
                    </a:lnTo>
                    <a:lnTo>
                      <a:pt x="3785" y="10821"/>
                    </a:lnTo>
                    <a:lnTo>
                      <a:pt x="4032" y="11438"/>
                    </a:lnTo>
                    <a:lnTo>
                      <a:pt x="4197" y="12056"/>
                    </a:lnTo>
                    <a:lnTo>
                      <a:pt x="4361" y="12755"/>
                    </a:lnTo>
                    <a:lnTo>
                      <a:pt x="4485" y="13413"/>
                    </a:lnTo>
                    <a:lnTo>
                      <a:pt x="4526" y="14113"/>
                    </a:lnTo>
                    <a:lnTo>
                      <a:pt x="4567" y="16417"/>
                    </a:lnTo>
                    <a:lnTo>
                      <a:pt x="4567" y="17445"/>
                    </a:lnTo>
                    <a:lnTo>
                      <a:pt x="4526" y="18474"/>
                    </a:lnTo>
                    <a:lnTo>
                      <a:pt x="4444" y="19091"/>
                    </a:lnTo>
                    <a:lnTo>
                      <a:pt x="4320" y="19873"/>
                    </a:lnTo>
                    <a:lnTo>
                      <a:pt x="3909" y="21601"/>
                    </a:lnTo>
                    <a:lnTo>
                      <a:pt x="3497" y="23041"/>
                    </a:lnTo>
                    <a:lnTo>
                      <a:pt x="3333" y="23617"/>
                    </a:lnTo>
                    <a:lnTo>
                      <a:pt x="2140" y="25345"/>
                    </a:lnTo>
                    <a:lnTo>
                      <a:pt x="1276" y="26580"/>
                    </a:lnTo>
                    <a:lnTo>
                      <a:pt x="823" y="27320"/>
                    </a:lnTo>
                    <a:lnTo>
                      <a:pt x="658" y="27773"/>
                    </a:lnTo>
                    <a:lnTo>
                      <a:pt x="370" y="28513"/>
                    </a:lnTo>
                    <a:lnTo>
                      <a:pt x="247" y="28966"/>
                    </a:lnTo>
                    <a:lnTo>
                      <a:pt x="124" y="29419"/>
                    </a:lnTo>
                    <a:lnTo>
                      <a:pt x="41" y="29871"/>
                    </a:lnTo>
                    <a:lnTo>
                      <a:pt x="0" y="30324"/>
                    </a:lnTo>
                    <a:lnTo>
                      <a:pt x="41" y="30612"/>
                    </a:lnTo>
                    <a:lnTo>
                      <a:pt x="1029" y="29542"/>
                    </a:lnTo>
                    <a:lnTo>
                      <a:pt x="1934" y="28390"/>
                    </a:lnTo>
                    <a:lnTo>
                      <a:pt x="2757" y="27197"/>
                    </a:lnTo>
                    <a:lnTo>
                      <a:pt x="3497" y="25962"/>
                    </a:lnTo>
                    <a:lnTo>
                      <a:pt x="4156" y="24687"/>
                    </a:lnTo>
                    <a:lnTo>
                      <a:pt x="4773" y="23370"/>
                    </a:lnTo>
                    <a:lnTo>
                      <a:pt x="5267" y="22013"/>
                    </a:lnTo>
                    <a:lnTo>
                      <a:pt x="5678" y="20614"/>
                    </a:lnTo>
                    <a:lnTo>
                      <a:pt x="5966" y="19174"/>
                    </a:lnTo>
                    <a:lnTo>
                      <a:pt x="6213" y="17734"/>
                    </a:lnTo>
                    <a:lnTo>
                      <a:pt x="6336" y="16252"/>
                    </a:lnTo>
                    <a:lnTo>
                      <a:pt x="6378" y="15512"/>
                    </a:lnTo>
                    <a:lnTo>
                      <a:pt x="6378" y="14771"/>
                    </a:lnTo>
                    <a:lnTo>
                      <a:pt x="6336" y="14030"/>
                    </a:lnTo>
                    <a:lnTo>
                      <a:pt x="6295" y="13290"/>
                    </a:lnTo>
                    <a:lnTo>
                      <a:pt x="6254" y="12549"/>
                    </a:lnTo>
                    <a:lnTo>
                      <a:pt x="6131" y="11809"/>
                    </a:lnTo>
                    <a:lnTo>
                      <a:pt x="6007" y="11027"/>
                    </a:lnTo>
                    <a:lnTo>
                      <a:pt x="5884" y="10286"/>
                    </a:lnTo>
                    <a:lnTo>
                      <a:pt x="5678" y="9546"/>
                    </a:lnTo>
                    <a:lnTo>
                      <a:pt x="5472" y="8805"/>
                    </a:lnTo>
                    <a:lnTo>
                      <a:pt x="5102" y="7530"/>
                    </a:lnTo>
                    <a:lnTo>
                      <a:pt x="4608" y="6336"/>
                    </a:lnTo>
                    <a:lnTo>
                      <a:pt x="4115" y="5184"/>
                    </a:lnTo>
                    <a:lnTo>
                      <a:pt x="3497" y="4032"/>
                    </a:lnTo>
                    <a:lnTo>
                      <a:pt x="2880" y="2963"/>
                    </a:lnTo>
                    <a:lnTo>
                      <a:pt x="2181" y="1934"/>
                    </a:lnTo>
                    <a:lnTo>
                      <a:pt x="1399" y="94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  <p:sp>
            <p:nvSpPr>
              <p:cNvPr id="154" name="Google Shape;1345;p53">
                <a:extLst>
                  <a:ext uri="{FF2B5EF4-FFF2-40B4-BE49-F238E27FC236}">
                    <a16:creationId xmlns:a16="http://schemas.microsoft.com/office/drawing/2014/main" id="{DAC4AB5C-D015-4F4E-8704-856B1A59AFBD}"/>
                  </a:ext>
                </a:extLst>
              </p:cNvPr>
              <p:cNvSpPr/>
              <p:nvPr/>
            </p:nvSpPr>
            <p:spPr>
              <a:xfrm>
                <a:off x="4714649" y="1313526"/>
                <a:ext cx="273650" cy="604850"/>
              </a:xfrm>
              <a:custGeom>
                <a:avLst/>
                <a:gdLst/>
                <a:ahLst/>
                <a:cxnLst/>
                <a:rect l="l" t="t" r="r" b="b"/>
                <a:pathLst>
                  <a:path w="10946" h="24194" extrusionOk="0">
                    <a:moveTo>
                      <a:pt x="618" y="0"/>
                    </a:moveTo>
                    <a:lnTo>
                      <a:pt x="330" y="1399"/>
                    </a:lnTo>
                    <a:lnTo>
                      <a:pt x="124" y="2798"/>
                    </a:lnTo>
                    <a:lnTo>
                      <a:pt x="42" y="4238"/>
                    </a:lnTo>
                    <a:lnTo>
                      <a:pt x="1" y="5678"/>
                    </a:lnTo>
                    <a:lnTo>
                      <a:pt x="83" y="7118"/>
                    </a:lnTo>
                    <a:lnTo>
                      <a:pt x="248" y="8559"/>
                    </a:lnTo>
                    <a:lnTo>
                      <a:pt x="495" y="10040"/>
                    </a:lnTo>
                    <a:lnTo>
                      <a:pt x="700" y="10739"/>
                    </a:lnTo>
                    <a:lnTo>
                      <a:pt x="865" y="11480"/>
                    </a:lnTo>
                    <a:lnTo>
                      <a:pt x="1194" y="12508"/>
                    </a:lnTo>
                    <a:lnTo>
                      <a:pt x="1564" y="13496"/>
                    </a:lnTo>
                    <a:lnTo>
                      <a:pt x="1976" y="14442"/>
                    </a:lnTo>
                    <a:lnTo>
                      <a:pt x="2428" y="15389"/>
                    </a:lnTo>
                    <a:lnTo>
                      <a:pt x="2881" y="16294"/>
                    </a:lnTo>
                    <a:lnTo>
                      <a:pt x="3416" y="17158"/>
                    </a:lnTo>
                    <a:lnTo>
                      <a:pt x="3992" y="18022"/>
                    </a:lnTo>
                    <a:lnTo>
                      <a:pt x="4568" y="18845"/>
                    </a:lnTo>
                    <a:lnTo>
                      <a:pt x="5185" y="19626"/>
                    </a:lnTo>
                    <a:lnTo>
                      <a:pt x="5843" y="20367"/>
                    </a:lnTo>
                    <a:lnTo>
                      <a:pt x="6543" y="21108"/>
                    </a:lnTo>
                    <a:lnTo>
                      <a:pt x="7283" y="21807"/>
                    </a:lnTo>
                    <a:lnTo>
                      <a:pt x="8024" y="22465"/>
                    </a:lnTo>
                    <a:lnTo>
                      <a:pt x="8806" y="23083"/>
                    </a:lnTo>
                    <a:lnTo>
                      <a:pt x="9587" y="23659"/>
                    </a:lnTo>
                    <a:lnTo>
                      <a:pt x="10410" y="24193"/>
                    </a:lnTo>
                    <a:lnTo>
                      <a:pt x="10740" y="23576"/>
                    </a:lnTo>
                    <a:lnTo>
                      <a:pt x="10863" y="23329"/>
                    </a:lnTo>
                    <a:lnTo>
                      <a:pt x="10945" y="23041"/>
                    </a:lnTo>
                    <a:lnTo>
                      <a:pt x="10945" y="22795"/>
                    </a:lnTo>
                    <a:lnTo>
                      <a:pt x="10904" y="22589"/>
                    </a:lnTo>
                    <a:lnTo>
                      <a:pt x="10822" y="22260"/>
                    </a:lnTo>
                    <a:lnTo>
                      <a:pt x="10740" y="22136"/>
                    </a:lnTo>
                    <a:lnTo>
                      <a:pt x="10616" y="21807"/>
                    </a:lnTo>
                    <a:lnTo>
                      <a:pt x="10246" y="21066"/>
                    </a:lnTo>
                    <a:lnTo>
                      <a:pt x="9958" y="20614"/>
                    </a:lnTo>
                    <a:lnTo>
                      <a:pt x="9670" y="20202"/>
                    </a:lnTo>
                    <a:lnTo>
                      <a:pt x="9341" y="19832"/>
                    </a:lnTo>
                    <a:lnTo>
                      <a:pt x="9176" y="19668"/>
                    </a:lnTo>
                    <a:lnTo>
                      <a:pt x="9011" y="19544"/>
                    </a:lnTo>
                    <a:lnTo>
                      <a:pt x="8847" y="19421"/>
                    </a:lnTo>
                    <a:lnTo>
                      <a:pt x="8641" y="19256"/>
                    </a:lnTo>
                    <a:lnTo>
                      <a:pt x="8230" y="18804"/>
                    </a:lnTo>
                    <a:lnTo>
                      <a:pt x="7777" y="18228"/>
                    </a:lnTo>
                    <a:lnTo>
                      <a:pt x="7366" y="17610"/>
                    </a:lnTo>
                    <a:lnTo>
                      <a:pt x="6584" y="16499"/>
                    </a:lnTo>
                    <a:lnTo>
                      <a:pt x="6337" y="16088"/>
                    </a:lnTo>
                    <a:lnTo>
                      <a:pt x="6172" y="15882"/>
                    </a:lnTo>
                    <a:lnTo>
                      <a:pt x="5761" y="15265"/>
                    </a:lnTo>
                    <a:lnTo>
                      <a:pt x="5062" y="14195"/>
                    </a:lnTo>
                    <a:lnTo>
                      <a:pt x="3868" y="12262"/>
                    </a:lnTo>
                    <a:lnTo>
                      <a:pt x="3704" y="11891"/>
                    </a:lnTo>
                    <a:lnTo>
                      <a:pt x="3498" y="11356"/>
                    </a:lnTo>
                    <a:lnTo>
                      <a:pt x="3004" y="9999"/>
                    </a:lnTo>
                    <a:lnTo>
                      <a:pt x="2264" y="7941"/>
                    </a:lnTo>
                    <a:lnTo>
                      <a:pt x="2223" y="7653"/>
                    </a:lnTo>
                    <a:lnTo>
                      <a:pt x="2223" y="7036"/>
                    </a:lnTo>
                    <a:lnTo>
                      <a:pt x="2264" y="5267"/>
                    </a:lnTo>
                    <a:lnTo>
                      <a:pt x="2305" y="3457"/>
                    </a:lnTo>
                    <a:lnTo>
                      <a:pt x="2305" y="2757"/>
                    </a:lnTo>
                    <a:lnTo>
                      <a:pt x="2264" y="2305"/>
                    </a:lnTo>
                    <a:lnTo>
                      <a:pt x="2223" y="2099"/>
                    </a:lnTo>
                    <a:lnTo>
                      <a:pt x="2058" y="1852"/>
                    </a:lnTo>
                    <a:lnTo>
                      <a:pt x="1647" y="1235"/>
                    </a:lnTo>
                    <a:lnTo>
                      <a:pt x="1153" y="618"/>
                    </a:lnTo>
                    <a:lnTo>
                      <a:pt x="61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</p:grpSp>
      </p:grpSp>
      <p:grpSp>
        <p:nvGrpSpPr>
          <p:cNvPr id="101" name="Марс">
            <a:extLst>
              <a:ext uri="{FF2B5EF4-FFF2-40B4-BE49-F238E27FC236}">
                <a16:creationId xmlns:a16="http://schemas.microsoft.com/office/drawing/2014/main" id="{6D0615A9-DF95-470C-8805-FE24267F7F3D}"/>
              </a:ext>
            </a:extLst>
          </p:cNvPr>
          <p:cNvGrpSpPr/>
          <p:nvPr/>
        </p:nvGrpSpPr>
        <p:grpSpPr>
          <a:xfrm>
            <a:off x="3220316" y="1752593"/>
            <a:ext cx="820870" cy="816360"/>
            <a:chOff x="3169675" y="883575"/>
            <a:chExt cx="1128425" cy="1122225"/>
          </a:xfrm>
        </p:grpSpPr>
        <p:sp>
          <p:nvSpPr>
            <p:cNvPr id="102" name="Google Shape;2055;p64">
              <a:extLst>
                <a:ext uri="{FF2B5EF4-FFF2-40B4-BE49-F238E27FC236}">
                  <a16:creationId xmlns:a16="http://schemas.microsoft.com/office/drawing/2014/main" id="{4BA039CA-5915-4AB4-9AAE-967D3923608D}"/>
                </a:ext>
              </a:extLst>
            </p:cNvPr>
            <p:cNvSpPr/>
            <p:nvPr/>
          </p:nvSpPr>
          <p:spPr>
            <a:xfrm>
              <a:off x="31768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1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1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056;p64">
              <a:extLst>
                <a:ext uri="{FF2B5EF4-FFF2-40B4-BE49-F238E27FC236}">
                  <a16:creationId xmlns:a16="http://schemas.microsoft.com/office/drawing/2014/main" id="{B2C01912-C027-4213-8244-63986064E88C}"/>
                </a:ext>
              </a:extLst>
            </p:cNvPr>
            <p:cNvSpPr/>
            <p:nvPr/>
          </p:nvSpPr>
          <p:spPr>
            <a:xfrm>
              <a:off x="3172750" y="1246675"/>
              <a:ext cx="996775" cy="553400"/>
            </a:xfrm>
            <a:custGeom>
              <a:avLst/>
              <a:gdLst/>
              <a:ahLst/>
              <a:cxnLst/>
              <a:rect l="l" t="t" r="r" b="b"/>
              <a:pathLst>
                <a:path w="39871" h="22136" extrusionOk="0">
                  <a:moveTo>
                    <a:pt x="32875" y="0"/>
                  </a:moveTo>
                  <a:lnTo>
                    <a:pt x="32423" y="41"/>
                  </a:lnTo>
                  <a:lnTo>
                    <a:pt x="31970" y="165"/>
                  </a:lnTo>
                  <a:lnTo>
                    <a:pt x="31723" y="288"/>
                  </a:lnTo>
                  <a:lnTo>
                    <a:pt x="31518" y="411"/>
                  </a:lnTo>
                  <a:lnTo>
                    <a:pt x="31147" y="700"/>
                  </a:lnTo>
                  <a:lnTo>
                    <a:pt x="30818" y="1070"/>
                  </a:lnTo>
                  <a:lnTo>
                    <a:pt x="30571" y="1481"/>
                  </a:lnTo>
                  <a:lnTo>
                    <a:pt x="30325" y="1934"/>
                  </a:lnTo>
                  <a:lnTo>
                    <a:pt x="30160" y="2428"/>
                  </a:lnTo>
                  <a:lnTo>
                    <a:pt x="30036" y="2921"/>
                  </a:lnTo>
                  <a:lnTo>
                    <a:pt x="29913" y="3456"/>
                  </a:lnTo>
                  <a:lnTo>
                    <a:pt x="29748" y="4444"/>
                  </a:lnTo>
                  <a:lnTo>
                    <a:pt x="29625" y="4937"/>
                  </a:lnTo>
                  <a:lnTo>
                    <a:pt x="29502" y="5431"/>
                  </a:lnTo>
                  <a:lnTo>
                    <a:pt x="29337" y="5884"/>
                  </a:lnTo>
                  <a:lnTo>
                    <a:pt x="29131" y="6336"/>
                  </a:lnTo>
                  <a:lnTo>
                    <a:pt x="28884" y="6748"/>
                  </a:lnTo>
                  <a:lnTo>
                    <a:pt x="28555" y="7118"/>
                  </a:lnTo>
                  <a:lnTo>
                    <a:pt x="28308" y="7365"/>
                  </a:lnTo>
                  <a:lnTo>
                    <a:pt x="28020" y="7530"/>
                  </a:lnTo>
                  <a:lnTo>
                    <a:pt x="27732" y="7694"/>
                  </a:lnTo>
                  <a:lnTo>
                    <a:pt x="27444" y="7776"/>
                  </a:lnTo>
                  <a:lnTo>
                    <a:pt x="27156" y="7900"/>
                  </a:lnTo>
                  <a:lnTo>
                    <a:pt x="26827" y="7941"/>
                  </a:lnTo>
                  <a:lnTo>
                    <a:pt x="26498" y="7982"/>
                  </a:lnTo>
                  <a:lnTo>
                    <a:pt x="26169" y="7982"/>
                  </a:lnTo>
                  <a:lnTo>
                    <a:pt x="25511" y="7941"/>
                  </a:lnTo>
                  <a:lnTo>
                    <a:pt x="24852" y="7818"/>
                  </a:lnTo>
                  <a:lnTo>
                    <a:pt x="24194" y="7571"/>
                  </a:lnTo>
                  <a:lnTo>
                    <a:pt x="23618" y="7283"/>
                  </a:lnTo>
                  <a:lnTo>
                    <a:pt x="23042" y="6953"/>
                  </a:lnTo>
                  <a:lnTo>
                    <a:pt x="22507" y="6583"/>
                  </a:lnTo>
                  <a:lnTo>
                    <a:pt x="21437" y="5801"/>
                  </a:lnTo>
                  <a:lnTo>
                    <a:pt x="20367" y="5020"/>
                  </a:lnTo>
                  <a:lnTo>
                    <a:pt x="19833" y="4649"/>
                  </a:lnTo>
                  <a:lnTo>
                    <a:pt x="19257" y="4279"/>
                  </a:lnTo>
                  <a:lnTo>
                    <a:pt x="18681" y="3991"/>
                  </a:lnTo>
                  <a:lnTo>
                    <a:pt x="18063" y="3703"/>
                  </a:lnTo>
                  <a:lnTo>
                    <a:pt x="17487" y="3497"/>
                  </a:lnTo>
                  <a:lnTo>
                    <a:pt x="16829" y="3292"/>
                  </a:lnTo>
                  <a:lnTo>
                    <a:pt x="16212" y="3168"/>
                  </a:lnTo>
                  <a:lnTo>
                    <a:pt x="15554" y="3045"/>
                  </a:lnTo>
                  <a:lnTo>
                    <a:pt x="14895" y="2962"/>
                  </a:lnTo>
                  <a:lnTo>
                    <a:pt x="14237" y="2880"/>
                  </a:lnTo>
                  <a:lnTo>
                    <a:pt x="12879" y="2839"/>
                  </a:lnTo>
                  <a:lnTo>
                    <a:pt x="11563" y="2839"/>
                  </a:lnTo>
                  <a:lnTo>
                    <a:pt x="10205" y="2921"/>
                  </a:lnTo>
                  <a:lnTo>
                    <a:pt x="8847" y="3004"/>
                  </a:lnTo>
                  <a:lnTo>
                    <a:pt x="8312" y="3045"/>
                  </a:lnTo>
                  <a:lnTo>
                    <a:pt x="7736" y="3127"/>
                  </a:lnTo>
                  <a:lnTo>
                    <a:pt x="7201" y="3250"/>
                  </a:lnTo>
                  <a:lnTo>
                    <a:pt x="6666" y="3415"/>
                  </a:lnTo>
                  <a:lnTo>
                    <a:pt x="6173" y="3703"/>
                  </a:lnTo>
                  <a:lnTo>
                    <a:pt x="5720" y="3991"/>
                  </a:lnTo>
                  <a:lnTo>
                    <a:pt x="5226" y="4320"/>
                  </a:lnTo>
                  <a:lnTo>
                    <a:pt x="4733" y="4567"/>
                  </a:lnTo>
                  <a:lnTo>
                    <a:pt x="4486" y="4691"/>
                  </a:lnTo>
                  <a:lnTo>
                    <a:pt x="4198" y="4773"/>
                  </a:lnTo>
                  <a:lnTo>
                    <a:pt x="3663" y="4855"/>
                  </a:lnTo>
                  <a:lnTo>
                    <a:pt x="3087" y="4855"/>
                  </a:lnTo>
                  <a:lnTo>
                    <a:pt x="2552" y="4773"/>
                  </a:lnTo>
                  <a:lnTo>
                    <a:pt x="1976" y="4608"/>
                  </a:lnTo>
                  <a:lnTo>
                    <a:pt x="1441" y="4361"/>
                  </a:lnTo>
                  <a:lnTo>
                    <a:pt x="947" y="4073"/>
                  </a:lnTo>
                  <a:lnTo>
                    <a:pt x="495" y="3744"/>
                  </a:lnTo>
                  <a:lnTo>
                    <a:pt x="330" y="3538"/>
                  </a:lnTo>
                  <a:lnTo>
                    <a:pt x="124" y="4649"/>
                  </a:lnTo>
                  <a:lnTo>
                    <a:pt x="1" y="5760"/>
                  </a:lnTo>
                  <a:lnTo>
                    <a:pt x="371" y="5760"/>
                  </a:lnTo>
                  <a:lnTo>
                    <a:pt x="700" y="5843"/>
                  </a:lnTo>
                  <a:lnTo>
                    <a:pt x="1112" y="5966"/>
                  </a:lnTo>
                  <a:lnTo>
                    <a:pt x="1482" y="6131"/>
                  </a:lnTo>
                  <a:lnTo>
                    <a:pt x="2264" y="6501"/>
                  </a:lnTo>
                  <a:lnTo>
                    <a:pt x="3745" y="7365"/>
                  </a:lnTo>
                  <a:lnTo>
                    <a:pt x="4733" y="7818"/>
                  </a:lnTo>
                  <a:lnTo>
                    <a:pt x="5720" y="8188"/>
                  </a:lnTo>
                  <a:lnTo>
                    <a:pt x="6707" y="8476"/>
                  </a:lnTo>
                  <a:lnTo>
                    <a:pt x="7736" y="8640"/>
                  </a:lnTo>
                  <a:lnTo>
                    <a:pt x="8806" y="8764"/>
                  </a:lnTo>
                  <a:lnTo>
                    <a:pt x="9341" y="8764"/>
                  </a:lnTo>
                  <a:lnTo>
                    <a:pt x="9834" y="8723"/>
                  </a:lnTo>
                  <a:lnTo>
                    <a:pt x="10369" y="8682"/>
                  </a:lnTo>
                  <a:lnTo>
                    <a:pt x="10904" y="8640"/>
                  </a:lnTo>
                  <a:lnTo>
                    <a:pt x="11398" y="8558"/>
                  </a:lnTo>
                  <a:lnTo>
                    <a:pt x="11933" y="8435"/>
                  </a:lnTo>
                  <a:lnTo>
                    <a:pt x="12509" y="8270"/>
                  </a:lnTo>
                  <a:lnTo>
                    <a:pt x="13126" y="8064"/>
                  </a:lnTo>
                  <a:lnTo>
                    <a:pt x="14319" y="7694"/>
                  </a:lnTo>
                  <a:lnTo>
                    <a:pt x="14936" y="7530"/>
                  </a:lnTo>
                  <a:lnTo>
                    <a:pt x="15512" y="7406"/>
                  </a:lnTo>
                  <a:lnTo>
                    <a:pt x="16130" y="7365"/>
                  </a:lnTo>
                  <a:lnTo>
                    <a:pt x="16747" y="7406"/>
                  </a:lnTo>
                  <a:lnTo>
                    <a:pt x="17199" y="7447"/>
                  </a:lnTo>
                  <a:lnTo>
                    <a:pt x="17652" y="7571"/>
                  </a:lnTo>
                  <a:lnTo>
                    <a:pt x="18063" y="7735"/>
                  </a:lnTo>
                  <a:lnTo>
                    <a:pt x="18516" y="7900"/>
                  </a:lnTo>
                  <a:lnTo>
                    <a:pt x="18927" y="8147"/>
                  </a:lnTo>
                  <a:lnTo>
                    <a:pt x="19298" y="8394"/>
                  </a:lnTo>
                  <a:lnTo>
                    <a:pt x="20121" y="8887"/>
                  </a:lnTo>
                  <a:lnTo>
                    <a:pt x="20861" y="9463"/>
                  </a:lnTo>
                  <a:lnTo>
                    <a:pt x="21684" y="10039"/>
                  </a:lnTo>
                  <a:lnTo>
                    <a:pt x="22466" y="10533"/>
                  </a:lnTo>
                  <a:lnTo>
                    <a:pt x="22877" y="10739"/>
                  </a:lnTo>
                  <a:lnTo>
                    <a:pt x="23330" y="10945"/>
                  </a:lnTo>
                  <a:lnTo>
                    <a:pt x="23783" y="11109"/>
                  </a:lnTo>
                  <a:lnTo>
                    <a:pt x="24235" y="11233"/>
                  </a:lnTo>
                  <a:lnTo>
                    <a:pt x="24729" y="11315"/>
                  </a:lnTo>
                  <a:lnTo>
                    <a:pt x="25181" y="11397"/>
                  </a:lnTo>
                  <a:lnTo>
                    <a:pt x="25675" y="11438"/>
                  </a:lnTo>
                  <a:lnTo>
                    <a:pt x="26169" y="11438"/>
                  </a:lnTo>
                  <a:lnTo>
                    <a:pt x="27115" y="11397"/>
                  </a:lnTo>
                  <a:lnTo>
                    <a:pt x="28103" y="11274"/>
                  </a:lnTo>
                  <a:lnTo>
                    <a:pt x="29090" y="11068"/>
                  </a:lnTo>
                  <a:lnTo>
                    <a:pt x="30036" y="10862"/>
                  </a:lnTo>
                  <a:lnTo>
                    <a:pt x="31024" y="10615"/>
                  </a:lnTo>
                  <a:lnTo>
                    <a:pt x="31147" y="10903"/>
                  </a:lnTo>
                  <a:lnTo>
                    <a:pt x="31271" y="11233"/>
                  </a:lnTo>
                  <a:lnTo>
                    <a:pt x="31312" y="11521"/>
                  </a:lnTo>
                  <a:lnTo>
                    <a:pt x="31312" y="11850"/>
                  </a:lnTo>
                  <a:lnTo>
                    <a:pt x="31271" y="12179"/>
                  </a:lnTo>
                  <a:lnTo>
                    <a:pt x="31189" y="12508"/>
                  </a:lnTo>
                  <a:lnTo>
                    <a:pt x="31065" y="12837"/>
                  </a:lnTo>
                  <a:lnTo>
                    <a:pt x="30901" y="13125"/>
                  </a:lnTo>
                  <a:lnTo>
                    <a:pt x="30736" y="13372"/>
                  </a:lnTo>
                  <a:lnTo>
                    <a:pt x="30530" y="13619"/>
                  </a:lnTo>
                  <a:lnTo>
                    <a:pt x="30283" y="13866"/>
                  </a:lnTo>
                  <a:lnTo>
                    <a:pt x="30036" y="14072"/>
                  </a:lnTo>
                  <a:lnTo>
                    <a:pt x="29502" y="14483"/>
                  </a:lnTo>
                  <a:lnTo>
                    <a:pt x="28967" y="14812"/>
                  </a:lnTo>
                  <a:lnTo>
                    <a:pt x="28267" y="15141"/>
                  </a:lnTo>
                  <a:lnTo>
                    <a:pt x="27609" y="15429"/>
                  </a:lnTo>
                  <a:lnTo>
                    <a:pt x="26910" y="15717"/>
                  </a:lnTo>
                  <a:lnTo>
                    <a:pt x="26210" y="15923"/>
                  </a:lnTo>
                  <a:lnTo>
                    <a:pt x="25511" y="16129"/>
                  </a:lnTo>
                  <a:lnTo>
                    <a:pt x="24811" y="16293"/>
                  </a:lnTo>
                  <a:lnTo>
                    <a:pt x="24071" y="16417"/>
                  </a:lnTo>
                  <a:lnTo>
                    <a:pt x="23330" y="16540"/>
                  </a:lnTo>
                  <a:lnTo>
                    <a:pt x="21849" y="16705"/>
                  </a:lnTo>
                  <a:lnTo>
                    <a:pt x="20367" y="16828"/>
                  </a:lnTo>
                  <a:lnTo>
                    <a:pt x="18845" y="16869"/>
                  </a:lnTo>
                  <a:lnTo>
                    <a:pt x="17364" y="16910"/>
                  </a:lnTo>
                  <a:lnTo>
                    <a:pt x="16418" y="16952"/>
                  </a:lnTo>
                  <a:lnTo>
                    <a:pt x="15471" y="16910"/>
                  </a:lnTo>
                  <a:lnTo>
                    <a:pt x="14525" y="16869"/>
                  </a:lnTo>
                  <a:lnTo>
                    <a:pt x="13579" y="16746"/>
                  </a:lnTo>
                  <a:lnTo>
                    <a:pt x="13003" y="16664"/>
                  </a:lnTo>
                  <a:lnTo>
                    <a:pt x="12427" y="16540"/>
                  </a:lnTo>
                  <a:lnTo>
                    <a:pt x="11316" y="16211"/>
                  </a:lnTo>
                  <a:lnTo>
                    <a:pt x="9094" y="15470"/>
                  </a:lnTo>
                  <a:lnTo>
                    <a:pt x="7530" y="15059"/>
                  </a:lnTo>
                  <a:lnTo>
                    <a:pt x="5885" y="14730"/>
                  </a:lnTo>
                  <a:lnTo>
                    <a:pt x="5473" y="14648"/>
                  </a:lnTo>
                  <a:lnTo>
                    <a:pt x="5062" y="14606"/>
                  </a:lnTo>
                  <a:lnTo>
                    <a:pt x="4609" y="14648"/>
                  </a:lnTo>
                  <a:lnTo>
                    <a:pt x="4198" y="14730"/>
                  </a:lnTo>
                  <a:lnTo>
                    <a:pt x="3827" y="14936"/>
                  </a:lnTo>
                  <a:lnTo>
                    <a:pt x="3498" y="15182"/>
                  </a:lnTo>
                  <a:lnTo>
                    <a:pt x="3210" y="15470"/>
                  </a:lnTo>
                  <a:lnTo>
                    <a:pt x="2963" y="15841"/>
                  </a:lnTo>
                  <a:lnTo>
                    <a:pt x="2428" y="16540"/>
                  </a:lnTo>
                  <a:lnTo>
                    <a:pt x="2182" y="16869"/>
                  </a:lnTo>
                  <a:lnTo>
                    <a:pt x="1852" y="17157"/>
                  </a:lnTo>
                  <a:lnTo>
                    <a:pt x="2223" y="17939"/>
                  </a:lnTo>
                  <a:lnTo>
                    <a:pt x="2634" y="18680"/>
                  </a:lnTo>
                  <a:lnTo>
                    <a:pt x="2840" y="18515"/>
                  </a:lnTo>
                  <a:lnTo>
                    <a:pt x="3046" y="18351"/>
                  </a:lnTo>
                  <a:lnTo>
                    <a:pt x="3292" y="18186"/>
                  </a:lnTo>
                  <a:lnTo>
                    <a:pt x="3539" y="18104"/>
                  </a:lnTo>
                  <a:lnTo>
                    <a:pt x="3992" y="17980"/>
                  </a:lnTo>
                  <a:lnTo>
                    <a:pt x="4403" y="17980"/>
                  </a:lnTo>
                  <a:lnTo>
                    <a:pt x="4856" y="18021"/>
                  </a:lnTo>
                  <a:lnTo>
                    <a:pt x="5267" y="18104"/>
                  </a:lnTo>
                  <a:lnTo>
                    <a:pt x="5720" y="18268"/>
                  </a:lnTo>
                  <a:lnTo>
                    <a:pt x="6131" y="18433"/>
                  </a:lnTo>
                  <a:lnTo>
                    <a:pt x="6954" y="18844"/>
                  </a:lnTo>
                  <a:lnTo>
                    <a:pt x="12262" y="21642"/>
                  </a:lnTo>
                  <a:lnTo>
                    <a:pt x="12591" y="21807"/>
                  </a:lnTo>
                  <a:lnTo>
                    <a:pt x="12961" y="21971"/>
                  </a:lnTo>
                  <a:lnTo>
                    <a:pt x="13332" y="22095"/>
                  </a:lnTo>
                  <a:lnTo>
                    <a:pt x="13702" y="22136"/>
                  </a:lnTo>
                  <a:lnTo>
                    <a:pt x="13990" y="22136"/>
                  </a:lnTo>
                  <a:lnTo>
                    <a:pt x="14278" y="22054"/>
                  </a:lnTo>
                  <a:lnTo>
                    <a:pt x="14525" y="21971"/>
                  </a:lnTo>
                  <a:lnTo>
                    <a:pt x="14772" y="21848"/>
                  </a:lnTo>
                  <a:lnTo>
                    <a:pt x="15224" y="21478"/>
                  </a:lnTo>
                  <a:lnTo>
                    <a:pt x="15677" y="21066"/>
                  </a:lnTo>
                  <a:lnTo>
                    <a:pt x="16088" y="20655"/>
                  </a:lnTo>
                  <a:lnTo>
                    <a:pt x="16541" y="20243"/>
                  </a:lnTo>
                  <a:lnTo>
                    <a:pt x="16994" y="19832"/>
                  </a:lnTo>
                  <a:lnTo>
                    <a:pt x="17240" y="19708"/>
                  </a:lnTo>
                  <a:lnTo>
                    <a:pt x="17529" y="19585"/>
                  </a:lnTo>
                  <a:lnTo>
                    <a:pt x="17775" y="19503"/>
                  </a:lnTo>
                  <a:lnTo>
                    <a:pt x="17981" y="19420"/>
                  </a:lnTo>
                  <a:lnTo>
                    <a:pt x="18475" y="19379"/>
                  </a:lnTo>
                  <a:lnTo>
                    <a:pt x="18969" y="19420"/>
                  </a:lnTo>
                  <a:lnTo>
                    <a:pt x="19462" y="19503"/>
                  </a:lnTo>
                  <a:lnTo>
                    <a:pt x="19956" y="19667"/>
                  </a:lnTo>
                  <a:lnTo>
                    <a:pt x="20450" y="19832"/>
                  </a:lnTo>
                  <a:lnTo>
                    <a:pt x="21437" y="20202"/>
                  </a:lnTo>
                  <a:lnTo>
                    <a:pt x="22054" y="20408"/>
                  </a:lnTo>
                  <a:lnTo>
                    <a:pt x="22672" y="20572"/>
                  </a:lnTo>
                  <a:lnTo>
                    <a:pt x="23330" y="20696"/>
                  </a:lnTo>
                  <a:lnTo>
                    <a:pt x="23947" y="20819"/>
                  </a:lnTo>
                  <a:lnTo>
                    <a:pt x="24605" y="20902"/>
                  </a:lnTo>
                  <a:lnTo>
                    <a:pt x="25264" y="20943"/>
                  </a:lnTo>
                  <a:lnTo>
                    <a:pt x="26580" y="20943"/>
                  </a:lnTo>
                  <a:lnTo>
                    <a:pt x="27198" y="20860"/>
                  </a:lnTo>
                  <a:lnTo>
                    <a:pt x="27815" y="20737"/>
                  </a:lnTo>
                  <a:lnTo>
                    <a:pt x="28103" y="20613"/>
                  </a:lnTo>
                  <a:lnTo>
                    <a:pt x="28391" y="20490"/>
                  </a:lnTo>
                  <a:lnTo>
                    <a:pt x="28638" y="20325"/>
                  </a:lnTo>
                  <a:lnTo>
                    <a:pt x="28884" y="20161"/>
                  </a:lnTo>
                  <a:lnTo>
                    <a:pt x="29049" y="19955"/>
                  </a:lnTo>
                  <a:lnTo>
                    <a:pt x="29214" y="19749"/>
                  </a:lnTo>
                  <a:lnTo>
                    <a:pt x="29460" y="19297"/>
                  </a:lnTo>
                  <a:lnTo>
                    <a:pt x="29625" y="18803"/>
                  </a:lnTo>
                  <a:lnTo>
                    <a:pt x="29790" y="18309"/>
                  </a:lnTo>
                  <a:lnTo>
                    <a:pt x="30036" y="17281"/>
                  </a:lnTo>
                  <a:lnTo>
                    <a:pt x="30242" y="16787"/>
                  </a:lnTo>
                  <a:lnTo>
                    <a:pt x="30489" y="16334"/>
                  </a:lnTo>
                  <a:lnTo>
                    <a:pt x="30736" y="16005"/>
                  </a:lnTo>
                  <a:lnTo>
                    <a:pt x="31065" y="15717"/>
                  </a:lnTo>
                  <a:lnTo>
                    <a:pt x="31353" y="15512"/>
                  </a:lnTo>
                  <a:lnTo>
                    <a:pt x="31723" y="15306"/>
                  </a:lnTo>
                  <a:lnTo>
                    <a:pt x="32094" y="15141"/>
                  </a:lnTo>
                  <a:lnTo>
                    <a:pt x="32505" y="15018"/>
                  </a:lnTo>
                  <a:lnTo>
                    <a:pt x="33328" y="14812"/>
                  </a:lnTo>
                  <a:lnTo>
                    <a:pt x="35097" y="14442"/>
                  </a:lnTo>
                  <a:lnTo>
                    <a:pt x="35961" y="14195"/>
                  </a:lnTo>
                  <a:lnTo>
                    <a:pt x="36373" y="14072"/>
                  </a:lnTo>
                  <a:lnTo>
                    <a:pt x="36743" y="13866"/>
                  </a:lnTo>
                  <a:lnTo>
                    <a:pt x="37237" y="13619"/>
                  </a:lnTo>
                  <a:lnTo>
                    <a:pt x="37648" y="13290"/>
                  </a:lnTo>
                  <a:lnTo>
                    <a:pt x="38019" y="12919"/>
                  </a:lnTo>
                  <a:lnTo>
                    <a:pt x="38348" y="12508"/>
                  </a:lnTo>
                  <a:lnTo>
                    <a:pt x="38636" y="12055"/>
                  </a:lnTo>
                  <a:lnTo>
                    <a:pt x="38924" y="11603"/>
                  </a:lnTo>
                  <a:lnTo>
                    <a:pt x="39129" y="11109"/>
                  </a:lnTo>
                  <a:lnTo>
                    <a:pt x="39335" y="10574"/>
                  </a:lnTo>
                  <a:lnTo>
                    <a:pt x="39459" y="10039"/>
                  </a:lnTo>
                  <a:lnTo>
                    <a:pt x="39582" y="9463"/>
                  </a:lnTo>
                  <a:lnTo>
                    <a:pt x="39706" y="8928"/>
                  </a:lnTo>
                  <a:lnTo>
                    <a:pt x="39788" y="8352"/>
                  </a:lnTo>
                  <a:lnTo>
                    <a:pt x="39870" y="7200"/>
                  </a:lnTo>
                  <a:lnTo>
                    <a:pt x="39870" y="6048"/>
                  </a:lnTo>
                  <a:lnTo>
                    <a:pt x="39870" y="5390"/>
                  </a:lnTo>
                  <a:lnTo>
                    <a:pt x="39829" y="4732"/>
                  </a:lnTo>
                  <a:lnTo>
                    <a:pt x="39747" y="4115"/>
                  </a:lnTo>
                  <a:lnTo>
                    <a:pt x="39664" y="3785"/>
                  </a:lnTo>
                  <a:lnTo>
                    <a:pt x="39541" y="3456"/>
                  </a:lnTo>
                  <a:lnTo>
                    <a:pt x="39376" y="3086"/>
                  </a:lnTo>
                  <a:lnTo>
                    <a:pt x="39171" y="2716"/>
                  </a:lnTo>
                  <a:lnTo>
                    <a:pt x="38924" y="2386"/>
                  </a:lnTo>
                  <a:lnTo>
                    <a:pt x="38636" y="2057"/>
                  </a:lnTo>
                  <a:lnTo>
                    <a:pt x="38307" y="1769"/>
                  </a:lnTo>
                  <a:lnTo>
                    <a:pt x="37977" y="1522"/>
                  </a:lnTo>
                  <a:lnTo>
                    <a:pt x="37607" y="1276"/>
                  </a:lnTo>
                  <a:lnTo>
                    <a:pt x="37237" y="1070"/>
                  </a:lnTo>
                  <a:lnTo>
                    <a:pt x="36867" y="864"/>
                  </a:lnTo>
                  <a:lnTo>
                    <a:pt x="36455" y="700"/>
                  </a:lnTo>
                  <a:lnTo>
                    <a:pt x="35591" y="411"/>
                  </a:lnTo>
                  <a:lnTo>
                    <a:pt x="34727" y="206"/>
                  </a:lnTo>
                  <a:lnTo>
                    <a:pt x="33863" y="82"/>
                  </a:lnTo>
                  <a:lnTo>
                    <a:pt x="33369" y="41"/>
                  </a:lnTo>
                  <a:lnTo>
                    <a:pt x="32875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057;p64">
              <a:extLst>
                <a:ext uri="{FF2B5EF4-FFF2-40B4-BE49-F238E27FC236}">
                  <a16:creationId xmlns:a16="http://schemas.microsoft.com/office/drawing/2014/main" id="{D72069C7-498D-4E07-802B-C055BD01914A}"/>
                </a:ext>
              </a:extLst>
            </p:cNvPr>
            <p:cNvSpPr/>
            <p:nvPr/>
          </p:nvSpPr>
          <p:spPr>
            <a:xfrm>
              <a:off x="3181000" y="884600"/>
              <a:ext cx="1109900" cy="1121200"/>
            </a:xfrm>
            <a:custGeom>
              <a:avLst/>
              <a:gdLst/>
              <a:ahLst/>
              <a:cxnLst/>
              <a:rect l="l" t="t" r="r" b="b"/>
              <a:pathLst>
                <a:path w="44396" h="44848" extrusionOk="0">
                  <a:moveTo>
                    <a:pt x="19461" y="4814"/>
                  </a:moveTo>
                  <a:lnTo>
                    <a:pt x="20202" y="4896"/>
                  </a:lnTo>
                  <a:lnTo>
                    <a:pt x="21642" y="5102"/>
                  </a:lnTo>
                  <a:lnTo>
                    <a:pt x="23041" y="5349"/>
                  </a:lnTo>
                  <a:lnTo>
                    <a:pt x="25469" y="5884"/>
                  </a:lnTo>
                  <a:lnTo>
                    <a:pt x="25757" y="5966"/>
                  </a:lnTo>
                  <a:lnTo>
                    <a:pt x="25880" y="6007"/>
                  </a:lnTo>
                  <a:lnTo>
                    <a:pt x="26003" y="6090"/>
                  </a:lnTo>
                  <a:lnTo>
                    <a:pt x="26086" y="6213"/>
                  </a:lnTo>
                  <a:lnTo>
                    <a:pt x="26127" y="6336"/>
                  </a:lnTo>
                  <a:lnTo>
                    <a:pt x="26127" y="6501"/>
                  </a:lnTo>
                  <a:lnTo>
                    <a:pt x="26086" y="6666"/>
                  </a:lnTo>
                  <a:lnTo>
                    <a:pt x="26003" y="6789"/>
                  </a:lnTo>
                  <a:lnTo>
                    <a:pt x="25921" y="6912"/>
                  </a:lnTo>
                  <a:lnTo>
                    <a:pt x="25798" y="7036"/>
                  </a:lnTo>
                  <a:lnTo>
                    <a:pt x="25674" y="7118"/>
                  </a:lnTo>
                  <a:lnTo>
                    <a:pt x="25386" y="7200"/>
                  </a:lnTo>
                  <a:lnTo>
                    <a:pt x="25057" y="7242"/>
                  </a:lnTo>
                  <a:lnTo>
                    <a:pt x="24440" y="7200"/>
                  </a:lnTo>
                  <a:lnTo>
                    <a:pt x="23946" y="7200"/>
                  </a:lnTo>
                  <a:lnTo>
                    <a:pt x="23411" y="7242"/>
                  </a:lnTo>
                  <a:lnTo>
                    <a:pt x="22918" y="7324"/>
                  </a:lnTo>
                  <a:lnTo>
                    <a:pt x="22424" y="7447"/>
                  </a:lnTo>
                  <a:lnTo>
                    <a:pt x="21930" y="7612"/>
                  </a:lnTo>
                  <a:lnTo>
                    <a:pt x="21478" y="7735"/>
                  </a:lnTo>
                  <a:lnTo>
                    <a:pt x="21231" y="7776"/>
                  </a:lnTo>
                  <a:lnTo>
                    <a:pt x="20984" y="7818"/>
                  </a:lnTo>
                  <a:lnTo>
                    <a:pt x="20778" y="7776"/>
                  </a:lnTo>
                  <a:lnTo>
                    <a:pt x="20531" y="7735"/>
                  </a:lnTo>
                  <a:lnTo>
                    <a:pt x="20243" y="7571"/>
                  </a:lnTo>
                  <a:lnTo>
                    <a:pt x="19955" y="7365"/>
                  </a:lnTo>
                  <a:lnTo>
                    <a:pt x="19667" y="7159"/>
                  </a:lnTo>
                  <a:lnTo>
                    <a:pt x="19379" y="6954"/>
                  </a:lnTo>
                  <a:lnTo>
                    <a:pt x="19091" y="6871"/>
                  </a:lnTo>
                  <a:lnTo>
                    <a:pt x="18762" y="6830"/>
                  </a:lnTo>
                  <a:lnTo>
                    <a:pt x="18474" y="6871"/>
                  </a:lnTo>
                  <a:lnTo>
                    <a:pt x="18145" y="6912"/>
                  </a:lnTo>
                  <a:lnTo>
                    <a:pt x="17857" y="7036"/>
                  </a:lnTo>
                  <a:lnTo>
                    <a:pt x="17528" y="7200"/>
                  </a:lnTo>
                  <a:lnTo>
                    <a:pt x="16993" y="7530"/>
                  </a:lnTo>
                  <a:lnTo>
                    <a:pt x="16417" y="7900"/>
                  </a:lnTo>
                  <a:lnTo>
                    <a:pt x="15882" y="8229"/>
                  </a:lnTo>
                  <a:lnTo>
                    <a:pt x="15553" y="8394"/>
                  </a:lnTo>
                  <a:lnTo>
                    <a:pt x="15265" y="8476"/>
                  </a:lnTo>
                  <a:lnTo>
                    <a:pt x="14977" y="8517"/>
                  </a:lnTo>
                  <a:lnTo>
                    <a:pt x="14648" y="8517"/>
                  </a:lnTo>
                  <a:lnTo>
                    <a:pt x="14442" y="8476"/>
                  </a:lnTo>
                  <a:lnTo>
                    <a:pt x="14277" y="8394"/>
                  </a:lnTo>
                  <a:lnTo>
                    <a:pt x="14236" y="8311"/>
                  </a:lnTo>
                  <a:lnTo>
                    <a:pt x="14154" y="8188"/>
                  </a:lnTo>
                  <a:lnTo>
                    <a:pt x="14072" y="7859"/>
                  </a:lnTo>
                  <a:lnTo>
                    <a:pt x="14030" y="7530"/>
                  </a:lnTo>
                  <a:lnTo>
                    <a:pt x="14072" y="7159"/>
                  </a:lnTo>
                  <a:lnTo>
                    <a:pt x="14195" y="6830"/>
                  </a:lnTo>
                  <a:lnTo>
                    <a:pt x="14360" y="6501"/>
                  </a:lnTo>
                  <a:lnTo>
                    <a:pt x="14565" y="6213"/>
                  </a:lnTo>
                  <a:lnTo>
                    <a:pt x="14812" y="5925"/>
                  </a:lnTo>
                  <a:lnTo>
                    <a:pt x="15100" y="5719"/>
                  </a:lnTo>
                  <a:lnTo>
                    <a:pt x="15594" y="5390"/>
                  </a:lnTo>
                  <a:lnTo>
                    <a:pt x="16170" y="5143"/>
                  </a:lnTo>
                  <a:lnTo>
                    <a:pt x="16746" y="4979"/>
                  </a:lnTo>
                  <a:lnTo>
                    <a:pt x="17404" y="4896"/>
                  </a:lnTo>
                  <a:lnTo>
                    <a:pt x="18063" y="4814"/>
                  </a:lnTo>
                  <a:close/>
                  <a:moveTo>
                    <a:pt x="23535" y="9916"/>
                  </a:moveTo>
                  <a:lnTo>
                    <a:pt x="23905" y="9957"/>
                  </a:lnTo>
                  <a:lnTo>
                    <a:pt x="24029" y="9998"/>
                  </a:lnTo>
                  <a:lnTo>
                    <a:pt x="24193" y="10081"/>
                  </a:lnTo>
                  <a:lnTo>
                    <a:pt x="24275" y="10163"/>
                  </a:lnTo>
                  <a:lnTo>
                    <a:pt x="24317" y="10286"/>
                  </a:lnTo>
                  <a:lnTo>
                    <a:pt x="24358" y="10410"/>
                  </a:lnTo>
                  <a:lnTo>
                    <a:pt x="24317" y="10492"/>
                  </a:lnTo>
                  <a:lnTo>
                    <a:pt x="24234" y="10615"/>
                  </a:lnTo>
                  <a:lnTo>
                    <a:pt x="24152" y="10698"/>
                  </a:lnTo>
                  <a:lnTo>
                    <a:pt x="23864" y="10862"/>
                  </a:lnTo>
                  <a:lnTo>
                    <a:pt x="23494" y="11027"/>
                  </a:lnTo>
                  <a:lnTo>
                    <a:pt x="22753" y="11274"/>
                  </a:lnTo>
                  <a:lnTo>
                    <a:pt x="22218" y="11438"/>
                  </a:lnTo>
                  <a:lnTo>
                    <a:pt x="21971" y="11521"/>
                  </a:lnTo>
                  <a:lnTo>
                    <a:pt x="21724" y="11644"/>
                  </a:lnTo>
                  <a:lnTo>
                    <a:pt x="21478" y="11809"/>
                  </a:lnTo>
                  <a:lnTo>
                    <a:pt x="21272" y="12014"/>
                  </a:lnTo>
                  <a:lnTo>
                    <a:pt x="21107" y="12179"/>
                  </a:lnTo>
                  <a:lnTo>
                    <a:pt x="20943" y="12426"/>
                  </a:lnTo>
                  <a:lnTo>
                    <a:pt x="20860" y="12673"/>
                  </a:lnTo>
                  <a:lnTo>
                    <a:pt x="20819" y="12920"/>
                  </a:lnTo>
                  <a:lnTo>
                    <a:pt x="20819" y="13084"/>
                  </a:lnTo>
                  <a:lnTo>
                    <a:pt x="20860" y="13290"/>
                  </a:lnTo>
                  <a:lnTo>
                    <a:pt x="21025" y="13578"/>
                  </a:lnTo>
                  <a:lnTo>
                    <a:pt x="21231" y="13866"/>
                  </a:lnTo>
                  <a:lnTo>
                    <a:pt x="21519" y="14072"/>
                  </a:lnTo>
                  <a:lnTo>
                    <a:pt x="21807" y="14236"/>
                  </a:lnTo>
                  <a:lnTo>
                    <a:pt x="22136" y="14360"/>
                  </a:lnTo>
                  <a:lnTo>
                    <a:pt x="22506" y="14401"/>
                  </a:lnTo>
                  <a:lnTo>
                    <a:pt x="22835" y="14442"/>
                  </a:lnTo>
                  <a:lnTo>
                    <a:pt x="23411" y="14442"/>
                  </a:lnTo>
                  <a:lnTo>
                    <a:pt x="23987" y="14401"/>
                  </a:lnTo>
                  <a:lnTo>
                    <a:pt x="24563" y="14277"/>
                  </a:lnTo>
                  <a:lnTo>
                    <a:pt x="25098" y="14072"/>
                  </a:lnTo>
                  <a:lnTo>
                    <a:pt x="25633" y="13825"/>
                  </a:lnTo>
                  <a:lnTo>
                    <a:pt x="26127" y="13537"/>
                  </a:lnTo>
                  <a:lnTo>
                    <a:pt x="26580" y="13208"/>
                  </a:lnTo>
                  <a:lnTo>
                    <a:pt x="27032" y="12796"/>
                  </a:lnTo>
                  <a:lnTo>
                    <a:pt x="27197" y="12590"/>
                  </a:lnTo>
                  <a:lnTo>
                    <a:pt x="27320" y="12385"/>
                  </a:lnTo>
                  <a:lnTo>
                    <a:pt x="27444" y="12179"/>
                  </a:lnTo>
                  <a:lnTo>
                    <a:pt x="27526" y="11932"/>
                  </a:lnTo>
                  <a:lnTo>
                    <a:pt x="27526" y="11644"/>
                  </a:lnTo>
                  <a:lnTo>
                    <a:pt x="27444" y="11356"/>
                  </a:lnTo>
                  <a:lnTo>
                    <a:pt x="27361" y="11027"/>
                  </a:lnTo>
                  <a:lnTo>
                    <a:pt x="27279" y="10739"/>
                  </a:lnTo>
                  <a:lnTo>
                    <a:pt x="27279" y="10533"/>
                  </a:lnTo>
                  <a:lnTo>
                    <a:pt x="27361" y="10327"/>
                  </a:lnTo>
                  <a:lnTo>
                    <a:pt x="27444" y="10245"/>
                  </a:lnTo>
                  <a:lnTo>
                    <a:pt x="27526" y="10163"/>
                  </a:lnTo>
                  <a:lnTo>
                    <a:pt x="27690" y="10163"/>
                  </a:lnTo>
                  <a:lnTo>
                    <a:pt x="27773" y="10204"/>
                  </a:lnTo>
                  <a:lnTo>
                    <a:pt x="27814" y="10286"/>
                  </a:lnTo>
                  <a:lnTo>
                    <a:pt x="27896" y="10451"/>
                  </a:lnTo>
                  <a:lnTo>
                    <a:pt x="28143" y="11109"/>
                  </a:lnTo>
                  <a:lnTo>
                    <a:pt x="28225" y="11438"/>
                  </a:lnTo>
                  <a:lnTo>
                    <a:pt x="28308" y="11768"/>
                  </a:lnTo>
                  <a:lnTo>
                    <a:pt x="28308" y="12138"/>
                  </a:lnTo>
                  <a:lnTo>
                    <a:pt x="28308" y="12467"/>
                  </a:lnTo>
                  <a:lnTo>
                    <a:pt x="28225" y="12796"/>
                  </a:lnTo>
                  <a:lnTo>
                    <a:pt x="28102" y="13084"/>
                  </a:lnTo>
                  <a:lnTo>
                    <a:pt x="27855" y="13413"/>
                  </a:lnTo>
                  <a:lnTo>
                    <a:pt x="27608" y="13701"/>
                  </a:lnTo>
                  <a:lnTo>
                    <a:pt x="27279" y="13948"/>
                  </a:lnTo>
                  <a:lnTo>
                    <a:pt x="26950" y="14154"/>
                  </a:lnTo>
                  <a:lnTo>
                    <a:pt x="26209" y="14524"/>
                  </a:lnTo>
                  <a:lnTo>
                    <a:pt x="25427" y="14853"/>
                  </a:lnTo>
                  <a:lnTo>
                    <a:pt x="24605" y="15100"/>
                  </a:lnTo>
                  <a:lnTo>
                    <a:pt x="23782" y="15265"/>
                  </a:lnTo>
                  <a:lnTo>
                    <a:pt x="23370" y="15306"/>
                  </a:lnTo>
                  <a:lnTo>
                    <a:pt x="22465" y="15306"/>
                  </a:lnTo>
                  <a:lnTo>
                    <a:pt x="22054" y="15265"/>
                  </a:lnTo>
                  <a:lnTo>
                    <a:pt x="21642" y="15183"/>
                  </a:lnTo>
                  <a:lnTo>
                    <a:pt x="21231" y="15059"/>
                  </a:lnTo>
                  <a:lnTo>
                    <a:pt x="20819" y="14894"/>
                  </a:lnTo>
                  <a:lnTo>
                    <a:pt x="20449" y="14689"/>
                  </a:lnTo>
                  <a:lnTo>
                    <a:pt x="20120" y="14401"/>
                  </a:lnTo>
                  <a:lnTo>
                    <a:pt x="19832" y="14072"/>
                  </a:lnTo>
                  <a:lnTo>
                    <a:pt x="19585" y="13701"/>
                  </a:lnTo>
                  <a:lnTo>
                    <a:pt x="19420" y="13331"/>
                  </a:lnTo>
                  <a:lnTo>
                    <a:pt x="19297" y="12920"/>
                  </a:lnTo>
                  <a:lnTo>
                    <a:pt x="19297" y="12508"/>
                  </a:lnTo>
                  <a:lnTo>
                    <a:pt x="19338" y="12097"/>
                  </a:lnTo>
                  <a:lnTo>
                    <a:pt x="19461" y="11685"/>
                  </a:lnTo>
                  <a:lnTo>
                    <a:pt x="19667" y="11397"/>
                  </a:lnTo>
                  <a:lnTo>
                    <a:pt x="19873" y="11109"/>
                  </a:lnTo>
                  <a:lnTo>
                    <a:pt x="20161" y="10903"/>
                  </a:lnTo>
                  <a:lnTo>
                    <a:pt x="20449" y="10698"/>
                  </a:lnTo>
                  <a:lnTo>
                    <a:pt x="20778" y="10533"/>
                  </a:lnTo>
                  <a:lnTo>
                    <a:pt x="21107" y="10369"/>
                  </a:lnTo>
                  <a:lnTo>
                    <a:pt x="21807" y="10163"/>
                  </a:lnTo>
                  <a:lnTo>
                    <a:pt x="22342" y="10039"/>
                  </a:lnTo>
                  <a:lnTo>
                    <a:pt x="22712" y="9957"/>
                  </a:lnTo>
                  <a:lnTo>
                    <a:pt x="23123" y="9916"/>
                  </a:lnTo>
                  <a:close/>
                  <a:moveTo>
                    <a:pt x="39993" y="26991"/>
                  </a:moveTo>
                  <a:lnTo>
                    <a:pt x="40198" y="27114"/>
                  </a:lnTo>
                  <a:lnTo>
                    <a:pt x="40404" y="27320"/>
                  </a:lnTo>
                  <a:lnTo>
                    <a:pt x="40569" y="27526"/>
                  </a:lnTo>
                  <a:lnTo>
                    <a:pt x="40692" y="27732"/>
                  </a:lnTo>
                  <a:lnTo>
                    <a:pt x="40816" y="27978"/>
                  </a:lnTo>
                  <a:lnTo>
                    <a:pt x="40898" y="28266"/>
                  </a:lnTo>
                  <a:lnTo>
                    <a:pt x="40980" y="28513"/>
                  </a:lnTo>
                  <a:lnTo>
                    <a:pt x="40980" y="28801"/>
                  </a:lnTo>
                  <a:lnTo>
                    <a:pt x="40980" y="29336"/>
                  </a:lnTo>
                  <a:lnTo>
                    <a:pt x="40898" y="29871"/>
                  </a:lnTo>
                  <a:lnTo>
                    <a:pt x="40774" y="30406"/>
                  </a:lnTo>
                  <a:lnTo>
                    <a:pt x="40651" y="30900"/>
                  </a:lnTo>
                  <a:lnTo>
                    <a:pt x="40281" y="32011"/>
                  </a:lnTo>
                  <a:lnTo>
                    <a:pt x="40116" y="32587"/>
                  </a:lnTo>
                  <a:lnTo>
                    <a:pt x="39910" y="33122"/>
                  </a:lnTo>
                  <a:lnTo>
                    <a:pt x="39664" y="33615"/>
                  </a:lnTo>
                  <a:lnTo>
                    <a:pt x="39376" y="34109"/>
                  </a:lnTo>
                  <a:lnTo>
                    <a:pt x="39046" y="34562"/>
                  </a:lnTo>
                  <a:lnTo>
                    <a:pt x="38635" y="34973"/>
                  </a:lnTo>
                  <a:lnTo>
                    <a:pt x="38223" y="35343"/>
                  </a:lnTo>
                  <a:lnTo>
                    <a:pt x="37771" y="35673"/>
                  </a:lnTo>
                  <a:lnTo>
                    <a:pt x="36825" y="36249"/>
                  </a:lnTo>
                  <a:lnTo>
                    <a:pt x="36372" y="36537"/>
                  </a:lnTo>
                  <a:lnTo>
                    <a:pt x="36084" y="36742"/>
                  </a:lnTo>
                  <a:lnTo>
                    <a:pt x="35755" y="36907"/>
                  </a:lnTo>
                  <a:lnTo>
                    <a:pt x="35426" y="37030"/>
                  </a:lnTo>
                  <a:lnTo>
                    <a:pt x="35261" y="37071"/>
                  </a:lnTo>
                  <a:lnTo>
                    <a:pt x="35138" y="37071"/>
                  </a:lnTo>
                  <a:lnTo>
                    <a:pt x="35055" y="37030"/>
                  </a:lnTo>
                  <a:lnTo>
                    <a:pt x="34973" y="36989"/>
                  </a:lnTo>
                  <a:lnTo>
                    <a:pt x="34891" y="36866"/>
                  </a:lnTo>
                  <a:lnTo>
                    <a:pt x="34891" y="36701"/>
                  </a:lnTo>
                  <a:lnTo>
                    <a:pt x="34891" y="36578"/>
                  </a:lnTo>
                  <a:lnTo>
                    <a:pt x="34932" y="36454"/>
                  </a:lnTo>
                  <a:lnTo>
                    <a:pt x="35138" y="36207"/>
                  </a:lnTo>
                  <a:lnTo>
                    <a:pt x="35384" y="36002"/>
                  </a:lnTo>
                  <a:lnTo>
                    <a:pt x="35714" y="35796"/>
                  </a:lnTo>
                  <a:lnTo>
                    <a:pt x="36413" y="35426"/>
                  </a:lnTo>
                  <a:lnTo>
                    <a:pt x="36948" y="35179"/>
                  </a:lnTo>
                  <a:lnTo>
                    <a:pt x="37647" y="34808"/>
                  </a:lnTo>
                  <a:lnTo>
                    <a:pt x="37977" y="34562"/>
                  </a:lnTo>
                  <a:lnTo>
                    <a:pt x="38306" y="34315"/>
                  </a:lnTo>
                  <a:lnTo>
                    <a:pt x="38553" y="34027"/>
                  </a:lnTo>
                  <a:lnTo>
                    <a:pt x="38758" y="33656"/>
                  </a:lnTo>
                  <a:lnTo>
                    <a:pt x="38964" y="33286"/>
                  </a:lnTo>
                  <a:lnTo>
                    <a:pt x="39129" y="32916"/>
                  </a:lnTo>
                  <a:lnTo>
                    <a:pt x="39869" y="31270"/>
                  </a:lnTo>
                  <a:lnTo>
                    <a:pt x="40240" y="30406"/>
                  </a:lnTo>
                  <a:lnTo>
                    <a:pt x="40363" y="29953"/>
                  </a:lnTo>
                  <a:lnTo>
                    <a:pt x="40445" y="29501"/>
                  </a:lnTo>
                  <a:lnTo>
                    <a:pt x="40445" y="29172"/>
                  </a:lnTo>
                  <a:lnTo>
                    <a:pt x="40445" y="28843"/>
                  </a:lnTo>
                  <a:lnTo>
                    <a:pt x="40363" y="28225"/>
                  </a:lnTo>
                  <a:lnTo>
                    <a:pt x="40198" y="27608"/>
                  </a:lnTo>
                  <a:lnTo>
                    <a:pt x="39993" y="26991"/>
                  </a:lnTo>
                  <a:close/>
                  <a:moveTo>
                    <a:pt x="25798" y="39170"/>
                  </a:moveTo>
                  <a:lnTo>
                    <a:pt x="25962" y="39293"/>
                  </a:lnTo>
                  <a:lnTo>
                    <a:pt x="26086" y="39417"/>
                  </a:lnTo>
                  <a:lnTo>
                    <a:pt x="26127" y="39622"/>
                  </a:lnTo>
                  <a:lnTo>
                    <a:pt x="26168" y="39828"/>
                  </a:lnTo>
                  <a:lnTo>
                    <a:pt x="26127" y="39993"/>
                  </a:lnTo>
                  <a:lnTo>
                    <a:pt x="26086" y="40198"/>
                  </a:lnTo>
                  <a:lnTo>
                    <a:pt x="26003" y="40528"/>
                  </a:lnTo>
                  <a:lnTo>
                    <a:pt x="25880" y="40816"/>
                  </a:lnTo>
                  <a:lnTo>
                    <a:pt x="25715" y="41145"/>
                  </a:lnTo>
                  <a:lnTo>
                    <a:pt x="25551" y="41392"/>
                  </a:lnTo>
                  <a:lnTo>
                    <a:pt x="25345" y="41680"/>
                  </a:lnTo>
                  <a:lnTo>
                    <a:pt x="25098" y="41927"/>
                  </a:lnTo>
                  <a:lnTo>
                    <a:pt x="24851" y="42132"/>
                  </a:lnTo>
                  <a:lnTo>
                    <a:pt x="24563" y="42338"/>
                  </a:lnTo>
                  <a:lnTo>
                    <a:pt x="24029" y="42626"/>
                  </a:lnTo>
                  <a:lnTo>
                    <a:pt x="23494" y="42791"/>
                  </a:lnTo>
                  <a:lnTo>
                    <a:pt x="22876" y="42955"/>
                  </a:lnTo>
                  <a:lnTo>
                    <a:pt x="22259" y="42996"/>
                  </a:lnTo>
                  <a:lnTo>
                    <a:pt x="21601" y="43037"/>
                  </a:lnTo>
                  <a:lnTo>
                    <a:pt x="20984" y="42996"/>
                  </a:lnTo>
                  <a:lnTo>
                    <a:pt x="20367" y="42914"/>
                  </a:lnTo>
                  <a:lnTo>
                    <a:pt x="19791" y="42791"/>
                  </a:lnTo>
                  <a:lnTo>
                    <a:pt x="19461" y="42708"/>
                  </a:lnTo>
                  <a:lnTo>
                    <a:pt x="19132" y="42626"/>
                  </a:lnTo>
                  <a:lnTo>
                    <a:pt x="19009" y="42544"/>
                  </a:lnTo>
                  <a:lnTo>
                    <a:pt x="18885" y="42461"/>
                  </a:lnTo>
                  <a:lnTo>
                    <a:pt x="18762" y="42338"/>
                  </a:lnTo>
                  <a:lnTo>
                    <a:pt x="18639" y="42173"/>
                  </a:lnTo>
                  <a:lnTo>
                    <a:pt x="18556" y="41968"/>
                  </a:lnTo>
                  <a:lnTo>
                    <a:pt x="18556" y="41721"/>
                  </a:lnTo>
                  <a:lnTo>
                    <a:pt x="18556" y="41515"/>
                  </a:lnTo>
                  <a:lnTo>
                    <a:pt x="18597" y="41309"/>
                  </a:lnTo>
                  <a:lnTo>
                    <a:pt x="18680" y="41186"/>
                  </a:lnTo>
                  <a:lnTo>
                    <a:pt x="18721" y="41145"/>
                  </a:lnTo>
                  <a:lnTo>
                    <a:pt x="18803" y="41104"/>
                  </a:lnTo>
                  <a:lnTo>
                    <a:pt x="18844" y="41145"/>
                  </a:lnTo>
                  <a:lnTo>
                    <a:pt x="18927" y="41186"/>
                  </a:lnTo>
                  <a:lnTo>
                    <a:pt x="19132" y="41350"/>
                  </a:lnTo>
                  <a:lnTo>
                    <a:pt x="19215" y="41515"/>
                  </a:lnTo>
                  <a:lnTo>
                    <a:pt x="19297" y="41721"/>
                  </a:lnTo>
                  <a:lnTo>
                    <a:pt x="19379" y="41885"/>
                  </a:lnTo>
                  <a:lnTo>
                    <a:pt x="19503" y="42050"/>
                  </a:lnTo>
                  <a:lnTo>
                    <a:pt x="19708" y="42215"/>
                  </a:lnTo>
                  <a:lnTo>
                    <a:pt x="19955" y="42297"/>
                  </a:lnTo>
                  <a:lnTo>
                    <a:pt x="20202" y="42338"/>
                  </a:lnTo>
                  <a:lnTo>
                    <a:pt x="20449" y="42379"/>
                  </a:lnTo>
                  <a:lnTo>
                    <a:pt x="21231" y="42420"/>
                  </a:lnTo>
                  <a:lnTo>
                    <a:pt x="21642" y="42420"/>
                  </a:lnTo>
                  <a:lnTo>
                    <a:pt x="22012" y="42379"/>
                  </a:lnTo>
                  <a:lnTo>
                    <a:pt x="22424" y="42338"/>
                  </a:lnTo>
                  <a:lnTo>
                    <a:pt x="22794" y="42256"/>
                  </a:lnTo>
                  <a:lnTo>
                    <a:pt x="23123" y="42132"/>
                  </a:lnTo>
                  <a:lnTo>
                    <a:pt x="23453" y="41927"/>
                  </a:lnTo>
                  <a:lnTo>
                    <a:pt x="23782" y="41721"/>
                  </a:lnTo>
                  <a:lnTo>
                    <a:pt x="24070" y="41433"/>
                  </a:lnTo>
                  <a:lnTo>
                    <a:pt x="24893" y="40692"/>
                  </a:lnTo>
                  <a:lnTo>
                    <a:pt x="25181" y="40404"/>
                  </a:lnTo>
                  <a:lnTo>
                    <a:pt x="25304" y="40240"/>
                  </a:lnTo>
                  <a:lnTo>
                    <a:pt x="25386" y="40034"/>
                  </a:lnTo>
                  <a:lnTo>
                    <a:pt x="25386" y="39828"/>
                  </a:lnTo>
                  <a:lnTo>
                    <a:pt x="25386" y="39622"/>
                  </a:lnTo>
                  <a:lnTo>
                    <a:pt x="25386" y="39417"/>
                  </a:lnTo>
                  <a:lnTo>
                    <a:pt x="25427" y="39211"/>
                  </a:lnTo>
                  <a:lnTo>
                    <a:pt x="25510" y="39170"/>
                  </a:lnTo>
                  <a:close/>
                  <a:moveTo>
                    <a:pt x="21313" y="0"/>
                  </a:moveTo>
                  <a:lnTo>
                    <a:pt x="20202" y="82"/>
                  </a:lnTo>
                  <a:lnTo>
                    <a:pt x="19091" y="165"/>
                  </a:lnTo>
                  <a:lnTo>
                    <a:pt x="17980" y="370"/>
                  </a:lnTo>
                  <a:lnTo>
                    <a:pt x="16869" y="576"/>
                  </a:lnTo>
                  <a:lnTo>
                    <a:pt x="15758" y="864"/>
                  </a:lnTo>
                  <a:lnTo>
                    <a:pt x="14977" y="1111"/>
                  </a:lnTo>
                  <a:lnTo>
                    <a:pt x="14236" y="1399"/>
                  </a:lnTo>
                  <a:lnTo>
                    <a:pt x="13495" y="1687"/>
                  </a:lnTo>
                  <a:lnTo>
                    <a:pt x="12755" y="1975"/>
                  </a:lnTo>
                  <a:lnTo>
                    <a:pt x="12055" y="2304"/>
                  </a:lnTo>
                  <a:lnTo>
                    <a:pt x="11356" y="2675"/>
                  </a:lnTo>
                  <a:lnTo>
                    <a:pt x="10656" y="3045"/>
                  </a:lnTo>
                  <a:lnTo>
                    <a:pt x="9998" y="3456"/>
                  </a:lnTo>
                  <a:lnTo>
                    <a:pt x="9340" y="3868"/>
                  </a:lnTo>
                  <a:lnTo>
                    <a:pt x="8723" y="4320"/>
                  </a:lnTo>
                  <a:lnTo>
                    <a:pt x="8106" y="4773"/>
                  </a:lnTo>
                  <a:lnTo>
                    <a:pt x="7530" y="5267"/>
                  </a:lnTo>
                  <a:lnTo>
                    <a:pt x="6953" y="5760"/>
                  </a:lnTo>
                  <a:lnTo>
                    <a:pt x="6419" y="6295"/>
                  </a:lnTo>
                  <a:lnTo>
                    <a:pt x="5884" y="6830"/>
                  </a:lnTo>
                  <a:lnTo>
                    <a:pt x="5349" y="7365"/>
                  </a:lnTo>
                  <a:lnTo>
                    <a:pt x="4855" y="7941"/>
                  </a:lnTo>
                  <a:lnTo>
                    <a:pt x="4361" y="8517"/>
                  </a:lnTo>
                  <a:lnTo>
                    <a:pt x="3909" y="9134"/>
                  </a:lnTo>
                  <a:lnTo>
                    <a:pt x="3497" y="9751"/>
                  </a:lnTo>
                  <a:lnTo>
                    <a:pt x="3086" y="10369"/>
                  </a:lnTo>
                  <a:lnTo>
                    <a:pt x="2674" y="11027"/>
                  </a:lnTo>
                  <a:lnTo>
                    <a:pt x="2304" y="11685"/>
                  </a:lnTo>
                  <a:lnTo>
                    <a:pt x="1934" y="12344"/>
                  </a:lnTo>
                  <a:lnTo>
                    <a:pt x="1646" y="13002"/>
                  </a:lnTo>
                  <a:lnTo>
                    <a:pt x="1317" y="13701"/>
                  </a:lnTo>
                  <a:lnTo>
                    <a:pt x="1029" y="14401"/>
                  </a:lnTo>
                  <a:lnTo>
                    <a:pt x="782" y="15100"/>
                  </a:lnTo>
                  <a:lnTo>
                    <a:pt x="535" y="15841"/>
                  </a:lnTo>
                  <a:lnTo>
                    <a:pt x="329" y="16540"/>
                  </a:lnTo>
                  <a:lnTo>
                    <a:pt x="165" y="17281"/>
                  </a:lnTo>
                  <a:lnTo>
                    <a:pt x="0" y="18021"/>
                  </a:lnTo>
                  <a:lnTo>
                    <a:pt x="165" y="18227"/>
                  </a:lnTo>
                  <a:lnTo>
                    <a:pt x="617" y="18556"/>
                  </a:lnTo>
                  <a:lnTo>
                    <a:pt x="1111" y="18844"/>
                  </a:lnTo>
                  <a:lnTo>
                    <a:pt x="1646" y="19091"/>
                  </a:lnTo>
                  <a:lnTo>
                    <a:pt x="2222" y="19256"/>
                  </a:lnTo>
                  <a:lnTo>
                    <a:pt x="2757" y="19338"/>
                  </a:lnTo>
                  <a:lnTo>
                    <a:pt x="3333" y="19338"/>
                  </a:lnTo>
                  <a:lnTo>
                    <a:pt x="3868" y="19256"/>
                  </a:lnTo>
                  <a:lnTo>
                    <a:pt x="4156" y="19174"/>
                  </a:lnTo>
                  <a:lnTo>
                    <a:pt x="4403" y="19050"/>
                  </a:lnTo>
                  <a:lnTo>
                    <a:pt x="4896" y="18803"/>
                  </a:lnTo>
                  <a:lnTo>
                    <a:pt x="5390" y="18474"/>
                  </a:lnTo>
                  <a:lnTo>
                    <a:pt x="5843" y="18186"/>
                  </a:lnTo>
                  <a:lnTo>
                    <a:pt x="6336" y="17898"/>
                  </a:lnTo>
                  <a:lnTo>
                    <a:pt x="6871" y="17733"/>
                  </a:lnTo>
                  <a:lnTo>
                    <a:pt x="7406" y="17610"/>
                  </a:lnTo>
                  <a:lnTo>
                    <a:pt x="7982" y="17528"/>
                  </a:lnTo>
                  <a:lnTo>
                    <a:pt x="8517" y="17487"/>
                  </a:lnTo>
                  <a:lnTo>
                    <a:pt x="9875" y="17404"/>
                  </a:lnTo>
                  <a:lnTo>
                    <a:pt x="11233" y="17322"/>
                  </a:lnTo>
                  <a:lnTo>
                    <a:pt x="12549" y="17322"/>
                  </a:lnTo>
                  <a:lnTo>
                    <a:pt x="13907" y="17363"/>
                  </a:lnTo>
                  <a:lnTo>
                    <a:pt x="14565" y="17445"/>
                  </a:lnTo>
                  <a:lnTo>
                    <a:pt x="15224" y="17528"/>
                  </a:lnTo>
                  <a:lnTo>
                    <a:pt x="15882" y="17651"/>
                  </a:lnTo>
                  <a:lnTo>
                    <a:pt x="16499" y="17775"/>
                  </a:lnTo>
                  <a:lnTo>
                    <a:pt x="17157" y="17980"/>
                  </a:lnTo>
                  <a:lnTo>
                    <a:pt x="17733" y="18186"/>
                  </a:lnTo>
                  <a:lnTo>
                    <a:pt x="18351" y="18474"/>
                  </a:lnTo>
                  <a:lnTo>
                    <a:pt x="18927" y="18762"/>
                  </a:lnTo>
                  <a:lnTo>
                    <a:pt x="19503" y="19132"/>
                  </a:lnTo>
                  <a:lnTo>
                    <a:pt x="20037" y="19503"/>
                  </a:lnTo>
                  <a:lnTo>
                    <a:pt x="21107" y="20284"/>
                  </a:lnTo>
                  <a:lnTo>
                    <a:pt x="22177" y="21066"/>
                  </a:lnTo>
                  <a:lnTo>
                    <a:pt x="22712" y="21436"/>
                  </a:lnTo>
                  <a:lnTo>
                    <a:pt x="23288" y="21766"/>
                  </a:lnTo>
                  <a:lnTo>
                    <a:pt x="23864" y="22054"/>
                  </a:lnTo>
                  <a:lnTo>
                    <a:pt x="24522" y="22301"/>
                  </a:lnTo>
                  <a:lnTo>
                    <a:pt x="25181" y="22424"/>
                  </a:lnTo>
                  <a:lnTo>
                    <a:pt x="25839" y="22465"/>
                  </a:lnTo>
                  <a:lnTo>
                    <a:pt x="26168" y="22465"/>
                  </a:lnTo>
                  <a:lnTo>
                    <a:pt x="26497" y="22424"/>
                  </a:lnTo>
                  <a:lnTo>
                    <a:pt x="26826" y="22383"/>
                  </a:lnTo>
                  <a:lnTo>
                    <a:pt x="27114" y="22259"/>
                  </a:lnTo>
                  <a:lnTo>
                    <a:pt x="27402" y="22177"/>
                  </a:lnTo>
                  <a:lnTo>
                    <a:pt x="27690" y="22013"/>
                  </a:lnTo>
                  <a:lnTo>
                    <a:pt x="27978" y="21848"/>
                  </a:lnTo>
                  <a:lnTo>
                    <a:pt x="28225" y="21601"/>
                  </a:lnTo>
                  <a:lnTo>
                    <a:pt x="28554" y="21231"/>
                  </a:lnTo>
                  <a:lnTo>
                    <a:pt x="28801" y="20819"/>
                  </a:lnTo>
                  <a:lnTo>
                    <a:pt x="29007" y="20367"/>
                  </a:lnTo>
                  <a:lnTo>
                    <a:pt x="29172" y="19914"/>
                  </a:lnTo>
                  <a:lnTo>
                    <a:pt x="29295" y="19420"/>
                  </a:lnTo>
                  <a:lnTo>
                    <a:pt x="29418" y="18927"/>
                  </a:lnTo>
                  <a:lnTo>
                    <a:pt x="29583" y="17939"/>
                  </a:lnTo>
                  <a:lnTo>
                    <a:pt x="29706" y="17404"/>
                  </a:lnTo>
                  <a:lnTo>
                    <a:pt x="29830" y="16911"/>
                  </a:lnTo>
                  <a:lnTo>
                    <a:pt x="29995" y="16417"/>
                  </a:lnTo>
                  <a:lnTo>
                    <a:pt x="30241" y="15964"/>
                  </a:lnTo>
                  <a:lnTo>
                    <a:pt x="30488" y="15553"/>
                  </a:lnTo>
                  <a:lnTo>
                    <a:pt x="30817" y="15183"/>
                  </a:lnTo>
                  <a:lnTo>
                    <a:pt x="31188" y="14894"/>
                  </a:lnTo>
                  <a:lnTo>
                    <a:pt x="31393" y="14771"/>
                  </a:lnTo>
                  <a:lnTo>
                    <a:pt x="31640" y="14648"/>
                  </a:lnTo>
                  <a:lnTo>
                    <a:pt x="32093" y="14524"/>
                  </a:lnTo>
                  <a:lnTo>
                    <a:pt x="32545" y="14483"/>
                  </a:lnTo>
                  <a:lnTo>
                    <a:pt x="33039" y="14524"/>
                  </a:lnTo>
                  <a:lnTo>
                    <a:pt x="33533" y="14565"/>
                  </a:lnTo>
                  <a:lnTo>
                    <a:pt x="34397" y="14689"/>
                  </a:lnTo>
                  <a:lnTo>
                    <a:pt x="35261" y="14894"/>
                  </a:lnTo>
                  <a:lnTo>
                    <a:pt x="36125" y="15183"/>
                  </a:lnTo>
                  <a:lnTo>
                    <a:pt x="36537" y="15347"/>
                  </a:lnTo>
                  <a:lnTo>
                    <a:pt x="36907" y="15553"/>
                  </a:lnTo>
                  <a:lnTo>
                    <a:pt x="37277" y="15759"/>
                  </a:lnTo>
                  <a:lnTo>
                    <a:pt x="37647" y="16005"/>
                  </a:lnTo>
                  <a:lnTo>
                    <a:pt x="37977" y="16252"/>
                  </a:lnTo>
                  <a:lnTo>
                    <a:pt x="38306" y="16540"/>
                  </a:lnTo>
                  <a:lnTo>
                    <a:pt x="38594" y="16869"/>
                  </a:lnTo>
                  <a:lnTo>
                    <a:pt x="38841" y="17199"/>
                  </a:lnTo>
                  <a:lnTo>
                    <a:pt x="39046" y="17569"/>
                  </a:lnTo>
                  <a:lnTo>
                    <a:pt x="39211" y="17939"/>
                  </a:lnTo>
                  <a:lnTo>
                    <a:pt x="39334" y="18268"/>
                  </a:lnTo>
                  <a:lnTo>
                    <a:pt x="39417" y="18598"/>
                  </a:lnTo>
                  <a:lnTo>
                    <a:pt x="39499" y="19215"/>
                  </a:lnTo>
                  <a:lnTo>
                    <a:pt x="39540" y="19873"/>
                  </a:lnTo>
                  <a:lnTo>
                    <a:pt x="39540" y="20531"/>
                  </a:lnTo>
                  <a:lnTo>
                    <a:pt x="39540" y="21683"/>
                  </a:lnTo>
                  <a:lnTo>
                    <a:pt x="39458" y="22835"/>
                  </a:lnTo>
                  <a:lnTo>
                    <a:pt x="39376" y="23411"/>
                  </a:lnTo>
                  <a:lnTo>
                    <a:pt x="39252" y="23946"/>
                  </a:lnTo>
                  <a:lnTo>
                    <a:pt x="39129" y="24522"/>
                  </a:lnTo>
                  <a:lnTo>
                    <a:pt x="39005" y="25057"/>
                  </a:lnTo>
                  <a:lnTo>
                    <a:pt x="38799" y="25592"/>
                  </a:lnTo>
                  <a:lnTo>
                    <a:pt x="38594" y="26086"/>
                  </a:lnTo>
                  <a:lnTo>
                    <a:pt x="38306" y="26538"/>
                  </a:lnTo>
                  <a:lnTo>
                    <a:pt x="38018" y="26991"/>
                  </a:lnTo>
                  <a:lnTo>
                    <a:pt x="37689" y="27402"/>
                  </a:lnTo>
                  <a:lnTo>
                    <a:pt x="37318" y="27773"/>
                  </a:lnTo>
                  <a:lnTo>
                    <a:pt x="36907" y="28102"/>
                  </a:lnTo>
                  <a:lnTo>
                    <a:pt x="36413" y="28349"/>
                  </a:lnTo>
                  <a:lnTo>
                    <a:pt x="36043" y="28555"/>
                  </a:lnTo>
                  <a:lnTo>
                    <a:pt x="35631" y="28678"/>
                  </a:lnTo>
                  <a:lnTo>
                    <a:pt x="34767" y="28925"/>
                  </a:lnTo>
                  <a:lnTo>
                    <a:pt x="32998" y="29295"/>
                  </a:lnTo>
                  <a:lnTo>
                    <a:pt x="32175" y="29501"/>
                  </a:lnTo>
                  <a:lnTo>
                    <a:pt x="31764" y="29624"/>
                  </a:lnTo>
                  <a:lnTo>
                    <a:pt x="31393" y="29789"/>
                  </a:lnTo>
                  <a:lnTo>
                    <a:pt x="31023" y="29995"/>
                  </a:lnTo>
                  <a:lnTo>
                    <a:pt x="30735" y="30200"/>
                  </a:lnTo>
                  <a:lnTo>
                    <a:pt x="30406" y="30488"/>
                  </a:lnTo>
                  <a:lnTo>
                    <a:pt x="30159" y="30817"/>
                  </a:lnTo>
                  <a:lnTo>
                    <a:pt x="29912" y="31270"/>
                  </a:lnTo>
                  <a:lnTo>
                    <a:pt x="29706" y="31764"/>
                  </a:lnTo>
                  <a:lnTo>
                    <a:pt x="29460" y="32792"/>
                  </a:lnTo>
                  <a:lnTo>
                    <a:pt x="29295" y="33286"/>
                  </a:lnTo>
                  <a:lnTo>
                    <a:pt x="29130" y="33780"/>
                  </a:lnTo>
                  <a:lnTo>
                    <a:pt x="28884" y="34232"/>
                  </a:lnTo>
                  <a:lnTo>
                    <a:pt x="28719" y="34438"/>
                  </a:lnTo>
                  <a:lnTo>
                    <a:pt x="28554" y="34644"/>
                  </a:lnTo>
                  <a:lnTo>
                    <a:pt x="28308" y="34808"/>
                  </a:lnTo>
                  <a:lnTo>
                    <a:pt x="28061" y="34973"/>
                  </a:lnTo>
                  <a:lnTo>
                    <a:pt x="27773" y="35096"/>
                  </a:lnTo>
                  <a:lnTo>
                    <a:pt x="27485" y="35220"/>
                  </a:lnTo>
                  <a:lnTo>
                    <a:pt x="26868" y="35343"/>
                  </a:lnTo>
                  <a:lnTo>
                    <a:pt x="26250" y="35426"/>
                  </a:lnTo>
                  <a:lnTo>
                    <a:pt x="24934" y="35426"/>
                  </a:lnTo>
                  <a:lnTo>
                    <a:pt x="24275" y="35385"/>
                  </a:lnTo>
                  <a:lnTo>
                    <a:pt x="23617" y="35302"/>
                  </a:lnTo>
                  <a:lnTo>
                    <a:pt x="23000" y="35179"/>
                  </a:lnTo>
                  <a:lnTo>
                    <a:pt x="22342" y="35055"/>
                  </a:lnTo>
                  <a:lnTo>
                    <a:pt x="21724" y="34891"/>
                  </a:lnTo>
                  <a:lnTo>
                    <a:pt x="21107" y="34685"/>
                  </a:lnTo>
                  <a:lnTo>
                    <a:pt x="20120" y="34315"/>
                  </a:lnTo>
                  <a:lnTo>
                    <a:pt x="19626" y="34150"/>
                  </a:lnTo>
                  <a:lnTo>
                    <a:pt x="19132" y="33986"/>
                  </a:lnTo>
                  <a:lnTo>
                    <a:pt x="18639" y="33903"/>
                  </a:lnTo>
                  <a:lnTo>
                    <a:pt x="18145" y="33862"/>
                  </a:lnTo>
                  <a:lnTo>
                    <a:pt x="17651" y="33903"/>
                  </a:lnTo>
                  <a:lnTo>
                    <a:pt x="17445" y="33986"/>
                  </a:lnTo>
                  <a:lnTo>
                    <a:pt x="17199" y="34068"/>
                  </a:lnTo>
                  <a:lnTo>
                    <a:pt x="16910" y="34191"/>
                  </a:lnTo>
                  <a:lnTo>
                    <a:pt x="16664" y="34315"/>
                  </a:lnTo>
                  <a:lnTo>
                    <a:pt x="16211" y="34726"/>
                  </a:lnTo>
                  <a:lnTo>
                    <a:pt x="15758" y="35138"/>
                  </a:lnTo>
                  <a:lnTo>
                    <a:pt x="15347" y="35549"/>
                  </a:lnTo>
                  <a:lnTo>
                    <a:pt x="14894" y="35961"/>
                  </a:lnTo>
                  <a:lnTo>
                    <a:pt x="14442" y="36331"/>
                  </a:lnTo>
                  <a:lnTo>
                    <a:pt x="14195" y="36454"/>
                  </a:lnTo>
                  <a:lnTo>
                    <a:pt x="13948" y="36537"/>
                  </a:lnTo>
                  <a:lnTo>
                    <a:pt x="13660" y="36619"/>
                  </a:lnTo>
                  <a:lnTo>
                    <a:pt x="13372" y="36619"/>
                  </a:lnTo>
                  <a:lnTo>
                    <a:pt x="13002" y="36578"/>
                  </a:lnTo>
                  <a:lnTo>
                    <a:pt x="12631" y="36454"/>
                  </a:lnTo>
                  <a:lnTo>
                    <a:pt x="12261" y="36290"/>
                  </a:lnTo>
                  <a:lnTo>
                    <a:pt x="11932" y="36125"/>
                  </a:lnTo>
                  <a:lnTo>
                    <a:pt x="6624" y="33327"/>
                  </a:lnTo>
                  <a:lnTo>
                    <a:pt x="5801" y="32916"/>
                  </a:lnTo>
                  <a:lnTo>
                    <a:pt x="5390" y="32751"/>
                  </a:lnTo>
                  <a:lnTo>
                    <a:pt x="4937" y="32587"/>
                  </a:lnTo>
                  <a:lnTo>
                    <a:pt x="4526" y="32504"/>
                  </a:lnTo>
                  <a:lnTo>
                    <a:pt x="4073" y="32463"/>
                  </a:lnTo>
                  <a:lnTo>
                    <a:pt x="3662" y="32463"/>
                  </a:lnTo>
                  <a:lnTo>
                    <a:pt x="3209" y="32587"/>
                  </a:lnTo>
                  <a:lnTo>
                    <a:pt x="2962" y="32669"/>
                  </a:lnTo>
                  <a:lnTo>
                    <a:pt x="2716" y="32834"/>
                  </a:lnTo>
                  <a:lnTo>
                    <a:pt x="2510" y="32998"/>
                  </a:lnTo>
                  <a:lnTo>
                    <a:pt x="2304" y="33163"/>
                  </a:lnTo>
                  <a:lnTo>
                    <a:pt x="2798" y="34027"/>
                  </a:lnTo>
                  <a:lnTo>
                    <a:pt x="3292" y="34808"/>
                  </a:lnTo>
                  <a:lnTo>
                    <a:pt x="3826" y="35590"/>
                  </a:lnTo>
                  <a:lnTo>
                    <a:pt x="4403" y="36372"/>
                  </a:lnTo>
                  <a:lnTo>
                    <a:pt x="5020" y="37071"/>
                  </a:lnTo>
                  <a:lnTo>
                    <a:pt x="5637" y="37771"/>
                  </a:lnTo>
                  <a:lnTo>
                    <a:pt x="6295" y="38429"/>
                  </a:lnTo>
                  <a:lnTo>
                    <a:pt x="6995" y="39088"/>
                  </a:lnTo>
                  <a:lnTo>
                    <a:pt x="7694" y="39705"/>
                  </a:lnTo>
                  <a:lnTo>
                    <a:pt x="8435" y="40281"/>
                  </a:lnTo>
                  <a:lnTo>
                    <a:pt x="9175" y="40816"/>
                  </a:lnTo>
                  <a:lnTo>
                    <a:pt x="9957" y="41350"/>
                  </a:lnTo>
                  <a:lnTo>
                    <a:pt x="10739" y="41803"/>
                  </a:lnTo>
                  <a:lnTo>
                    <a:pt x="11562" y="42256"/>
                  </a:lnTo>
                  <a:lnTo>
                    <a:pt x="12385" y="42667"/>
                  </a:lnTo>
                  <a:lnTo>
                    <a:pt x="13249" y="43079"/>
                  </a:lnTo>
                  <a:lnTo>
                    <a:pt x="14113" y="43408"/>
                  </a:lnTo>
                  <a:lnTo>
                    <a:pt x="14977" y="43737"/>
                  </a:lnTo>
                  <a:lnTo>
                    <a:pt x="15882" y="43984"/>
                  </a:lnTo>
                  <a:lnTo>
                    <a:pt x="16787" y="44231"/>
                  </a:lnTo>
                  <a:lnTo>
                    <a:pt x="17692" y="44436"/>
                  </a:lnTo>
                  <a:lnTo>
                    <a:pt x="18639" y="44601"/>
                  </a:lnTo>
                  <a:lnTo>
                    <a:pt x="19544" y="44724"/>
                  </a:lnTo>
                  <a:lnTo>
                    <a:pt x="20490" y="44807"/>
                  </a:lnTo>
                  <a:lnTo>
                    <a:pt x="21478" y="44848"/>
                  </a:lnTo>
                  <a:lnTo>
                    <a:pt x="22424" y="44848"/>
                  </a:lnTo>
                  <a:lnTo>
                    <a:pt x="23370" y="44807"/>
                  </a:lnTo>
                  <a:lnTo>
                    <a:pt x="24317" y="44724"/>
                  </a:lnTo>
                  <a:lnTo>
                    <a:pt x="25304" y="44601"/>
                  </a:lnTo>
                  <a:lnTo>
                    <a:pt x="26250" y="44436"/>
                  </a:lnTo>
                  <a:lnTo>
                    <a:pt x="27238" y="44231"/>
                  </a:lnTo>
                  <a:lnTo>
                    <a:pt x="28184" y="43943"/>
                  </a:lnTo>
                  <a:lnTo>
                    <a:pt x="29295" y="43613"/>
                  </a:lnTo>
                  <a:lnTo>
                    <a:pt x="30365" y="43202"/>
                  </a:lnTo>
                  <a:lnTo>
                    <a:pt x="31393" y="42749"/>
                  </a:lnTo>
                  <a:lnTo>
                    <a:pt x="32422" y="42256"/>
                  </a:lnTo>
                  <a:lnTo>
                    <a:pt x="33368" y="41721"/>
                  </a:lnTo>
                  <a:lnTo>
                    <a:pt x="34315" y="41145"/>
                  </a:lnTo>
                  <a:lnTo>
                    <a:pt x="35220" y="40528"/>
                  </a:lnTo>
                  <a:lnTo>
                    <a:pt x="36084" y="39828"/>
                  </a:lnTo>
                  <a:lnTo>
                    <a:pt x="36907" y="39129"/>
                  </a:lnTo>
                  <a:lnTo>
                    <a:pt x="37730" y="38388"/>
                  </a:lnTo>
                  <a:lnTo>
                    <a:pt x="38470" y="37606"/>
                  </a:lnTo>
                  <a:lnTo>
                    <a:pt x="39170" y="36783"/>
                  </a:lnTo>
                  <a:lnTo>
                    <a:pt x="39869" y="35961"/>
                  </a:lnTo>
                  <a:lnTo>
                    <a:pt x="40486" y="35096"/>
                  </a:lnTo>
                  <a:lnTo>
                    <a:pt x="41062" y="34191"/>
                  </a:lnTo>
                  <a:lnTo>
                    <a:pt x="41597" y="33245"/>
                  </a:lnTo>
                  <a:lnTo>
                    <a:pt x="42091" y="32299"/>
                  </a:lnTo>
                  <a:lnTo>
                    <a:pt x="42544" y="31311"/>
                  </a:lnTo>
                  <a:lnTo>
                    <a:pt x="42955" y="30324"/>
                  </a:lnTo>
                  <a:lnTo>
                    <a:pt x="43325" y="29295"/>
                  </a:lnTo>
                  <a:lnTo>
                    <a:pt x="43613" y="28266"/>
                  </a:lnTo>
                  <a:lnTo>
                    <a:pt x="43901" y="27197"/>
                  </a:lnTo>
                  <a:lnTo>
                    <a:pt x="44107" y="26127"/>
                  </a:lnTo>
                  <a:lnTo>
                    <a:pt x="44231" y="25057"/>
                  </a:lnTo>
                  <a:lnTo>
                    <a:pt x="44354" y="23987"/>
                  </a:lnTo>
                  <a:lnTo>
                    <a:pt x="44395" y="22877"/>
                  </a:lnTo>
                  <a:lnTo>
                    <a:pt x="44395" y="21766"/>
                  </a:lnTo>
                  <a:lnTo>
                    <a:pt x="44313" y="20655"/>
                  </a:lnTo>
                  <a:lnTo>
                    <a:pt x="44231" y="19544"/>
                  </a:lnTo>
                  <a:lnTo>
                    <a:pt x="44025" y="18433"/>
                  </a:lnTo>
                  <a:lnTo>
                    <a:pt x="43819" y="17322"/>
                  </a:lnTo>
                  <a:lnTo>
                    <a:pt x="43531" y="16211"/>
                  </a:lnTo>
                  <a:lnTo>
                    <a:pt x="43161" y="15100"/>
                  </a:lnTo>
                  <a:lnTo>
                    <a:pt x="42749" y="14030"/>
                  </a:lnTo>
                  <a:lnTo>
                    <a:pt x="42338" y="13002"/>
                  </a:lnTo>
                  <a:lnTo>
                    <a:pt x="41803" y="11973"/>
                  </a:lnTo>
                  <a:lnTo>
                    <a:pt x="41268" y="10986"/>
                  </a:lnTo>
                  <a:lnTo>
                    <a:pt x="40692" y="10081"/>
                  </a:lnTo>
                  <a:lnTo>
                    <a:pt x="40075" y="9175"/>
                  </a:lnTo>
                  <a:lnTo>
                    <a:pt x="39417" y="8311"/>
                  </a:lnTo>
                  <a:lnTo>
                    <a:pt x="38676" y="7488"/>
                  </a:lnTo>
                  <a:lnTo>
                    <a:pt x="37935" y="6666"/>
                  </a:lnTo>
                  <a:lnTo>
                    <a:pt x="37154" y="5925"/>
                  </a:lnTo>
                  <a:lnTo>
                    <a:pt x="36372" y="5226"/>
                  </a:lnTo>
                  <a:lnTo>
                    <a:pt x="35508" y="4526"/>
                  </a:lnTo>
                  <a:lnTo>
                    <a:pt x="34644" y="3909"/>
                  </a:lnTo>
                  <a:lnTo>
                    <a:pt x="33739" y="3333"/>
                  </a:lnTo>
                  <a:lnTo>
                    <a:pt x="32792" y="2798"/>
                  </a:lnTo>
                  <a:lnTo>
                    <a:pt x="31846" y="2304"/>
                  </a:lnTo>
                  <a:lnTo>
                    <a:pt x="30859" y="1852"/>
                  </a:lnTo>
                  <a:lnTo>
                    <a:pt x="29871" y="1440"/>
                  </a:lnTo>
                  <a:lnTo>
                    <a:pt x="28842" y="1070"/>
                  </a:lnTo>
                  <a:lnTo>
                    <a:pt x="27814" y="782"/>
                  </a:lnTo>
                  <a:lnTo>
                    <a:pt x="26785" y="494"/>
                  </a:lnTo>
                  <a:lnTo>
                    <a:pt x="25715" y="288"/>
                  </a:lnTo>
                  <a:lnTo>
                    <a:pt x="24605" y="165"/>
                  </a:lnTo>
                  <a:lnTo>
                    <a:pt x="23535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058;p64">
              <a:extLst>
                <a:ext uri="{FF2B5EF4-FFF2-40B4-BE49-F238E27FC236}">
                  <a16:creationId xmlns:a16="http://schemas.microsoft.com/office/drawing/2014/main" id="{A4E8659C-7369-454F-AB05-3FD4795548AE}"/>
                </a:ext>
              </a:extLst>
            </p:cNvPr>
            <p:cNvSpPr/>
            <p:nvPr/>
          </p:nvSpPr>
          <p:spPr>
            <a:xfrm>
              <a:off x="3169675" y="1390675"/>
              <a:ext cx="785875" cy="284950"/>
            </a:xfrm>
            <a:custGeom>
              <a:avLst/>
              <a:gdLst/>
              <a:ahLst/>
              <a:cxnLst/>
              <a:rect l="l" t="t" r="r" b="b"/>
              <a:pathLst>
                <a:path w="31435" h="11398" extrusionOk="0">
                  <a:moveTo>
                    <a:pt x="124" y="0"/>
                  </a:moveTo>
                  <a:lnTo>
                    <a:pt x="42" y="1029"/>
                  </a:lnTo>
                  <a:lnTo>
                    <a:pt x="0" y="2058"/>
                  </a:lnTo>
                  <a:lnTo>
                    <a:pt x="42" y="3127"/>
                  </a:lnTo>
                  <a:lnTo>
                    <a:pt x="83" y="4156"/>
                  </a:lnTo>
                  <a:lnTo>
                    <a:pt x="206" y="5226"/>
                  </a:lnTo>
                  <a:lnTo>
                    <a:pt x="371" y="6295"/>
                  </a:lnTo>
                  <a:lnTo>
                    <a:pt x="618" y="7365"/>
                  </a:lnTo>
                  <a:lnTo>
                    <a:pt x="906" y="8394"/>
                  </a:lnTo>
                  <a:lnTo>
                    <a:pt x="1111" y="9176"/>
                  </a:lnTo>
                  <a:lnTo>
                    <a:pt x="1399" y="9916"/>
                  </a:lnTo>
                  <a:lnTo>
                    <a:pt x="1687" y="10657"/>
                  </a:lnTo>
                  <a:lnTo>
                    <a:pt x="1975" y="11397"/>
                  </a:lnTo>
                  <a:lnTo>
                    <a:pt x="2305" y="11109"/>
                  </a:lnTo>
                  <a:lnTo>
                    <a:pt x="2551" y="10780"/>
                  </a:lnTo>
                  <a:lnTo>
                    <a:pt x="3086" y="10081"/>
                  </a:lnTo>
                  <a:lnTo>
                    <a:pt x="3333" y="9710"/>
                  </a:lnTo>
                  <a:lnTo>
                    <a:pt x="3621" y="9422"/>
                  </a:lnTo>
                  <a:lnTo>
                    <a:pt x="3950" y="9176"/>
                  </a:lnTo>
                  <a:lnTo>
                    <a:pt x="4321" y="8970"/>
                  </a:lnTo>
                  <a:lnTo>
                    <a:pt x="4732" y="8888"/>
                  </a:lnTo>
                  <a:lnTo>
                    <a:pt x="5185" y="8846"/>
                  </a:lnTo>
                  <a:lnTo>
                    <a:pt x="5596" y="8888"/>
                  </a:lnTo>
                  <a:lnTo>
                    <a:pt x="6008" y="8970"/>
                  </a:lnTo>
                  <a:lnTo>
                    <a:pt x="7653" y="9299"/>
                  </a:lnTo>
                  <a:lnTo>
                    <a:pt x="9217" y="9710"/>
                  </a:lnTo>
                  <a:lnTo>
                    <a:pt x="11439" y="10451"/>
                  </a:lnTo>
                  <a:lnTo>
                    <a:pt x="12550" y="10780"/>
                  </a:lnTo>
                  <a:lnTo>
                    <a:pt x="13126" y="10904"/>
                  </a:lnTo>
                  <a:lnTo>
                    <a:pt x="13702" y="10986"/>
                  </a:lnTo>
                  <a:lnTo>
                    <a:pt x="14648" y="11109"/>
                  </a:lnTo>
                  <a:lnTo>
                    <a:pt x="15594" y="11150"/>
                  </a:lnTo>
                  <a:lnTo>
                    <a:pt x="16541" y="11192"/>
                  </a:lnTo>
                  <a:lnTo>
                    <a:pt x="17487" y="11150"/>
                  </a:lnTo>
                  <a:lnTo>
                    <a:pt x="18968" y="11109"/>
                  </a:lnTo>
                  <a:lnTo>
                    <a:pt x="20490" y="11068"/>
                  </a:lnTo>
                  <a:lnTo>
                    <a:pt x="21972" y="10945"/>
                  </a:lnTo>
                  <a:lnTo>
                    <a:pt x="23453" y="10780"/>
                  </a:lnTo>
                  <a:lnTo>
                    <a:pt x="24194" y="10657"/>
                  </a:lnTo>
                  <a:lnTo>
                    <a:pt x="24934" y="10533"/>
                  </a:lnTo>
                  <a:lnTo>
                    <a:pt x="25634" y="10369"/>
                  </a:lnTo>
                  <a:lnTo>
                    <a:pt x="26333" y="10163"/>
                  </a:lnTo>
                  <a:lnTo>
                    <a:pt x="27033" y="9957"/>
                  </a:lnTo>
                  <a:lnTo>
                    <a:pt x="27732" y="9669"/>
                  </a:lnTo>
                  <a:lnTo>
                    <a:pt x="28390" y="9381"/>
                  </a:lnTo>
                  <a:lnTo>
                    <a:pt x="29090" y="9052"/>
                  </a:lnTo>
                  <a:lnTo>
                    <a:pt x="29625" y="8723"/>
                  </a:lnTo>
                  <a:lnTo>
                    <a:pt x="30159" y="8312"/>
                  </a:lnTo>
                  <a:lnTo>
                    <a:pt x="30406" y="8106"/>
                  </a:lnTo>
                  <a:lnTo>
                    <a:pt x="30653" y="7859"/>
                  </a:lnTo>
                  <a:lnTo>
                    <a:pt x="30859" y="7612"/>
                  </a:lnTo>
                  <a:lnTo>
                    <a:pt x="31024" y="7365"/>
                  </a:lnTo>
                  <a:lnTo>
                    <a:pt x="31188" y="7077"/>
                  </a:lnTo>
                  <a:lnTo>
                    <a:pt x="31312" y="6748"/>
                  </a:lnTo>
                  <a:lnTo>
                    <a:pt x="31394" y="6419"/>
                  </a:lnTo>
                  <a:lnTo>
                    <a:pt x="31435" y="6090"/>
                  </a:lnTo>
                  <a:lnTo>
                    <a:pt x="31435" y="5761"/>
                  </a:lnTo>
                  <a:lnTo>
                    <a:pt x="31394" y="5473"/>
                  </a:lnTo>
                  <a:lnTo>
                    <a:pt x="31270" y="5143"/>
                  </a:lnTo>
                  <a:lnTo>
                    <a:pt x="31147" y="4855"/>
                  </a:lnTo>
                  <a:lnTo>
                    <a:pt x="30159" y="5102"/>
                  </a:lnTo>
                  <a:lnTo>
                    <a:pt x="29213" y="5308"/>
                  </a:lnTo>
                  <a:lnTo>
                    <a:pt x="28226" y="5514"/>
                  </a:lnTo>
                  <a:lnTo>
                    <a:pt x="27238" y="5637"/>
                  </a:lnTo>
                  <a:lnTo>
                    <a:pt x="26292" y="5678"/>
                  </a:lnTo>
                  <a:lnTo>
                    <a:pt x="25798" y="5678"/>
                  </a:lnTo>
                  <a:lnTo>
                    <a:pt x="25304" y="5637"/>
                  </a:lnTo>
                  <a:lnTo>
                    <a:pt x="24852" y="5555"/>
                  </a:lnTo>
                  <a:lnTo>
                    <a:pt x="24358" y="5473"/>
                  </a:lnTo>
                  <a:lnTo>
                    <a:pt x="23906" y="5349"/>
                  </a:lnTo>
                  <a:lnTo>
                    <a:pt x="23453" y="5185"/>
                  </a:lnTo>
                  <a:lnTo>
                    <a:pt x="23000" y="4979"/>
                  </a:lnTo>
                  <a:lnTo>
                    <a:pt x="22589" y="4773"/>
                  </a:lnTo>
                  <a:lnTo>
                    <a:pt x="21807" y="4279"/>
                  </a:lnTo>
                  <a:lnTo>
                    <a:pt x="20984" y="3703"/>
                  </a:lnTo>
                  <a:lnTo>
                    <a:pt x="20244" y="3127"/>
                  </a:lnTo>
                  <a:lnTo>
                    <a:pt x="19421" y="2634"/>
                  </a:lnTo>
                  <a:lnTo>
                    <a:pt x="19050" y="2387"/>
                  </a:lnTo>
                  <a:lnTo>
                    <a:pt x="18639" y="2140"/>
                  </a:lnTo>
                  <a:lnTo>
                    <a:pt x="18186" y="1975"/>
                  </a:lnTo>
                  <a:lnTo>
                    <a:pt x="17775" y="1811"/>
                  </a:lnTo>
                  <a:lnTo>
                    <a:pt x="17322" y="1687"/>
                  </a:lnTo>
                  <a:lnTo>
                    <a:pt x="16870" y="1646"/>
                  </a:lnTo>
                  <a:lnTo>
                    <a:pt x="16253" y="1605"/>
                  </a:lnTo>
                  <a:lnTo>
                    <a:pt x="15635" y="1646"/>
                  </a:lnTo>
                  <a:lnTo>
                    <a:pt x="15059" y="1770"/>
                  </a:lnTo>
                  <a:lnTo>
                    <a:pt x="14442" y="1934"/>
                  </a:lnTo>
                  <a:lnTo>
                    <a:pt x="13249" y="2304"/>
                  </a:lnTo>
                  <a:lnTo>
                    <a:pt x="12632" y="2510"/>
                  </a:lnTo>
                  <a:lnTo>
                    <a:pt x="12056" y="2675"/>
                  </a:lnTo>
                  <a:lnTo>
                    <a:pt x="11521" y="2798"/>
                  </a:lnTo>
                  <a:lnTo>
                    <a:pt x="11027" y="2880"/>
                  </a:lnTo>
                  <a:lnTo>
                    <a:pt x="10492" y="2922"/>
                  </a:lnTo>
                  <a:lnTo>
                    <a:pt x="9957" y="2963"/>
                  </a:lnTo>
                  <a:lnTo>
                    <a:pt x="9464" y="3004"/>
                  </a:lnTo>
                  <a:lnTo>
                    <a:pt x="8929" y="3004"/>
                  </a:lnTo>
                  <a:lnTo>
                    <a:pt x="7859" y="2880"/>
                  </a:lnTo>
                  <a:lnTo>
                    <a:pt x="6830" y="2716"/>
                  </a:lnTo>
                  <a:lnTo>
                    <a:pt x="5843" y="2428"/>
                  </a:lnTo>
                  <a:lnTo>
                    <a:pt x="4856" y="2058"/>
                  </a:lnTo>
                  <a:lnTo>
                    <a:pt x="3868" y="1605"/>
                  </a:lnTo>
                  <a:lnTo>
                    <a:pt x="2387" y="741"/>
                  </a:lnTo>
                  <a:lnTo>
                    <a:pt x="1605" y="371"/>
                  </a:lnTo>
                  <a:lnTo>
                    <a:pt x="1235" y="206"/>
                  </a:lnTo>
                  <a:lnTo>
                    <a:pt x="823" y="83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юпитер">
            <a:extLst>
              <a:ext uri="{FF2B5EF4-FFF2-40B4-BE49-F238E27FC236}">
                <a16:creationId xmlns:a16="http://schemas.microsoft.com/office/drawing/2014/main" id="{D5173456-0814-49F5-AF37-638920D658B4}"/>
              </a:ext>
            </a:extLst>
          </p:cNvPr>
          <p:cNvGrpSpPr/>
          <p:nvPr/>
        </p:nvGrpSpPr>
        <p:grpSpPr>
          <a:xfrm>
            <a:off x="733322" y="1320957"/>
            <a:ext cx="2739573" cy="2739512"/>
            <a:chOff x="674651" y="1206184"/>
            <a:chExt cx="2920595" cy="2920530"/>
          </a:xfrm>
        </p:grpSpPr>
        <p:grpSp>
          <p:nvGrpSpPr>
            <p:cNvPr id="139" name="Юпитер">
              <a:extLst>
                <a:ext uri="{FF2B5EF4-FFF2-40B4-BE49-F238E27FC236}">
                  <a16:creationId xmlns:a16="http://schemas.microsoft.com/office/drawing/2014/main" id="{1B43ADBB-FD94-4B53-A17C-22C92BB355BE}"/>
                </a:ext>
              </a:extLst>
            </p:cNvPr>
            <p:cNvGrpSpPr/>
            <p:nvPr/>
          </p:nvGrpSpPr>
          <p:grpSpPr>
            <a:xfrm>
              <a:off x="674651" y="1206184"/>
              <a:ext cx="2920595" cy="2920530"/>
              <a:chOff x="1769725" y="883575"/>
              <a:chExt cx="1122250" cy="1122225"/>
            </a:xfrm>
          </p:grpSpPr>
          <p:sp>
            <p:nvSpPr>
              <p:cNvPr id="213" name="Google Shape;1604;p56">
                <a:extLst>
                  <a:ext uri="{FF2B5EF4-FFF2-40B4-BE49-F238E27FC236}">
                    <a16:creationId xmlns:a16="http://schemas.microsoft.com/office/drawing/2014/main" id="{C8AA0E42-EC27-4550-9C05-D3D092D88588}"/>
                  </a:ext>
                </a:extLst>
              </p:cNvPr>
              <p:cNvSpPr/>
              <p:nvPr/>
            </p:nvSpPr>
            <p:spPr>
              <a:xfrm>
                <a:off x="176972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2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4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4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2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90" y="43860"/>
                    </a:lnTo>
                    <a:lnTo>
                      <a:pt x="30160" y="43490"/>
                    </a:lnTo>
                    <a:lnTo>
                      <a:pt x="31147" y="43120"/>
                    </a:lnTo>
                    <a:lnTo>
                      <a:pt x="32176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8" y="40404"/>
                    </a:lnTo>
                    <a:lnTo>
                      <a:pt x="36702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5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74" y="33121"/>
                    </a:lnTo>
                    <a:lnTo>
                      <a:pt x="42668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6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6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8" y="12714"/>
                    </a:lnTo>
                    <a:lnTo>
                      <a:pt x="42174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5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2" y="5143"/>
                    </a:lnTo>
                    <a:lnTo>
                      <a:pt x="35838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6" y="2222"/>
                    </a:lnTo>
                    <a:lnTo>
                      <a:pt x="31147" y="1769"/>
                    </a:lnTo>
                    <a:lnTo>
                      <a:pt x="30160" y="1358"/>
                    </a:lnTo>
                    <a:lnTo>
                      <a:pt x="29090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1605;p56">
                <a:extLst>
                  <a:ext uri="{FF2B5EF4-FFF2-40B4-BE49-F238E27FC236}">
                    <a16:creationId xmlns:a16="http://schemas.microsoft.com/office/drawing/2014/main" id="{525A2CFB-FD0E-4DF8-9E3B-E4D8402E9E56}"/>
                  </a:ext>
                </a:extLst>
              </p:cNvPr>
              <p:cNvSpPr/>
              <p:nvPr/>
            </p:nvSpPr>
            <p:spPr>
              <a:xfrm>
                <a:off x="243627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3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5" y="3045"/>
                    </a:lnTo>
                    <a:lnTo>
                      <a:pt x="1564" y="3580"/>
                    </a:lnTo>
                    <a:lnTo>
                      <a:pt x="823" y="4074"/>
                    </a:lnTo>
                    <a:lnTo>
                      <a:pt x="0" y="4567"/>
                    </a:lnTo>
                    <a:lnTo>
                      <a:pt x="3744" y="2757"/>
                    </a:lnTo>
                    <a:lnTo>
                      <a:pt x="7406" y="906"/>
                    </a:lnTo>
                    <a:lnTo>
                      <a:pt x="6583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1606;p56">
                <a:extLst>
                  <a:ext uri="{FF2B5EF4-FFF2-40B4-BE49-F238E27FC236}">
                    <a16:creationId xmlns:a16="http://schemas.microsoft.com/office/drawing/2014/main" id="{71450D17-BB31-4716-9E4A-C56E35B3E2C4}"/>
                  </a:ext>
                </a:extLst>
              </p:cNvPr>
              <p:cNvSpPr/>
              <p:nvPr/>
            </p:nvSpPr>
            <p:spPr>
              <a:xfrm>
                <a:off x="2073175" y="902075"/>
                <a:ext cx="445400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6" h="7119" extrusionOk="0">
                    <a:moveTo>
                      <a:pt x="15841" y="1"/>
                    </a:moveTo>
                    <a:lnTo>
                      <a:pt x="14565" y="618"/>
                    </a:lnTo>
                    <a:lnTo>
                      <a:pt x="13249" y="1194"/>
                    </a:lnTo>
                    <a:lnTo>
                      <a:pt x="11932" y="1770"/>
                    </a:lnTo>
                    <a:lnTo>
                      <a:pt x="10574" y="2305"/>
                    </a:lnTo>
                    <a:lnTo>
                      <a:pt x="7982" y="3210"/>
                    </a:lnTo>
                    <a:lnTo>
                      <a:pt x="6666" y="3662"/>
                    </a:lnTo>
                    <a:lnTo>
                      <a:pt x="5390" y="4197"/>
                    </a:lnTo>
                    <a:lnTo>
                      <a:pt x="4691" y="4485"/>
                    </a:lnTo>
                    <a:lnTo>
                      <a:pt x="3991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0" y="7119"/>
                    </a:lnTo>
                    <a:lnTo>
                      <a:pt x="15306" y="1400"/>
                    </a:lnTo>
                    <a:lnTo>
                      <a:pt x="16540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8" y="247"/>
                    </a:lnTo>
                    <a:lnTo>
                      <a:pt x="15841" y="1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1607;p56">
                <a:extLst>
                  <a:ext uri="{FF2B5EF4-FFF2-40B4-BE49-F238E27FC236}">
                    <a16:creationId xmlns:a16="http://schemas.microsoft.com/office/drawing/2014/main" id="{5EE90B98-B768-4DDF-B8A5-4970AF4783AF}"/>
                  </a:ext>
                </a:extLst>
              </p:cNvPr>
              <p:cNvSpPr/>
              <p:nvPr/>
            </p:nvSpPr>
            <p:spPr>
              <a:xfrm>
                <a:off x="2012475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7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5" y="2799"/>
                    </a:lnTo>
                    <a:lnTo>
                      <a:pt x="30201" y="3045"/>
                    </a:lnTo>
                    <a:lnTo>
                      <a:pt x="27938" y="4239"/>
                    </a:lnTo>
                    <a:lnTo>
                      <a:pt x="25593" y="5391"/>
                    </a:lnTo>
                    <a:lnTo>
                      <a:pt x="23289" y="6502"/>
                    </a:lnTo>
                    <a:lnTo>
                      <a:pt x="20902" y="7530"/>
                    </a:lnTo>
                    <a:lnTo>
                      <a:pt x="18804" y="8394"/>
                    </a:lnTo>
                    <a:lnTo>
                      <a:pt x="16664" y="9258"/>
                    </a:lnTo>
                    <a:lnTo>
                      <a:pt x="14484" y="10040"/>
                    </a:lnTo>
                    <a:lnTo>
                      <a:pt x="12303" y="10822"/>
                    </a:lnTo>
                    <a:lnTo>
                      <a:pt x="10122" y="11521"/>
                    </a:lnTo>
                    <a:lnTo>
                      <a:pt x="7942" y="12180"/>
                    </a:lnTo>
                    <a:lnTo>
                      <a:pt x="5720" y="12797"/>
                    </a:lnTo>
                    <a:lnTo>
                      <a:pt x="3498" y="13373"/>
                    </a:lnTo>
                    <a:lnTo>
                      <a:pt x="2840" y="13537"/>
                    </a:lnTo>
                    <a:lnTo>
                      <a:pt x="1934" y="13743"/>
                    </a:lnTo>
                    <a:lnTo>
                      <a:pt x="947" y="13866"/>
                    </a:lnTo>
                    <a:lnTo>
                      <a:pt x="453" y="13908"/>
                    </a:lnTo>
                    <a:lnTo>
                      <a:pt x="1" y="13949"/>
                    </a:lnTo>
                    <a:lnTo>
                      <a:pt x="988" y="14607"/>
                    </a:lnTo>
                    <a:lnTo>
                      <a:pt x="2017" y="15224"/>
                    </a:lnTo>
                    <a:lnTo>
                      <a:pt x="3086" y="15759"/>
                    </a:lnTo>
                    <a:lnTo>
                      <a:pt x="4197" y="16253"/>
                    </a:lnTo>
                    <a:lnTo>
                      <a:pt x="4403" y="15924"/>
                    </a:lnTo>
                    <a:lnTo>
                      <a:pt x="4650" y="15636"/>
                    </a:lnTo>
                    <a:lnTo>
                      <a:pt x="4897" y="15389"/>
                    </a:lnTo>
                    <a:lnTo>
                      <a:pt x="5226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6" y="14689"/>
                    </a:lnTo>
                    <a:lnTo>
                      <a:pt x="6707" y="14566"/>
                    </a:lnTo>
                    <a:lnTo>
                      <a:pt x="7530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1" y="13949"/>
                    </a:lnTo>
                    <a:lnTo>
                      <a:pt x="11727" y="13578"/>
                    </a:lnTo>
                    <a:lnTo>
                      <a:pt x="13332" y="13167"/>
                    </a:lnTo>
                    <a:lnTo>
                      <a:pt x="16582" y="12303"/>
                    </a:lnTo>
                    <a:lnTo>
                      <a:pt x="19832" y="11398"/>
                    </a:lnTo>
                    <a:lnTo>
                      <a:pt x="23083" y="10534"/>
                    </a:lnTo>
                    <a:lnTo>
                      <a:pt x="24893" y="10081"/>
                    </a:lnTo>
                    <a:lnTo>
                      <a:pt x="26704" y="9711"/>
                    </a:lnTo>
                    <a:lnTo>
                      <a:pt x="27650" y="9546"/>
                    </a:lnTo>
                    <a:lnTo>
                      <a:pt x="28555" y="9423"/>
                    </a:lnTo>
                    <a:lnTo>
                      <a:pt x="29501" y="9341"/>
                    </a:lnTo>
                    <a:lnTo>
                      <a:pt x="30407" y="9299"/>
                    </a:lnTo>
                    <a:lnTo>
                      <a:pt x="31188" y="8271"/>
                    </a:lnTo>
                    <a:lnTo>
                      <a:pt x="31888" y="7201"/>
                    </a:lnTo>
                    <a:lnTo>
                      <a:pt x="32546" y="6049"/>
                    </a:lnTo>
                    <a:lnTo>
                      <a:pt x="33122" y="4897"/>
                    </a:lnTo>
                    <a:lnTo>
                      <a:pt x="33616" y="3704"/>
                    </a:lnTo>
                    <a:lnTo>
                      <a:pt x="34068" y="2511"/>
                    </a:lnTo>
                    <a:lnTo>
                      <a:pt x="34439" y="1235"/>
                    </a:lnTo>
                    <a:lnTo>
                      <a:pt x="34727" y="1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1608;p56">
                <a:extLst>
                  <a:ext uri="{FF2B5EF4-FFF2-40B4-BE49-F238E27FC236}">
                    <a16:creationId xmlns:a16="http://schemas.microsoft.com/office/drawing/2014/main" id="{C4F8BD5C-057B-4660-BD99-E533C8167A1D}"/>
                  </a:ext>
                </a:extLst>
              </p:cNvPr>
              <p:cNvSpPr/>
              <p:nvPr/>
            </p:nvSpPr>
            <p:spPr>
              <a:xfrm>
                <a:off x="1783100" y="1286775"/>
                <a:ext cx="1121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486" h="1647" extrusionOk="0">
                    <a:moveTo>
                      <a:pt x="4485" y="1"/>
                    </a:moveTo>
                    <a:lnTo>
                      <a:pt x="3415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8" y="453"/>
                    </a:lnTo>
                    <a:lnTo>
                      <a:pt x="0" y="1646"/>
                    </a:lnTo>
                    <a:lnTo>
                      <a:pt x="206" y="1564"/>
                    </a:lnTo>
                    <a:lnTo>
                      <a:pt x="4485" y="1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1609;p56">
                <a:extLst>
                  <a:ext uri="{FF2B5EF4-FFF2-40B4-BE49-F238E27FC236}">
                    <a16:creationId xmlns:a16="http://schemas.microsoft.com/office/drawing/2014/main" id="{B2C804E6-884E-4F50-B666-93C5337EDE34}"/>
                  </a:ext>
                </a:extLst>
              </p:cNvPr>
              <p:cNvSpPr/>
              <p:nvPr/>
            </p:nvSpPr>
            <p:spPr>
              <a:xfrm>
                <a:off x="1816000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8" y="988"/>
                    </a:lnTo>
                    <a:lnTo>
                      <a:pt x="37936" y="1893"/>
                    </a:lnTo>
                    <a:lnTo>
                      <a:pt x="36044" y="2716"/>
                    </a:lnTo>
                    <a:lnTo>
                      <a:pt x="34151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9" y="5596"/>
                    </a:lnTo>
                    <a:lnTo>
                      <a:pt x="26334" y="6254"/>
                    </a:lnTo>
                    <a:lnTo>
                      <a:pt x="22343" y="7489"/>
                    </a:lnTo>
                    <a:lnTo>
                      <a:pt x="18352" y="8764"/>
                    </a:lnTo>
                    <a:lnTo>
                      <a:pt x="16377" y="9422"/>
                    </a:lnTo>
                    <a:lnTo>
                      <a:pt x="14402" y="10122"/>
                    </a:lnTo>
                    <a:lnTo>
                      <a:pt x="12468" y="10821"/>
                    </a:lnTo>
                    <a:lnTo>
                      <a:pt x="10534" y="11603"/>
                    </a:lnTo>
                    <a:lnTo>
                      <a:pt x="9176" y="12179"/>
                    </a:lnTo>
                    <a:lnTo>
                      <a:pt x="7860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1" y="16746"/>
                    </a:lnTo>
                    <a:lnTo>
                      <a:pt x="412" y="17610"/>
                    </a:lnTo>
                    <a:lnTo>
                      <a:pt x="824" y="18433"/>
                    </a:lnTo>
                    <a:lnTo>
                      <a:pt x="1276" y="19256"/>
                    </a:lnTo>
                    <a:lnTo>
                      <a:pt x="1729" y="20038"/>
                    </a:lnTo>
                    <a:lnTo>
                      <a:pt x="2429" y="19667"/>
                    </a:lnTo>
                    <a:lnTo>
                      <a:pt x="3169" y="19297"/>
                    </a:lnTo>
                    <a:lnTo>
                      <a:pt x="4733" y="18639"/>
                    </a:lnTo>
                    <a:lnTo>
                      <a:pt x="6214" y="18063"/>
                    </a:lnTo>
                    <a:lnTo>
                      <a:pt x="7284" y="17610"/>
                    </a:lnTo>
                    <a:lnTo>
                      <a:pt x="11645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8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1610;p56">
                <a:extLst>
                  <a:ext uri="{FF2B5EF4-FFF2-40B4-BE49-F238E27FC236}">
                    <a16:creationId xmlns:a16="http://schemas.microsoft.com/office/drawing/2014/main" id="{1A10F3E7-1246-4C57-9B05-FB6C319192F0}"/>
                  </a:ext>
                </a:extLst>
              </p:cNvPr>
              <p:cNvSpPr/>
              <p:nvPr/>
            </p:nvSpPr>
            <p:spPr>
              <a:xfrm>
                <a:off x="191270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29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0" y="11232"/>
                    </a:lnTo>
                    <a:lnTo>
                      <a:pt x="7530" y="11850"/>
                    </a:lnTo>
                    <a:lnTo>
                      <a:pt x="6008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4" y="13454"/>
                    </a:lnTo>
                    <a:lnTo>
                      <a:pt x="2222" y="13619"/>
                    </a:lnTo>
                    <a:lnTo>
                      <a:pt x="1482" y="13701"/>
                    </a:lnTo>
                    <a:lnTo>
                      <a:pt x="741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6" y="16211"/>
                    </a:lnTo>
                    <a:lnTo>
                      <a:pt x="3333" y="15882"/>
                    </a:lnTo>
                    <a:lnTo>
                      <a:pt x="3621" y="15676"/>
                    </a:lnTo>
                    <a:lnTo>
                      <a:pt x="3950" y="15470"/>
                    </a:lnTo>
                    <a:lnTo>
                      <a:pt x="4362" y="15306"/>
                    </a:lnTo>
                    <a:lnTo>
                      <a:pt x="4856" y="15141"/>
                    </a:lnTo>
                    <a:lnTo>
                      <a:pt x="5967" y="14853"/>
                    </a:lnTo>
                    <a:lnTo>
                      <a:pt x="7201" y="14565"/>
                    </a:lnTo>
                    <a:lnTo>
                      <a:pt x="9670" y="14071"/>
                    </a:lnTo>
                    <a:lnTo>
                      <a:pt x="10739" y="13866"/>
                    </a:lnTo>
                    <a:lnTo>
                      <a:pt x="11521" y="13619"/>
                    </a:lnTo>
                    <a:lnTo>
                      <a:pt x="13249" y="12961"/>
                    </a:lnTo>
                    <a:lnTo>
                      <a:pt x="14977" y="12261"/>
                    </a:lnTo>
                    <a:lnTo>
                      <a:pt x="16664" y="11479"/>
                    </a:lnTo>
                    <a:lnTo>
                      <a:pt x="18392" y="10698"/>
                    </a:lnTo>
                    <a:lnTo>
                      <a:pt x="21725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4" y="2551"/>
                    </a:lnTo>
                    <a:lnTo>
                      <a:pt x="38923" y="2057"/>
                    </a:lnTo>
                    <a:lnTo>
                      <a:pt x="39047" y="1029"/>
                    </a:lnTo>
                    <a:lnTo>
                      <a:pt x="39129" y="0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1611;p56">
                <a:extLst>
                  <a:ext uri="{FF2B5EF4-FFF2-40B4-BE49-F238E27FC236}">
                    <a16:creationId xmlns:a16="http://schemas.microsoft.com/office/drawing/2014/main" id="{A63308C2-D5B5-4DB7-8F4A-EB702A1AE47F}"/>
                  </a:ext>
                </a:extLst>
              </p:cNvPr>
              <p:cNvSpPr/>
              <p:nvPr/>
            </p:nvSpPr>
            <p:spPr>
              <a:xfrm>
                <a:off x="211740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4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6" y="782"/>
                    </a:lnTo>
                    <a:lnTo>
                      <a:pt x="18886" y="1235"/>
                    </a:lnTo>
                    <a:lnTo>
                      <a:pt x="15635" y="2099"/>
                    </a:lnTo>
                    <a:lnTo>
                      <a:pt x="12385" y="3004"/>
                    </a:lnTo>
                    <a:lnTo>
                      <a:pt x="9135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1" y="4773"/>
                    </a:lnTo>
                    <a:lnTo>
                      <a:pt x="4197" y="4938"/>
                    </a:lnTo>
                    <a:lnTo>
                      <a:pt x="3333" y="5102"/>
                    </a:lnTo>
                    <a:lnTo>
                      <a:pt x="2510" y="5267"/>
                    </a:lnTo>
                    <a:lnTo>
                      <a:pt x="2099" y="5390"/>
                    </a:lnTo>
                    <a:lnTo>
                      <a:pt x="1728" y="5555"/>
                    </a:lnTo>
                    <a:lnTo>
                      <a:pt x="1358" y="5678"/>
                    </a:lnTo>
                    <a:lnTo>
                      <a:pt x="1029" y="5884"/>
                    </a:lnTo>
                    <a:lnTo>
                      <a:pt x="700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0" y="6954"/>
                    </a:lnTo>
                    <a:lnTo>
                      <a:pt x="864" y="7283"/>
                    </a:lnTo>
                    <a:lnTo>
                      <a:pt x="1728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49" y="8394"/>
                    </a:lnTo>
                    <a:lnTo>
                      <a:pt x="6254" y="8517"/>
                    </a:lnTo>
                    <a:lnTo>
                      <a:pt x="7201" y="8600"/>
                    </a:lnTo>
                    <a:lnTo>
                      <a:pt x="8106" y="8641"/>
                    </a:lnTo>
                    <a:lnTo>
                      <a:pt x="9052" y="8641"/>
                    </a:lnTo>
                    <a:lnTo>
                      <a:pt x="9999" y="8600"/>
                    </a:lnTo>
                    <a:lnTo>
                      <a:pt x="10986" y="8517"/>
                    </a:lnTo>
                    <a:lnTo>
                      <a:pt x="11932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1" y="7736"/>
                    </a:lnTo>
                    <a:lnTo>
                      <a:pt x="15635" y="7489"/>
                    </a:lnTo>
                    <a:lnTo>
                      <a:pt x="16499" y="7160"/>
                    </a:lnTo>
                    <a:lnTo>
                      <a:pt x="17363" y="6830"/>
                    </a:lnTo>
                    <a:lnTo>
                      <a:pt x="18145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0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589" y="3703"/>
                    </a:lnTo>
                    <a:lnTo>
                      <a:pt x="23288" y="3127"/>
                    </a:lnTo>
                    <a:lnTo>
                      <a:pt x="23905" y="2551"/>
                    </a:lnTo>
                    <a:lnTo>
                      <a:pt x="24523" y="1934"/>
                    </a:lnTo>
                    <a:lnTo>
                      <a:pt x="25099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1612;p56">
                <a:extLst>
                  <a:ext uri="{FF2B5EF4-FFF2-40B4-BE49-F238E27FC236}">
                    <a16:creationId xmlns:a16="http://schemas.microsoft.com/office/drawing/2014/main" id="{3A476986-3EED-4FF1-9700-D0DCBA802793}"/>
                  </a:ext>
                </a:extLst>
              </p:cNvPr>
              <p:cNvSpPr/>
              <p:nvPr/>
            </p:nvSpPr>
            <p:spPr>
              <a:xfrm>
                <a:off x="1859225" y="1301175"/>
                <a:ext cx="1032750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310" h="20697" extrusionOk="0">
                    <a:moveTo>
                      <a:pt x="40569" y="1"/>
                    </a:moveTo>
                    <a:lnTo>
                      <a:pt x="23082" y="7612"/>
                    </a:lnTo>
                    <a:lnTo>
                      <a:pt x="14318" y="11480"/>
                    </a:lnTo>
                    <a:lnTo>
                      <a:pt x="9916" y="13455"/>
                    </a:lnTo>
                    <a:lnTo>
                      <a:pt x="5555" y="15471"/>
                    </a:lnTo>
                    <a:lnTo>
                      <a:pt x="4485" y="15924"/>
                    </a:lnTo>
                    <a:lnTo>
                      <a:pt x="3004" y="16500"/>
                    </a:lnTo>
                    <a:lnTo>
                      <a:pt x="1440" y="17158"/>
                    </a:lnTo>
                    <a:lnTo>
                      <a:pt x="700" y="17528"/>
                    </a:lnTo>
                    <a:lnTo>
                      <a:pt x="0" y="17899"/>
                    </a:lnTo>
                    <a:lnTo>
                      <a:pt x="494" y="18639"/>
                    </a:lnTo>
                    <a:lnTo>
                      <a:pt x="1029" y="19339"/>
                    </a:lnTo>
                    <a:lnTo>
                      <a:pt x="1564" y="19997"/>
                    </a:lnTo>
                    <a:lnTo>
                      <a:pt x="2140" y="20696"/>
                    </a:lnTo>
                    <a:lnTo>
                      <a:pt x="2880" y="20696"/>
                    </a:lnTo>
                    <a:lnTo>
                      <a:pt x="3621" y="20614"/>
                    </a:lnTo>
                    <a:lnTo>
                      <a:pt x="4361" y="20532"/>
                    </a:lnTo>
                    <a:lnTo>
                      <a:pt x="5143" y="20367"/>
                    </a:lnTo>
                    <a:lnTo>
                      <a:pt x="5884" y="20162"/>
                    </a:lnTo>
                    <a:lnTo>
                      <a:pt x="6666" y="19915"/>
                    </a:lnTo>
                    <a:lnTo>
                      <a:pt x="8147" y="19380"/>
                    </a:lnTo>
                    <a:lnTo>
                      <a:pt x="9669" y="18763"/>
                    </a:lnTo>
                    <a:lnTo>
                      <a:pt x="11109" y="18145"/>
                    </a:lnTo>
                    <a:lnTo>
                      <a:pt x="12508" y="17528"/>
                    </a:lnTo>
                    <a:lnTo>
                      <a:pt x="13784" y="17035"/>
                    </a:lnTo>
                    <a:lnTo>
                      <a:pt x="41268" y="6913"/>
                    </a:lnTo>
                    <a:lnTo>
                      <a:pt x="41309" y="6049"/>
                    </a:lnTo>
                    <a:lnTo>
                      <a:pt x="41309" y="5226"/>
                    </a:lnTo>
                    <a:lnTo>
                      <a:pt x="41268" y="4362"/>
                    </a:lnTo>
                    <a:lnTo>
                      <a:pt x="41186" y="3498"/>
                    </a:lnTo>
                    <a:lnTo>
                      <a:pt x="41062" y="2593"/>
                    </a:lnTo>
                    <a:lnTo>
                      <a:pt x="40939" y="1729"/>
                    </a:lnTo>
                    <a:lnTo>
                      <a:pt x="40774" y="865"/>
                    </a:lnTo>
                    <a:lnTo>
                      <a:pt x="40569" y="1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1613;p56">
                <a:extLst>
                  <a:ext uri="{FF2B5EF4-FFF2-40B4-BE49-F238E27FC236}">
                    <a16:creationId xmlns:a16="http://schemas.microsoft.com/office/drawing/2014/main" id="{F590CAE3-7A4A-4815-A19A-21D6100189C3}"/>
                  </a:ext>
                </a:extLst>
              </p:cNvPr>
              <p:cNvSpPr/>
              <p:nvPr/>
            </p:nvSpPr>
            <p:spPr>
              <a:xfrm>
                <a:off x="1770750" y="965850"/>
                <a:ext cx="1006025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1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2" y="4856"/>
                    </a:lnTo>
                    <a:lnTo>
                      <a:pt x="23330" y="5391"/>
                    </a:lnTo>
                    <a:lnTo>
                      <a:pt x="22219" y="5925"/>
                    </a:lnTo>
                    <a:lnTo>
                      <a:pt x="19915" y="6872"/>
                    </a:lnTo>
                    <a:lnTo>
                      <a:pt x="17611" y="7777"/>
                    </a:lnTo>
                    <a:lnTo>
                      <a:pt x="16294" y="8353"/>
                    </a:lnTo>
                    <a:lnTo>
                      <a:pt x="14854" y="8970"/>
                    </a:lnTo>
                    <a:lnTo>
                      <a:pt x="11727" y="10410"/>
                    </a:lnTo>
                    <a:lnTo>
                      <a:pt x="10040" y="11110"/>
                    </a:lnTo>
                    <a:lnTo>
                      <a:pt x="8353" y="11768"/>
                    </a:lnTo>
                    <a:lnTo>
                      <a:pt x="6666" y="12385"/>
                    </a:lnTo>
                    <a:lnTo>
                      <a:pt x="5843" y="12632"/>
                    </a:lnTo>
                    <a:lnTo>
                      <a:pt x="4979" y="12838"/>
                    </a:lnTo>
                    <a:lnTo>
                      <a:pt x="700" y="14401"/>
                    </a:lnTo>
                    <a:lnTo>
                      <a:pt x="494" y="14483"/>
                    </a:lnTo>
                    <a:lnTo>
                      <a:pt x="330" y="15389"/>
                    </a:lnTo>
                    <a:lnTo>
                      <a:pt x="165" y="16294"/>
                    </a:lnTo>
                    <a:lnTo>
                      <a:pt x="83" y="17199"/>
                    </a:lnTo>
                    <a:lnTo>
                      <a:pt x="1" y="18145"/>
                    </a:lnTo>
                    <a:lnTo>
                      <a:pt x="1" y="19051"/>
                    </a:lnTo>
                    <a:lnTo>
                      <a:pt x="1" y="19997"/>
                    </a:lnTo>
                    <a:lnTo>
                      <a:pt x="83" y="20943"/>
                    </a:lnTo>
                    <a:lnTo>
                      <a:pt x="165" y="21890"/>
                    </a:lnTo>
                    <a:lnTo>
                      <a:pt x="4897" y="19627"/>
                    </a:lnTo>
                    <a:lnTo>
                      <a:pt x="9670" y="17487"/>
                    </a:lnTo>
                    <a:lnTo>
                      <a:pt x="14484" y="15389"/>
                    </a:lnTo>
                    <a:lnTo>
                      <a:pt x="19297" y="13373"/>
                    </a:lnTo>
                    <a:lnTo>
                      <a:pt x="24153" y="11439"/>
                    </a:lnTo>
                    <a:lnTo>
                      <a:pt x="29049" y="9546"/>
                    </a:lnTo>
                    <a:lnTo>
                      <a:pt x="33986" y="7736"/>
                    </a:lnTo>
                    <a:lnTo>
                      <a:pt x="38924" y="5967"/>
                    </a:lnTo>
                    <a:lnTo>
                      <a:pt x="40240" y="5555"/>
                    </a:lnTo>
                    <a:lnTo>
                      <a:pt x="39582" y="4732"/>
                    </a:lnTo>
                    <a:lnTo>
                      <a:pt x="38882" y="3950"/>
                    </a:lnTo>
                    <a:lnTo>
                      <a:pt x="38142" y="3169"/>
                    </a:lnTo>
                    <a:lnTo>
                      <a:pt x="37360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891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1614;p56">
                <a:extLst>
                  <a:ext uri="{FF2B5EF4-FFF2-40B4-BE49-F238E27FC236}">
                    <a16:creationId xmlns:a16="http://schemas.microsoft.com/office/drawing/2014/main" id="{403C424C-85EC-4978-A45F-B8906DDD6924}"/>
                  </a:ext>
                </a:extLst>
              </p:cNvPr>
              <p:cNvSpPr/>
              <p:nvPr/>
            </p:nvSpPr>
            <p:spPr>
              <a:xfrm>
                <a:off x="1846875" y="884600"/>
                <a:ext cx="622325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3" h="11110" extrusionOk="0">
                    <a:moveTo>
                      <a:pt x="18392" y="0"/>
                    </a:moveTo>
                    <a:lnTo>
                      <a:pt x="17651" y="82"/>
                    </a:lnTo>
                    <a:lnTo>
                      <a:pt x="16870" y="124"/>
                    </a:lnTo>
                    <a:lnTo>
                      <a:pt x="16129" y="247"/>
                    </a:lnTo>
                    <a:lnTo>
                      <a:pt x="15388" y="370"/>
                    </a:lnTo>
                    <a:lnTo>
                      <a:pt x="14648" y="494"/>
                    </a:lnTo>
                    <a:lnTo>
                      <a:pt x="13907" y="658"/>
                    </a:lnTo>
                    <a:lnTo>
                      <a:pt x="13167" y="864"/>
                    </a:lnTo>
                    <a:lnTo>
                      <a:pt x="12097" y="1234"/>
                    </a:lnTo>
                    <a:lnTo>
                      <a:pt x="11027" y="1605"/>
                    </a:lnTo>
                    <a:lnTo>
                      <a:pt x="10040" y="2016"/>
                    </a:lnTo>
                    <a:lnTo>
                      <a:pt x="9052" y="2510"/>
                    </a:lnTo>
                    <a:lnTo>
                      <a:pt x="8106" y="3004"/>
                    </a:lnTo>
                    <a:lnTo>
                      <a:pt x="7201" y="3580"/>
                    </a:lnTo>
                    <a:lnTo>
                      <a:pt x="6337" y="4197"/>
                    </a:lnTo>
                    <a:lnTo>
                      <a:pt x="5473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7" y="6954"/>
                    </a:lnTo>
                    <a:lnTo>
                      <a:pt x="2428" y="7735"/>
                    </a:lnTo>
                    <a:lnTo>
                      <a:pt x="1770" y="8517"/>
                    </a:lnTo>
                    <a:lnTo>
                      <a:pt x="1152" y="9340"/>
                    </a:lnTo>
                    <a:lnTo>
                      <a:pt x="576" y="10204"/>
                    </a:lnTo>
                    <a:lnTo>
                      <a:pt x="0" y="11109"/>
                    </a:lnTo>
                    <a:lnTo>
                      <a:pt x="0" y="11109"/>
                    </a:lnTo>
                    <a:lnTo>
                      <a:pt x="1893" y="10410"/>
                    </a:lnTo>
                    <a:lnTo>
                      <a:pt x="3580" y="9793"/>
                    </a:lnTo>
                    <a:lnTo>
                      <a:pt x="5761" y="9052"/>
                    </a:lnTo>
                    <a:lnTo>
                      <a:pt x="9052" y="7818"/>
                    </a:lnTo>
                    <a:lnTo>
                      <a:pt x="10369" y="6995"/>
                    </a:lnTo>
                    <a:lnTo>
                      <a:pt x="11727" y="6213"/>
                    </a:lnTo>
                    <a:lnTo>
                      <a:pt x="13043" y="5514"/>
                    </a:lnTo>
                    <a:lnTo>
                      <a:pt x="13743" y="5184"/>
                    </a:lnTo>
                    <a:lnTo>
                      <a:pt x="14442" y="4896"/>
                    </a:lnTo>
                    <a:lnTo>
                      <a:pt x="15718" y="4361"/>
                    </a:lnTo>
                    <a:lnTo>
                      <a:pt x="17034" y="3909"/>
                    </a:lnTo>
                    <a:lnTo>
                      <a:pt x="19626" y="3004"/>
                    </a:lnTo>
                    <a:lnTo>
                      <a:pt x="20984" y="2469"/>
                    </a:lnTo>
                    <a:lnTo>
                      <a:pt x="22301" y="1893"/>
                    </a:lnTo>
                    <a:lnTo>
                      <a:pt x="23617" y="1317"/>
                    </a:lnTo>
                    <a:lnTo>
                      <a:pt x="24893" y="700"/>
                    </a:lnTo>
                    <a:lnTo>
                      <a:pt x="23494" y="370"/>
                    </a:lnTo>
                    <a:lnTo>
                      <a:pt x="22054" y="165"/>
                    </a:lnTo>
                    <a:lnTo>
                      <a:pt x="20614" y="41"/>
                    </a:lnTo>
                    <a:lnTo>
                      <a:pt x="19133" y="0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4" name="Google Shape;1615;p56">
                <a:extLst>
                  <a:ext uri="{FF2B5EF4-FFF2-40B4-BE49-F238E27FC236}">
                    <a16:creationId xmlns:a16="http://schemas.microsoft.com/office/drawing/2014/main" id="{76D6F3AD-87A6-48B2-AEC0-363857A413A1}"/>
                  </a:ext>
                </a:extLst>
              </p:cNvPr>
              <p:cNvSpPr/>
              <p:nvPr/>
            </p:nvSpPr>
            <p:spPr>
              <a:xfrm>
                <a:off x="1984700" y="1525425"/>
                <a:ext cx="901100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4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5" y="1029"/>
                    </a:lnTo>
                    <a:lnTo>
                      <a:pt x="30736" y="1687"/>
                    </a:lnTo>
                    <a:lnTo>
                      <a:pt x="29008" y="2345"/>
                    </a:lnTo>
                    <a:lnTo>
                      <a:pt x="27321" y="3045"/>
                    </a:lnTo>
                    <a:lnTo>
                      <a:pt x="25593" y="3827"/>
                    </a:lnTo>
                    <a:lnTo>
                      <a:pt x="22219" y="5390"/>
                    </a:lnTo>
                    <a:lnTo>
                      <a:pt x="18845" y="7036"/>
                    </a:lnTo>
                    <a:lnTo>
                      <a:pt x="15512" y="8641"/>
                    </a:lnTo>
                    <a:lnTo>
                      <a:pt x="13784" y="9422"/>
                    </a:lnTo>
                    <a:lnTo>
                      <a:pt x="12097" y="10204"/>
                    </a:lnTo>
                    <a:lnTo>
                      <a:pt x="10369" y="10904"/>
                    </a:lnTo>
                    <a:lnTo>
                      <a:pt x="8641" y="11562"/>
                    </a:lnTo>
                    <a:lnTo>
                      <a:pt x="7859" y="11809"/>
                    </a:lnTo>
                    <a:lnTo>
                      <a:pt x="6790" y="12014"/>
                    </a:lnTo>
                    <a:lnTo>
                      <a:pt x="4321" y="12508"/>
                    </a:lnTo>
                    <a:lnTo>
                      <a:pt x="3087" y="12796"/>
                    </a:lnTo>
                    <a:lnTo>
                      <a:pt x="1976" y="13084"/>
                    </a:lnTo>
                    <a:lnTo>
                      <a:pt x="148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1" y="14401"/>
                    </a:lnTo>
                    <a:lnTo>
                      <a:pt x="1112" y="15224"/>
                    </a:lnTo>
                    <a:lnTo>
                      <a:pt x="1564" y="15183"/>
                    </a:lnTo>
                    <a:lnTo>
                      <a:pt x="2058" y="15141"/>
                    </a:lnTo>
                    <a:lnTo>
                      <a:pt x="3045" y="15018"/>
                    </a:lnTo>
                    <a:lnTo>
                      <a:pt x="3951" y="14812"/>
                    </a:lnTo>
                    <a:lnTo>
                      <a:pt x="4609" y="14648"/>
                    </a:lnTo>
                    <a:lnTo>
                      <a:pt x="6831" y="14072"/>
                    </a:lnTo>
                    <a:lnTo>
                      <a:pt x="9053" y="13455"/>
                    </a:lnTo>
                    <a:lnTo>
                      <a:pt x="11233" y="12796"/>
                    </a:lnTo>
                    <a:lnTo>
                      <a:pt x="13414" y="12097"/>
                    </a:lnTo>
                    <a:lnTo>
                      <a:pt x="15595" y="11315"/>
                    </a:lnTo>
                    <a:lnTo>
                      <a:pt x="17775" y="10533"/>
                    </a:lnTo>
                    <a:lnTo>
                      <a:pt x="19915" y="9669"/>
                    </a:lnTo>
                    <a:lnTo>
                      <a:pt x="22013" y="8805"/>
                    </a:lnTo>
                    <a:lnTo>
                      <a:pt x="24400" y="7777"/>
                    </a:lnTo>
                    <a:lnTo>
                      <a:pt x="26704" y="6666"/>
                    </a:lnTo>
                    <a:lnTo>
                      <a:pt x="29049" y="5514"/>
                    </a:lnTo>
                    <a:lnTo>
                      <a:pt x="31312" y="4320"/>
                    </a:lnTo>
                    <a:lnTo>
                      <a:pt x="31806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8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FFAD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1616;p56">
                <a:extLst>
                  <a:ext uri="{FF2B5EF4-FFF2-40B4-BE49-F238E27FC236}">
                    <a16:creationId xmlns:a16="http://schemas.microsoft.com/office/drawing/2014/main" id="{F280BE67-0F7B-4F37-8EBB-244C7BACC9E9}"/>
                  </a:ext>
                </a:extLst>
              </p:cNvPr>
              <p:cNvSpPr/>
              <p:nvPr/>
            </p:nvSpPr>
            <p:spPr>
              <a:xfrm>
                <a:off x="177487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5" y="0"/>
                    </a:moveTo>
                    <a:lnTo>
                      <a:pt x="38759" y="412"/>
                    </a:lnTo>
                    <a:lnTo>
                      <a:pt x="33821" y="2181"/>
                    </a:lnTo>
                    <a:lnTo>
                      <a:pt x="28884" y="3991"/>
                    </a:lnTo>
                    <a:lnTo>
                      <a:pt x="23988" y="5884"/>
                    </a:lnTo>
                    <a:lnTo>
                      <a:pt x="19132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0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00" y="19832"/>
                    </a:lnTo>
                    <a:lnTo>
                      <a:pt x="1152" y="21190"/>
                    </a:lnTo>
                    <a:lnTo>
                      <a:pt x="1646" y="22465"/>
                    </a:lnTo>
                    <a:lnTo>
                      <a:pt x="4279" y="21148"/>
                    </a:lnTo>
                    <a:lnTo>
                      <a:pt x="6871" y="19791"/>
                    </a:lnTo>
                    <a:lnTo>
                      <a:pt x="9505" y="18515"/>
                    </a:lnTo>
                    <a:lnTo>
                      <a:pt x="10821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8" y="10657"/>
                    </a:lnTo>
                    <a:lnTo>
                      <a:pt x="33862" y="9957"/>
                    </a:lnTo>
                    <a:lnTo>
                      <a:pt x="35796" y="9216"/>
                    </a:lnTo>
                    <a:lnTo>
                      <a:pt x="37689" y="8435"/>
                    </a:lnTo>
                    <a:lnTo>
                      <a:pt x="39581" y="7612"/>
                    </a:lnTo>
                    <a:lnTo>
                      <a:pt x="41433" y="6707"/>
                    </a:lnTo>
                    <a:lnTo>
                      <a:pt x="43243" y="5719"/>
                    </a:lnTo>
                    <a:lnTo>
                      <a:pt x="42914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3" y="2633"/>
                    </a:lnTo>
                    <a:lnTo>
                      <a:pt x="41392" y="1934"/>
                    </a:lnTo>
                    <a:lnTo>
                      <a:pt x="40980" y="1276"/>
                    </a:lnTo>
                    <a:lnTo>
                      <a:pt x="40528" y="617"/>
                    </a:lnTo>
                    <a:lnTo>
                      <a:pt x="40075" y="0"/>
                    </a:lnTo>
                    <a:close/>
                  </a:path>
                </a:pathLst>
              </a:custGeom>
              <a:solidFill>
                <a:srgbClr val="FFAD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1617;p56">
                <a:extLst>
                  <a:ext uri="{FF2B5EF4-FFF2-40B4-BE49-F238E27FC236}">
                    <a16:creationId xmlns:a16="http://schemas.microsoft.com/office/drawing/2014/main" id="{AEC2EB61-E00D-4350-8B5E-4E37227B2F45}"/>
                  </a:ext>
                </a:extLst>
              </p:cNvPr>
              <p:cNvSpPr/>
              <p:nvPr/>
            </p:nvSpPr>
            <p:spPr>
              <a:xfrm>
                <a:off x="179030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5" y="371"/>
                    </a:lnTo>
                    <a:lnTo>
                      <a:pt x="26621" y="824"/>
                    </a:lnTo>
                    <a:lnTo>
                      <a:pt x="11315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263" y="9834"/>
                    </a:lnTo>
                    <a:lnTo>
                      <a:pt x="1646" y="10986"/>
                    </a:lnTo>
                    <a:lnTo>
                      <a:pt x="1070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7" y="14484"/>
                    </a:lnTo>
                    <a:lnTo>
                      <a:pt x="0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7" y="15060"/>
                    </a:lnTo>
                    <a:lnTo>
                      <a:pt x="4197" y="14813"/>
                    </a:lnTo>
                    <a:lnTo>
                      <a:pt x="5061" y="14607"/>
                    </a:lnTo>
                    <a:lnTo>
                      <a:pt x="5884" y="14360"/>
                    </a:lnTo>
                    <a:lnTo>
                      <a:pt x="7571" y="13743"/>
                    </a:lnTo>
                    <a:lnTo>
                      <a:pt x="9258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29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48" y="7366"/>
                    </a:lnTo>
                    <a:lnTo>
                      <a:pt x="23700" y="6831"/>
                    </a:lnTo>
                    <a:lnTo>
                      <a:pt x="24769" y="6255"/>
                    </a:lnTo>
                    <a:lnTo>
                      <a:pt x="25839" y="5637"/>
                    </a:lnTo>
                    <a:lnTo>
                      <a:pt x="26662" y="5144"/>
                    </a:lnTo>
                    <a:lnTo>
                      <a:pt x="27403" y="4650"/>
                    </a:lnTo>
                    <a:lnTo>
                      <a:pt x="28184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2" y="1729"/>
                    </a:lnTo>
                    <a:lnTo>
                      <a:pt x="31600" y="1070"/>
                    </a:lnTo>
                    <a:lnTo>
                      <a:pt x="30365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FFAD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0" name="Группа 139">
              <a:extLst>
                <a:ext uri="{FF2B5EF4-FFF2-40B4-BE49-F238E27FC236}">
                  <a16:creationId xmlns:a16="http://schemas.microsoft.com/office/drawing/2014/main" id="{06EF26E8-8D99-42D1-BED7-BCA04B459E54}"/>
                </a:ext>
              </a:extLst>
            </p:cNvPr>
            <p:cNvGrpSpPr/>
            <p:nvPr/>
          </p:nvGrpSpPr>
          <p:grpSpPr>
            <a:xfrm>
              <a:off x="2155115" y="3027370"/>
              <a:ext cx="679764" cy="378408"/>
              <a:chOff x="3578182" y="3488647"/>
              <a:chExt cx="679764" cy="378408"/>
            </a:xfrm>
          </p:grpSpPr>
          <p:sp>
            <p:nvSpPr>
              <p:cNvPr id="141" name="Овал 140">
                <a:extLst>
                  <a:ext uri="{FF2B5EF4-FFF2-40B4-BE49-F238E27FC236}">
                    <a16:creationId xmlns:a16="http://schemas.microsoft.com/office/drawing/2014/main" id="{D3587BDC-301A-48BC-8A80-D828D0C2237A}"/>
                  </a:ext>
                </a:extLst>
              </p:cNvPr>
              <p:cNvSpPr/>
              <p:nvPr/>
            </p:nvSpPr>
            <p:spPr>
              <a:xfrm rot="20032981">
                <a:off x="3578182" y="3518012"/>
                <a:ext cx="679764" cy="320018"/>
              </a:xfrm>
              <a:prstGeom prst="ellipse">
                <a:avLst/>
              </a:prstGeom>
              <a:solidFill>
                <a:schemeClr val="accent6">
                  <a:lumMod val="50000"/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142" name="11">
                <a:extLst>
                  <a:ext uri="{FF2B5EF4-FFF2-40B4-BE49-F238E27FC236}">
                    <a16:creationId xmlns:a16="http://schemas.microsoft.com/office/drawing/2014/main" id="{203ADD78-57FD-47CF-B408-1A1D27C75AB2}"/>
                  </a:ext>
                </a:extLst>
              </p:cNvPr>
              <p:cNvGrpSpPr/>
              <p:nvPr/>
            </p:nvGrpSpPr>
            <p:grpSpPr>
              <a:xfrm>
                <a:off x="3611250" y="3488647"/>
                <a:ext cx="591130" cy="378408"/>
                <a:chOff x="2597200" y="1776950"/>
                <a:chExt cx="2506550" cy="1604550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143" name="Google Shape;2568;p70">
                  <a:extLst>
                    <a:ext uri="{FF2B5EF4-FFF2-40B4-BE49-F238E27FC236}">
                      <a16:creationId xmlns:a16="http://schemas.microsoft.com/office/drawing/2014/main" id="{AE07B3A4-7EAC-42E4-BE22-FE532082EDCC}"/>
                    </a:ext>
                  </a:extLst>
                </p:cNvPr>
                <p:cNvSpPr/>
                <p:nvPr/>
              </p:nvSpPr>
              <p:spPr>
                <a:xfrm>
                  <a:off x="2597200" y="1776950"/>
                  <a:ext cx="2506550" cy="1604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262" h="64182" extrusionOk="0">
                      <a:moveTo>
                        <a:pt x="79793" y="1"/>
                      </a:moveTo>
                      <a:lnTo>
                        <a:pt x="77422" y="117"/>
                      </a:lnTo>
                      <a:lnTo>
                        <a:pt x="74994" y="406"/>
                      </a:lnTo>
                      <a:lnTo>
                        <a:pt x="73722" y="579"/>
                      </a:lnTo>
                      <a:lnTo>
                        <a:pt x="72450" y="753"/>
                      </a:lnTo>
                      <a:lnTo>
                        <a:pt x="71120" y="1042"/>
                      </a:lnTo>
                      <a:lnTo>
                        <a:pt x="69790" y="1331"/>
                      </a:lnTo>
                      <a:lnTo>
                        <a:pt x="68402" y="1736"/>
                      </a:lnTo>
                      <a:lnTo>
                        <a:pt x="67072" y="2082"/>
                      </a:lnTo>
                      <a:lnTo>
                        <a:pt x="68345" y="1851"/>
                      </a:lnTo>
                      <a:lnTo>
                        <a:pt x="69617" y="1620"/>
                      </a:lnTo>
                      <a:lnTo>
                        <a:pt x="70831" y="1446"/>
                      </a:lnTo>
                      <a:lnTo>
                        <a:pt x="72045" y="1331"/>
                      </a:lnTo>
                      <a:lnTo>
                        <a:pt x="73201" y="1215"/>
                      </a:lnTo>
                      <a:lnTo>
                        <a:pt x="74358" y="1157"/>
                      </a:lnTo>
                      <a:lnTo>
                        <a:pt x="76555" y="1157"/>
                      </a:lnTo>
                      <a:lnTo>
                        <a:pt x="78579" y="1273"/>
                      </a:lnTo>
                      <a:lnTo>
                        <a:pt x="80545" y="1504"/>
                      </a:lnTo>
                      <a:lnTo>
                        <a:pt x="82337" y="1851"/>
                      </a:lnTo>
                      <a:lnTo>
                        <a:pt x="84014" y="2256"/>
                      </a:lnTo>
                      <a:lnTo>
                        <a:pt x="85633" y="2776"/>
                      </a:lnTo>
                      <a:lnTo>
                        <a:pt x="87136" y="3355"/>
                      </a:lnTo>
                      <a:lnTo>
                        <a:pt x="88466" y="4048"/>
                      </a:lnTo>
                      <a:lnTo>
                        <a:pt x="89680" y="4800"/>
                      </a:lnTo>
                      <a:lnTo>
                        <a:pt x="90259" y="5205"/>
                      </a:lnTo>
                      <a:lnTo>
                        <a:pt x="90837" y="5667"/>
                      </a:lnTo>
                      <a:lnTo>
                        <a:pt x="91357" y="6072"/>
                      </a:lnTo>
                      <a:lnTo>
                        <a:pt x="91820" y="6535"/>
                      </a:lnTo>
                      <a:lnTo>
                        <a:pt x="92224" y="7055"/>
                      </a:lnTo>
                      <a:lnTo>
                        <a:pt x="92629" y="7518"/>
                      </a:lnTo>
                      <a:lnTo>
                        <a:pt x="93034" y="8038"/>
                      </a:lnTo>
                      <a:lnTo>
                        <a:pt x="93381" y="8616"/>
                      </a:lnTo>
                      <a:lnTo>
                        <a:pt x="93670" y="9137"/>
                      </a:lnTo>
                      <a:lnTo>
                        <a:pt x="93901" y="9715"/>
                      </a:lnTo>
                      <a:lnTo>
                        <a:pt x="94133" y="10351"/>
                      </a:lnTo>
                      <a:lnTo>
                        <a:pt x="94306" y="10929"/>
                      </a:lnTo>
                      <a:lnTo>
                        <a:pt x="94422" y="11565"/>
                      </a:lnTo>
                      <a:lnTo>
                        <a:pt x="94537" y="12201"/>
                      </a:lnTo>
                      <a:lnTo>
                        <a:pt x="94595" y="12895"/>
                      </a:lnTo>
                      <a:lnTo>
                        <a:pt x="94595" y="13531"/>
                      </a:lnTo>
                      <a:lnTo>
                        <a:pt x="94537" y="14225"/>
                      </a:lnTo>
                      <a:lnTo>
                        <a:pt x="94422" y="14976"/>
                      </a:lnTo>
                      <a:lnTo>
                        <a:pt x="94306" y="15670"/>
                      </a:lnTo>
                      <a:lnTo>
                        <a:pt x="94075" y="16422"/>
                      </a:lnTo>
                      <a:lnTo>
                        <a:pt x="93843" y="17174"/>
                      </a:lnTo>
                      <a:lnTo>
                        <a:pt x="93554" y="17925"/>
                      </a:lnTo>
                      <a:lnTo>
                        <a:pt x="93207" y="18735"/>
                      </a:lnTo>
                      <a:lnTo>
                        <a:pt x="92803" y="19486"/>
                      </a:lnTo>
                      <a:lnTo>
                        <a:pt x="92398" y="20296"/>
                      </a:lnTo>
                      <a:lnTo>
                        <a:pt x="91935" y="21105"/>
                      </a:lnTo>
                      <a:lnTo>
                        <a:pt x="91357" y="21915"/>
                      </a:lnTo>
                      <a:lnTo>
                        <a:pt x="90779" y="22724"/>
                      </a:lnTo>
                      <a:lnTo>
                        <a:pt x="89507" y="24401"/>
                      </a:lnTo>
                      <a:lnTo>
                        <a:pt x="88004" y="26078"/>
                      </a:lnTo>
                      <a:lnTo>
                        <a:pt x="86385" y="27755"/>
                      </a:lnTo>
                      <a:lnTo>
                        <a:pt x="84592" y="29374"/>
                      </a:lnTo>
                      <a:lnTo>
                        <a:pt x="82684" y="31050"/>
                      </a:lnTo>
                      <a:lnTo>
                        <a:pt x="80660" y="32727"/>
                      </a:lnTo>
                      <a:lnTo>
                        <a:pt x="78579" y="34404"/>
                      </a:lnTo>
                      <a:lnTo>
                        <a:pt x="76439" y="36023"/>
                      </a:lnTo>
                      <a:lnTo>
                        <a:pt x="74184" y="37584"/>
                      </a:lnTo>
                      <a:lnTo>
                        <a:pt x="71929" y="39087"/>
                      </a:lnTo>
                      <a:lnTo>
                        <a:pt x="69617" y="40533"/>
                      </a:lnTo>
                      <a:lnTo>
                        <a:pt x="67246" y="41863"/>
                      </a:lnTo>
                      <a:lnTo>
                        <a:pt x="64817" y="43193"/>
                      </a:lnTo>
                      <a:lnTo>
                        <a:pt x="62389" y="44349"/>
                      </a:lnTo>
                      <a:lnTo>
                        <a:pt x="59961" y="45505"/>
                      </a:lnTo>
                      <a:lnTo>
                        <a:pt x="57532" y="46488"/>
                      </a:lnTo>
                      <a:lnTo>
                        <a:pt x="55104" y="47356"/>
                      </a:lnTo>
                      <a:lnTo>
                        <a:pt x="52733" y="48165"/>
                      </a:lnTo>
                      <a:lnTo>
                        <a:pt x="50362" y="48801"/>
                      </a:lnTo>
                      <a:lnTo>
                        <a:pt x="48107" y="49264"/>
                      </a:lnTo>
                      <a:lnTo>
                        <a:pt x="45968" y="49611"/>
                      </a:lnTo>
                      <a:lnTo>
                        <a:pt x="44927" y="49784"/>
                      </a:lnTo>
                      <a:lnTo>
                        <a:pt x="43886" y="49842"/>
                      </a:lnTo>
                      <a:lnTo>
                        <a:pt x="42903" y="49900"/>
                      </a:lnTo>
                      <a:lnTo>
                        <a:pt x="41978" y="49900"/>
                      </a:lnTo>
                      <a:lnTo>
                        <a:pt x="41111" y="49842"/>
                      </a:lnTo>
                      <a:lnTo>
                        <a:pt x="40301" y="49784"/>
                      </a:lnTo>
                      <a:lnTo>
                        <a:pt x="39492" y="49611"/>
                      </a:lnTo>
                      <a:lnTo>
                        <a:pt x="38798" y="49437"/>
                      </a:lnTo>
                      <a:lnTo>
                        <a:pt x="38162" y="49264"/>
                      </a:lnTo>
                      <a:lnTo>
                        <a:pt x="37584" y="48975"/>
                      </a:lnTo>
                      <a:lnTo>
                        <a:pt x="37064" y="48686"/>
                      </a:lnTo>
                      <a:lnTo>
                        <a:pt x="36659" y="48339"/>
                      </a:lnTo>
                      <a:lnTo>
                        <a:pt x="36312" y="47992"/>
                      </a:lnTo>
                      <a:lnTo>
                        <a:pt x="36023" y="47529"/>
                      </a:lnTo>
                      <a:lnTo>
                        <a:pt x="35907" y="47067"/>
                      </a:lnTo>
                      <a:lnTo>
                        <a:pt x="35849" y="46546"/>
                      </a:lnTo>
                      <a:lnTo>
                        <a:pt x="35849" y="45968"/>
                      </a:lnTo>
                      <a:lnTo>
                        <a:pt x="35907" y="45332"/>
                      </a:lnTo>
                      <a:lnTo>
                        <a:pt x="36023" y="44696"/>
                      </a:lnTo>
                      <a:lnTo>
                        <a:pt x="36196" y="44118"/>
                      </a:lnTo>
                      <a:lnTo>
                        <a:pt x="36485" y="43482"/>
                      </a:lnTo>
                      <a:lnTo>
                        <a:pt x="36774" y="42846"/>
                      </a:lnTo>
                      <a:lnTo>
                        <a:pt x="37179" y="42210"/>
                      </a:lnTo>
                      <a:lnTo>
                        <a:pt x="37642" y="41574"/>
                      </a:lnTo>
                      <a:lnTo>
                        <a:pt x="38162" y="40995"/>
                      </a:lnTo>
                      <a:lnTo>
                        <a:pt x="38798" y="40359"/>
                      </a:lnTo>
                      <a:lnTo>
                        <a:pt x="38856" y="40938"/>
                      </a:lnTo>
                      <a:lnTo>
                        <a:pt x="39087" y="41516"/>
                      </a:lnTo>
                      <a:lnTo>
                        <a:pt x="39261" y="41805"/>
                      </a:lnTo>
                      <a:lnTo>
                        <a:pt x="39492" y="42094"/>
                      </a:lnTo>
                      <a:lnTo>
                        <a:pt x="39781" y="42325"/>
                      </a:lnTo>
                      <a:lnTo>
                        <a:pt x="40070" y="42557"/>
                      </a:lnTo>
                      <a:lnTo>
                        <a:pt x="40417" y="42730"/>
                      </a:lnTo>
                      <a:lnTo>
                        <a:pt x="40764" y="42903"/>
                      </a:lnTo>
                      <a:lnTo>
                        <a:pt x="41631" y="43193"/>
                      </a:lnTo>
                      <a:lnTo>
                        <a:pt x="42556" y="43366"/>
                      </a:lnTo>
                      <a:lnTo>
                        <a:pt x="43655" y="43424"/>
                      </a:lnTo>
                      <a:lnTo>
                        <a:pt x="44754" y="43366"/>
                      </a:lnTo>
                      <a:lnTo>
                        <a:pt x="46026" y="43193"/>
                      </a:lnTo>
                      <a:lnTo>
                        <a:pt x="46893" y="43250"/>
                      </a:lnTo>
                      <a:lnTo>
                        <a:pt x="48859" y="43250"/>
                      </a:lnTo>
                      <a:lnTo>
                        <a:pt x="49900" y="43193"/>
                      </a:lnTo>
                      <a:lnTo>
                        <a:pt x="50998" y="43077"/>
                      </a:lnTo>
                      <a:lnTo>
                        <a:pt x="52097" y="42961"/>
                      </a:lnTo>
                      <a:lnTo>
                        <a:pt x="53311" y="42730"/>
                      </a:lnTo>
                      <a:lnTo>
                        <a:pt x="54525" y="42441"/>
                      </a:lnTo>
                      <a:lnTo>
                        <a:pt x="55913" y="42094"/>
                      </a:lnTo>
                      <a:lnTo>
                        <a:pt x="57416" y="41631"/>
                      </a:lnTo>
                      <a:lnTo>
                        <a:pt x="58862" y="41169"/>
                      </a:lnTo>
                      <a:lnTo>
                        <a:pt x="60365" y="40591"/>
                      </a:lnTo>
                      <a:lnTo>
                        <a:pt x="61869" y="39955"/>
                      </a:lnTo>
                      <a:lnTo>
                        <a:pt x="63314" y="39261"/>
                      </a:lnTo>
                      <a:lnTo>
                        <a:pt x="64760" y="38509"/>
                      </a:lnTo>
                      <a:lnTo>
                        <a:pt x="66205" y="37700"/>
                      </a:lnTo>
                      <a:lnTo>
                        <a:pt x="67593" y="36890"/>
                      </a:lnTo>
                      <a:lnTo>
                        <a:pt x="68923" y="36023"/>
                      </a:lnTo>
                      <a:lnTo>
                        <a:pt x="70195" y="35156"/>
                      </a:lnTo>
                      <a:lnTo>
                        <a:pt x="71409" y="34230"/>
                      </a:lnTo>
                      <a:lnTo>
                        <a:pt x="72565" y="33305"/>
                      </a:lnTo>
                      <a:lnTo>
                        <a:pt x="73664" y="32380"/>
                      </a:lnTo>
                      <a:lnTo>
                        <a:pt x="74705" y="31455"/>
                      </a:lnTo>
                      <a:lnTo>
                        <a:pt x="75688" y="30530"/>
                      </a:lnTo>
                      <a:lnTo>
                        <a:pt x="76555" y="29605"/>
                      </a:lnTo>
                      <a:lnTo>
                        <a:pt x="77422" y="28680"/>
                      </a:lnTo>
                      <a:lnTo>
                        <a:pt x="78232" y="27812"/>
                      </a:lnTo>
                      <a:lnTo>
                        <a:pt x="78984" y="26887"/>
                      </a:lnTo>
                      <a:lnTo>
                        <a:pt x="79620" y="25962"/>
                      </a:lnTo>
                      <a:lnTo>
                        <a:pt x="80256" y="25037"/>
                      </a:lnTo>
                      <a:lnTo>
                        <a:pt x="80776" y="24170"/>
                      </a:lnTo>
                      <a:lnTo>
                        <a:pt x="81296" y="23302"/>
                      </a:lnTo>
                      <a:lnTo>
                        <a:pt x="81701" y="22435"/>
                      </a:lnTo>
                      <a:lnTo>
                        <a:pt x="82106" y="21568"/>
                      </a:lnTo>
                      <a:lnTo>
                        <a:pt x="82395" y="20758"/>
                      </a:lnTo>
                      <a:lnTo>
                        <a:pt x="82626" y="19949"/>
                      </a:lnTo>
                      <a:lnTo>
                        <a:pt x="82800" y="19139"/>
                      </a:lnTo>
                      <a:lnTo>
                        <a:pt x="82858" y="18388"/>
                      </a:lnTo>
                      <a:lnTo>
                        <a:pt x="82915" y="17636"/>
                      </a:lnTo>
                      <a:lnTo>
                        <a:pt x="82858" y="16942"/>
                      </a:lnTo>
                      <a:lnTo>
                        <a:pt x="82800" y="16248"/>
                      </a:lnTo>
                      <a:lnTo>
                        <a:pt x="82568" y="15612"/>
                      </a:lnTo>
                      <a:lnTo>
                        <a:pt x="82337" y="14976"/>
                      </a:lnTo>
                      <a:lnTo>
                        <a:pt x="82048" y="14398"/>
                      </a:lnTo>
                      <a:lnTo>
                        <a:pt x="81643" y="13820"/>
                      </a:lnTo>
                      <a:lnTo>
                        <a:pt x="81181" y="13357"/>
                      </a:lnTo>
                      <a:lnTo>
                        <a:pt x="80660" y="12895"/>
                      </a:lnTo>
                      <a:lnTo>
                        <a:pt x="80082" y="12432"/>
                      </a:lnTo>
                      <a:lnTo>
                        <a:pt x="79446" y="12085"/>
                      </a:lnTo>
                      <a:lnTo>
                        <a:pt x="78752" y="11738"/>
                      </a:lnTo>
                      <a:lnTo>
                        <a:pt x="78058" y="11392"/>
                      </a:lnTo>
                      <a:lnTo>
                        <a:pt x="77249" y="11160"/>
                      </a:lnTo>
                      <a:lnTo>
                        <a:pt x="76382" y="10929"/>
                      </a:lnTo>
                      <a:lnTo>
                        <a:pt x="75514" y="10755"/>
                      </a:lnTo>
                      <a:lnTo>
                        <a:pt x="74589" y="10582"/>
                      </a:lnTo>
                      <a:lnTo>
                        <a:pt x="73664" y="10524"/>
                      </a:lnTo>
                      <a:lnTo>
                        <a:pt x="72623" y="10409"/>
                      </a:lnTo>
                      <a:lnTo>
                        <a:pt x="69501" y="10409"/>
                      </a:lnTo>
                      <a:lnTo>
                        <a:pt x="67362" y="10582"/>
                      </a:lnTo>
                      <a:lnTo>
                        <a:pt x="65107" y="10813"/>
                      </a:lnTo>
                      <a:lnTo>
                        <a:pt x="62794" y="11160"/>
                      </a:lnTo>
                      <a:lnTo>
                        <a:pt x="60481" y="11565"/>
                      </a:lnTo>
                      <a:lnTo>
                        <a:pt x="58110" y="12085"/>
                      </a:lnTo>
                      <a:lnTo>
                        <a:pt x="55740" y="12606"/>
                      </a:lnTo>
                      <a:lnTo>
                        <a:pt x="53253" y="13300"/>
                      </a:lnTo>
                      <a:lnTo>
                        <a:pt x="50825" y="13993"/>
                      </a:lnTo>
                      <a:lnTo>
                        <a:pt x="48281" y="14803"/>
                      </a:lnTo>
                      <a:lnTo>
                        <a:pt x="45794" y="15728"/>
                      </a:lnTo>
                      <a:lnTo>
                        <a:pt x="43250" y="16653"/>
                      </a:lnTo>
                      <a:lnTo>
                        <a:pt x="40706" y="17694"/>
                      </a:lnTo>
                      <a:lnTo>
                        <a:pt x="38162" y="18850"/>
                      </a:lnTo>
                      <a:lnTo>
                        <a:pt x="35676" y="20065"/>
                      </a:lnTo>
                      <a:lnTo>
                        <a:pt x="33190" y="21337"/>
                      </a:lnTo>
                      <a:lnTo>
                        <a:pt x="30761" y="22724"/>
                      </a:lnTo>
                      <a:lnTo>
                        <a:pt x="28333" y="24112"/>
                      </a:lnTo>
                      <a:lnTo>
                        <a:pt x="26020" y="25557"/>
                      </a:lnTo>
                      <a:lnTo>
                        <a:pt x="23823" y="27061"/>
                      </a:lnTo>
                      <a:lnTo>
                        <a:pt x="21625" y="28564"/>
                      </a:lnTo>
                      <a:lnTo>
                        <a:pt x="19544" y="30125"/>
                      </a:lnTo>
                      <a:lnTo>
                        <a:pt x="17578" y="31686"/>
                      </a:lnTo>
                      <a:lnTo>
                        <a:pt x="15670" y="33248"/>
                      </a:lnTo>
                      <a:lnTo>
                        <a:pt x="13820" y="34809"/>
                      </a:lnTo>
                      <a:lnTo>
                        <a:pt x="12085" y="36428"/>
                      </a:lnTo>
                      <a:lnTo>
                        <a:pt x="10408" y="38047"/>
                      </a:lnTo>
                      <a:lnTo>
                        <a:pt x="8847" y="39608"/>
                      </a:lnTo>
                      <a:lnTo>
                        <a:pt x="7286" y="41227"/>
                      </a:lnTo>
                      <a:lnTo>
                        <a:pt x="5898" y="42846"/>
                      </a:lnTo>
                      <a:lnTo>
                        <a:pt x="4510" y="44407"/>
                      </a:lnTo>
                      <a:lnTo>
                        <a:pt x="3238" y="45968"/>
                      </a:lnTo>
                      <a:lnTo>
                        <a:pt x="2082" y="47587"/>
                      </a:lnTo>
                      <a:lnTo>
                        <a:pt x="983" y="49090"/>
                      </a:lnTo>
                      <a:lnTo>
                        <a:pt x="0" y="50651"/>
                      </a:lnTo>
                      <a:lnTo>
                        <a:pt x="0" y="50651"/>
                      </a:lnTo>
                      <a:lnTo>
                        <a:pt x="1388" y="49090"/>
                      </a:lnTo>
                      <a:lnTo>
                        <a:pt x="2834" y="47529"/>
                      </a:lnTo>
                      <a:lnTo>
                        <a:pt x="4337" y="45968"/>
                      </a:lnTo>
                      <a:lnTo>
                        <a:pt x="5840" y="44407"/>
                      </a:lnTo>
                      <a:lnTo>
                        <a:pt x="7459" y="42903"/>
                      </a:lnTo>
                      <a:lnTo>
                        <a:pt x="9078" y="41342"/>
                      </a:lnTo>
                      <a:lnTo>
                        <a:pt x="10813" y="39839"/>
                      </a:lnTo>
                      <a:lnTo>
                        <a:pt x="12490" y="38336"/>
                      </a:lnTo>
                      <a:lnTo>
                        <a:pt x="14282" y="36832"/>
                      </a:lnTo>
                      <a:lnTo>
                        <a:pt x="16132" y="35387"/>
                      </a:lnTo>
                      <a:lnTo>
                        <a:pt x="17983" y="33941"/>
                      </a:lnTo>
                      <a:lnTo>
                        <a:pt x="19891" y="32554"/>
                      </a:lnTo>
                      <a:lnTo>
                        <a:pt x="21857" y="31166"/>
                      </a:lnTo>
                      <a:lnTo>
                        <a:pt x="23880" y="29836"/>
                      </a:lnTo>
                      <a:lnTo>
                        <a:pt x="25904" y="28564"/>
                      </a:lnTo>
                      <a:lnTo>
                        <a:pt x="27986" y="27292"/>
                      </a:lnTo>
                      <a:lnTo>
                        <a:pt x="30067" y="26078"/>
                      </a:lnTo>
                      <a:lnTo>
                        <a:pt x="32207" y="24921"/>
                      </a:lnTo>
                      <a:lnTo>
                        <a:pt x="34346" y="23881"/>
                      </a:lnTo>
                      <a:lnTo>
                        <a:pt x="36485" y="22840"/>
                      </a:lnTo>
                      <a:lnTo>
                        <a:pt x="38625" y="21915"/>
                      </a:lnTo>
                      <a:lnTo>
                        <a:pt x="40822" y="20990"/>
                      </a:lnTo>
                      <a:lnTo>
                        <a:pt x="42961" y="20180"/>
                      </a:lnTo>
                      <a:lnTo>
                        <a:pt x="45101" y="19429"/>
                      </a:lnTo>
                      <a:lnTo>
                        <a:pt x="47240" y="18735"/>
                      </a:lnTo>
                      <a:lnTo>
                        <a:pt x="49379" y="18156"/>
                      </a:lnTo>
                      <a:lnTo>
                        <a:pt x="51461" y="17578"/>
                      </a:lnTo>
                      <a:lnTo>
                        <a:pt x="53542" y="17116"/>
                      </a:lnTo>
                      <a:lnTo>
                        <a:pt x="55624" y="16711"/>
                      </a:lnTo>
                      <a:lnTo>
                        <a:pt x="57648" y="16306"/>
                      </a:lnTo>
                      <a:lnTo>
                        <a:pt x="59614" y="16017"/>
                      </a:lnTo>
                      <a:lnTo>
                        <a:pt x="61464" y="15786"/>
                      </a:lnTo>
                      <a:lnTo>
                        <a:pt x="63314" y="15612"/>
                      </a:lnTo>
                      <a:lnTo>
                        <a:pt x="65049" y="15555"/>
                      </a:lnTo>
                      <a:lnTo>
                        <a:pt x="66668" y="15612"/>
                      </a:lnTo>
                      <a:lnTo>
                        <a:pt x="68171" y="15728"/>
                      </a:lnTo>
                      <a:lnTo>
                        <a:pt x="69559" y="15959"/>
                      </a:lnTo>
                      <a:lnTo>
                        <a:pt x="70195" y="16133"/>
                      </a:lnTo>
                      <a:lnTo>
                        <a:pt x="70773" y="16306"/>
                      </a:lnTo>
                      <a:lnTo>
                        <a:pt x="71351" y="16480"/>
                      </a:lnTo>
                      <a:lnTo>
                        <a:pt x="71872" y="16711"/>
                      </a:lnTo>
                      <a:lnTo>
                        <a:pt x="72334" y="17000"/>
                      </a:lnTo>
                      <a:lnTo>
                        <a:pt x="72797" y="17289"/>
                      </a:lnTo>
                      <a:lnTo>
                        <a:pt x="73144" y="17578"/>
                      </a:lnTo>
                      <a:lnTo>
                        <a:pt x="73491" y="17925"/>
                      </a:lnTo>
                      <a:lnTo>
                        <a:pt x="73780" y="18272"/>
                      </a:lnTo>
                      <a:lnTo>
                        <a:pt x="74011" y="18677"/>
                      </a:lnTo>
                      <a:lnTo>
                        <a:pt x="74242" y="19139"/>
                      </a:lnTo>
                      <a:lnTo>
                        <a:pt x="74416" y="19544"/>
                      </a:lnTo>
                      <a:lnTo>
                        <a:pt x="74474" y="20007"/>
                      </a:lnTo>
                      <a:lnTo>
                        <a:pt x="74589" y="20527"/>
                      </a:lnTo>
                      <a:lnTo>
                        <a:pt x="74589" y="20990"/>
                      </a:lnTo>
                      <a:lnTo>
                        <a:pt x="74531" y="21510"/>
                      </a:lnTo>
                      <a:lnTo>
                        <a:pt x="74474" y="22088"/>
                      </a:lnTo>
                      <a:lnTo>
                        <a:pt x="74358" y="22609"/>
                      </a:lnTo>
                      <a:lnTo>
                        <a:pt x="74184" y="23187"/>
                      </a:lnTo>
                      <a:lnTo>
                        <a:pt x="73953" y="23823"/>
                      </a:lnTo>
                      <a:lnTo>
                        <a:pt x="73722" y="24401"/>
                      </a:lnTo>
                      <a:lnTo>
                        <a:pt x="73433" y="25037"/>
                      </a:lnTo>
                      <a:lnTo>
                        <a:pt x="72681" y="26251"/>
                      </a:lnTo>
                      <a:lnTo>
                        <a:pt x="71756" y="27523"/>
                      </a:lnTo>
                      <a:lnTo>
                        <a:pt x="70715" y="28795"/>
                      </a:lnTo>
                      <a:lnTo>
                        <a:pt x="69501" y="30125"/>
                      </a:lnTo>
                      <a:lnTo>
                        <a:pt x="68171" y="31339"/>
                      </a:lnTo>
                      <a:lnTo>
                        <a:pt x="66726" y="32554"/>
                      </a:lnTo>
                      <a:lnTo>
                        <a:pt x="65164" y="33652"/>
                      </a:lnTo>
                      <a:lnTo>
                        <a:pt x="63545" y="34693"/>
                      </a:lnTo>
                      <a:lnTo>
                        <a:pt x="62562" y="35271"/>
                      </a:lnTo>
                      <a:lnTo>
                        <a:pt x="61579" y="35792"/>
                      </a:lnTo>
                      <a:lnTo>
                        <a:pt x="60597" y="36254"/>
                      </a:lnTo>
                      <a:lnTo>
                        <a:pt x="59556" y="36659"/>
                      </a:lnTo>
                      <a:lnTo>
                        <a:pt x="60654" y="35618"/>
                      </a:lnTo>
                      <a:lnTo>
                        <a:pt x="61637" y="34577"/>
                      </a:lnTo>
                      <a:lnTo>
                        <a:pt x="62389" y="33594"/>
                      </a:lnTo>
                      <a:lnTo>
                        <a:pt x="63025" y="32554"/>
                      </a:lnTo>
                      <a:lnTo>
                        <a:pt x="63256" y="32091"/>
                      </a:lnTo>
                      <a:lnTo>
                        <a:pt x="63430" y="31629"/>
                      </a:lnTo>
                      <a:lnTo>
                        <a:pt x="63603" y="31108"/>
                      </a:lnTo>
                      <a:lnTo>
                        <a:pt x="63719" y="30703"/>
                      </a:lnTo>
                      <a:lnTo>
                        <a:pt x="63719" y="30241"/>
                      </a:lnTo>
                      <a:lnTo>
                        <a:pt x="63719" y="29836"/>
                      </a:lnTo>
                      <a:lnTo>
                        <a:pt x="63661" y="29431"/>
                      </a:lnTo>
                      <a:lnTo>
                        <a:pt x="63545" y="29027"/>
                      </a:lnTo>
                      <a:lnTo>
                        <a:pt x="63719" y="28333"/>
                      </a:lnTo>
                      <a:lnTo>
                        <a:pt x="63834" y="27639"/>
                      </a:lnTo>
                      <a:lnTo>
                        <a:pt x="63834" y="27003"/>
                      </a:lnTo>
                      <a:lnTo>
                        <a:pt x="63834" y="26367"/>
                      </a:lnTo>
                      <a:lnTo>
                        <a:pt x="63719" y="25731"/>
                      </a:lnTo>
                      <a:lnTo>
                        <a:pt x="63545" y="25153"/>
                      </a:lnTo>
                      <a:lnTo>
                        <a:pt x="63314" y="24575"/>
                      </a:lnTo>
                      <a:lnTo>
                        <a:pt x="62967" y="24054"/>
                      </a:lnTo>
                      <a:lnTo>
                        <a:pt x="62505" y="23476"/>
                      </a:lnTo>
                      <a:lnTo>
                        <a:pt x="61869" y="23013"/>
                      </a:lnTo>
                      <a:lnTo>
                        <a:pt x="61175" y="22609"/>
                      </a:lnTo>
                      <a:lnTo>
                        <a:pt x="60365" y="22262"/>
                      </a:lnTo>
                      <a:lnTo>
                        <a:pt x="59498" y="22030"/>
                      </a:lnTo>
                      <a:lnTo>
                        <a:pt x="58515" y="21799"/>
                      </a:lnTo>
                      <a:lnTo>
                        <a:pt x="57416" y="21684"/>
                      </a:lnTo>
                      <a:lnTo>
                        <a:pt x="56260" y="21684"/>
                      </a:lnTo>
                      <a:lnTo>
                        <a:pt x="55104" y="21741"/>
                      </a:lnTo>
                      <a:lnTo>
                        <a:pt x="53832" y="21799"/>
                      </a:lnTo>
                      <a:lnTo>
                        <a:pt x="52559" y="21973"/>
                      </a:lnTo>
                      <a:lnTo>
                        <a:pt x="51230" y="22262"/>
                      </a:lnTo>
                      <a:lnTo>
                        <a:pt x="49842" y="22551"/>
                      </a:lnTo>
                      <a:lnTo>
                        <a:pt x="48512" y="22898"/>
                      </a:lnTo>
                      <a:lnTo>
                        <a:pt x="47124" y="23245"/>
                      </a:lnTo>
                      <a:lnTo>
                        <a:pt x="45737" y="23707"/>
                      </a:lnTo>
                      <a:lnTo>
                        <a:pt x="44349" y="24170"/>
                      </a:lnTo>
                      <a:lnTo>
                        <a:pt x="42961" y="24690"/>
                      </a:lnTo>
                      <a:lnTo>
                        <a:pt x="41574" y="25268"/>
                      </a:lnTo>
                      <a:lnTo>
                        <a:pt x="40186" y="25847"/>
                      </a:lnTo>
                      <a:lnTo>
                        <a:pt x="37468" y="27119"/>
                      </a:lnTo>
                      <a:lnTo>
                        <a:pt x="34808" y="28506"/>
                      </a:lnTo>
                      <a:lnTo>
                        <a:pt x="33016" y="29547"/>
                      </a:lnTo>
                      <a:lnTo>
                        <a:pt x="31050" y="30819"/>
                      </a:lnTo>
                      <a:lnTo>
                        <a:pt x="28853" y="32380"/>
                      </a:lnTo>
                      <a:lnTo>
                        <a:pt x="26598" y="34115"/>
                      </a:lnTo>
                      <a:lnTo>
                        <a:pt x="24285" y="36023"/>
                      </a:lnTo>
                      <a:lnTo>
                        <a:pt x="23187" y="37064"/>
                      </a:lnTo>
                      <a:lnTo>
                        <a:pt x="22030" y="38104"/>
                      </a:lnTo>
                      <a:lnTo>
                        <a:pt x="20932" y="39203"/>
                      </a:lnTo>
                      <a:lnTo>
                        <a:pt x="19891" y="40302"/>
                      </a:lnTo>
                      <a:lnTo>
                        <a:pt x="18850" y="41458"/>
                      </a:lnTo>
                      <a:lnTo>
                        <a:pt x="17867" y="42557"/>
                      </a:lnTo>
                      <a:lnTo>
                        <a:pt x="16942" y="43713"/>
                      </a:lnTo>
                      <a:lnTo>
                        <a:pt x="16132" y="44927"/>
                      </a:lnTo>
                      <a:lnTo>
                        <a:pt x="15323" y="46084"/>
                      </a:lnTo>
                      <a:lnTo>
                        <a:pt x="14629" y="47298"/>
                      </a:lnTo>
                      <a:lnTo>
                        <a:pt x="14051" y="48454"/>
                      </a:lnTo>
                      <a:lnTo>
                        <a:pt x="13530" y="49611"/>
                      </a:lnTo>
                      <a:lnTo>
                        <a:pt x="13126" y="50825"/>
                      </a:lnTo>
                      <a:lnTo>
                        <a:pt x="12837" y="51981"/>
                      </a:lnTo>
                      <a:lnTo>
                        <a:pt x="12721" y="53138"/>
                      </a:lnTo>
                      <a:lnTo>
                        <a:pt x="12663" y="54236"/>
                      </a:lnTo>
                      <a:lnTo>
                        <a:pt x="12721" y="54814"/>
                      </a:lnTo>
                      <a:lnTo>
                        <a:pt x="12779" y="55335"/>
                      </a:lnTo>
                      <a:lnTo>
                        <a:pt x="12894" y="55913"/>
                      </a:lnTo>
                      <a:lnTo>
                        <a:pt x="13068" y="56433"/>
                      </a:lnTo>
                      <a:lnTo>
                        <a:pt x="13241" y="56954"/>
                      </a:lnTo>
                      <a:lnTo>
                        <a:pt x="13473" y="57474"/>
                      </a:lnTo>
                      <a:lnTo>
                        <a:pt x="13762" y="57995"/>
                      </a:lnTo>
                      <a:lnTo>
                        <a:pt x="14051" y="58457"/>
                      </a:lnTo>
                      <a:lnTo>
                        <a:pt x="14398" y="58977"/>
                      </a:lnTo>
                      <a:lnTo>
                        <a:pt x="14803" y="59440"/>
                      </a:lnTo>
                      <a:lnTo>
                        <a:pt x="15265" y="59903"/>
                      </a:lnTo>
                      <a:lnTo>
                        <a:pt x="15785" y="60365"/>
                      </a:lnTo>
                      <a:lnTo>
                        <a:pt x="16653" y="61059"/>
                      </a:lnTo>
                      <a:lnTo>
                        <a:pt x="17636" y="61695"/>
                      </a:lnTo>
                      <a:lnTo>
                        <a:pt x="18677" y="62215"/>
                      </a:lnTo>
                      <a:lnTo>
                        <a:pt x="19833" y="62678"/>
                      </a:lnTo>
                      <a:lnTo>
                        <a:pt x="20989" y="63025"/>
                      </a:lnTo>
                      <a:lnTo>
                        <a:pt x="22204" y="63372"/>
                      </a:lnTo>
                      <a:lnTo>
                        <a:pt x="23476" y="63603"/>
                      </a:lnTo>
                      <a:lnTo>
                        <a:pt x="24806" y="63834"/>
                      </a:lnTo>
                      <a:lnTo>
                        <a:pt x="26135" y="63950"/>
                      </a:lnTo>
                      <a:lnTo>
                        <a:pt x="27407" y="64066"/>
                      </a:lnTo>
                      <a:lnTo>
                        <a:pt x="28737" y="64123"/>
                      </a:lnTo>
                      <a:lnTo>
                        <a:pt x="30009" y="64181"/>
                      </a:lnTo>
                      <a:lnTo>
                        <a:pt x="32496" y="64123"/>
                      </a:lnTo>
                      <a:lnTo>
                        <a:pt x="34751" y="63950"/>
                      </a:lnTo>
                      <a:lnTo>
                        <a:pt x="36948" y="63719"/>
                      </a:lnTo>
                      <a:lnTo>
                        <a:pt x="39203" y="63372"/>
                      </a:lnTo>
                      <a:lnTo>
                        <a:pt x="41458" y="62967"/>
                      </a:lnTo>
                      <a:lnTo>
                        <a:pt x="43771" y="62447"/>
                      </a:lnTo>
                      <a:lnTo>
                        <a:pt x="46141" y="61869"/>
                      </a:lnTo>
                      <a:lnTo>
                        <a:pt x="48454" y="61232"/>
                      </a:lnTo>
                      <a:lnTo>
                        <a:pt x="50883" y="60539"/>
                      </a:lnTo>
                      <a:lnTo>
                        <a:pt x="53253" y="59787"/>
                      </a:lnTo>
                      <a:lnTo>
                        <a:pt x="55624" y="58977"/>
                      </a:lnTo>
                      <a:lnTo>
                        <a:pt x="58052" y="58110"/>
                      </a:lnTo>
                      <a:lnTo>
                        <a:pt x="60423" y="57185"/>
                      </a:lnTo>
                      <a:lnTo>
                        <a:pt x="62852" y="56202"/>
                      </a:lnTo>
                      <a:lnTo>
                        <a:pt x="65222" y="55161"/>
                      </a:lnTo>
                      <a:lnTo>
                        <a:pt x="67593" y="54121"/>
                      </a:lnTo>
                      <a:lnTo>
                        <a:pt x="69906" y="53022"/>
                      </a:lnTo>
                      <a:lnTo>
                        <a:pt x="72276" y="51866"/>
                      </a:lnTo>
                      <a:lnTo>
                        <a:pt x="72276" y="51866"/>
                      </a:lnTo>
                      <a:lnTo>
                        <a:pt x="69906" y="52791"/>
                      </a:lnTo>
                      <a:lnTo>
                        <a:pt x="67593" y="53658"/>
                      </a:lnTo>
                      <a:lnTo>
                        <a:pt x="65222" y="54468"/>
                      </a:lnTo>
                      <a:lnTo>
                        <a:pt x="62909" y="55277"/>
                      </a:lnTo>
                      <a:lnTo>
                        <a:pt x="60597" y="56029"/>
                      </a:lnTo>
                      <a:lnTo>
                        <a:pt x="58342" y="56723"/>
                      </a:lnTo>
                      <a:lnTo>
                        <a:pt x="56087" y="57359"/>
                      </a:lnTo>
                      <a:lnTo>
                        <a:pt x="53832" y="57937"/>
                      </a:lnTo>
                      <a:lnTo>
                        <a:pt x="51634" y="58515"/>
                      </a:lnTo>
                      <a:lnTo>
                        <a:pt x="49495" y="58977"/>
                      </a:lnTo>
                      <a:lnTo>
                        <a:pt x="47356" y="59440"/>
                      </a:lnTo>
                      <a:lnTo>
                        <a:pt x="45274" y="59787"/>
                      </a:lnTo>
                      <a:lnTo>
                        <a:pt x="43250" y="60076"/>
                      </a:lnTo>
                      <a:lnTo>
                        <a:pt x="41342" y="60307"/>
                      </a:lnTo>
                      <a:lnTo>
                        <a:pt x="39434" y="60481"/>
                      </a:lnTo>
                      <a:lnTo>
                        <a:pt x="37642" y="60539"/>
                      </a:lnTo>
                      <a:lnTo>
                        <a:pt x="35040" y="60539"/>
                      </a:lnTo>
                      <a:lnTo>
                        <a:pt x="33710" y="60481"/>
                      </a:lnTo>
                      <a:lnTo>
                        <a:pt x="32264" y="60423"/>
                      </a:lnTo>
                      <a:lnTo>
                        <a:pt x="30877" y="60250"/>
                      </a:lnTo>
                      <a:lnTo>
                        <a:pt x="29431" y="60076"/>
                      </a:lnTo>
                      <a:lnTo>
                        <a:pt x="28043" y="59845"/>
                      </a:lnTo>
                      <a:lnTo>
                        <a:pt x="26714" y="59498"/>
                      </a:lnTo>
                      <a:lnTo>
                        <a:pt x="25442" y="59093"/>
                      </a:lnTo>
                      <a:lnTo>
                        <a:pt x="24227" y="58573"/>
                      </a:lnTo>
                      <a:lnTo>
                        <a:pt x="23649" y="58284"/>
                      </a:lnTo>
                      <a:lnTo>
                        <a:pt x="23129" y="57937"/>
                      </a:lnTo>
                      <a:lnTo>
                        <a:pt x="22608" y="57590"/>
                      </a:lnTo>
                      <a:lnTo>
                        <a:pt x="22088" y="57185"/>
                      </a:lnTo>
                      <a:lnTo>
                        <a:pt x="21683" y="56780"/>
                      </a:lnTo>
                      <a:lnTo>
                        <a:pt x="21221" y="56318"/>
                      </a:lnTo>
                      <a:lnTo>
                        <a:pt x="20874" y="55797"/>
                      </a:lnTo>
                      <a:lnTo>
                        <a:pt x="20527" y="55277"/>
                      </a:lnTo>
                      <a:lnTo>
                        <a:pt x="20238" y="54757"/>
                      </a:lnTo>
                      <a:lnTo>
                        <a:pt x="20006" y="54121"/>
                      </a:lnTo>
                      <a:lnTo>
                        <a:pt x="19833" y="53485"/>
                      </a:lnTo>
                      <a:lnTo>
                        <a:pt x="19659" y="52849"/>
                      </a:lnTo>
                      <a:lnTo>
                        <a:pt x="19602" y="51981"/>
                      </a:lnTo>
                      <a:lnTo>
                        <a:pt x="19544" y="51172"/>
                      </a:lnTo>
                      <a:lnTo>
                        <a:pt x="19602" y="50362"/>
                      </a:lnTo>
                      <a:lnTo>
                        <a:pt x="19717" y="49553"/>
                      </a:lnTo>
                      <a:lnTo>
                        <a:pt x="19891" y="48743"/>
                      </a:lnTo>
                      <a:lnTo>
                        <a:pt x="20180" y="47934"/>
                      </a:lnTo>
                      <a:lnTo>
                        <a:pt x="20469" y="47182"/>
                      </a:lnTo>
                      <a:lnTo>
                        <a:pt x="20816" y="46373"/>
                      </a:lnTo>
                      <a:lnTo>
                        <a:pt x="21278" y="45563"/>
                      </a:lnTo>
                      <a:lnTo>
                        <a:pt x="21741" y="44812"/>
                      </a:lnTo>
                      <a:lnTo>
                        <a:pt x="22204" y="44060"/>
                      </a:lnTo>
                      <a:lnTo>
                        <a:pt x="22782" y="43308"/>
                      </a:lnTo>
                      <a:lnTo>
                        <a:pt x="23360" y="42557"/>
                      </a:lnTo>
                      <a:lnTo>
                        <a:pt x="23996" y="41805"/>
                      </a:lnTo>
                      <a:lnTo>
                        <a:pt x="25326" y="40417"/>
                      </a:lnTo>
                      <a:lnTo>
                        <a:pt x="26714" y="39087"/>
                      </a:lnTo>
                      <a:lnTo>
                        <a:pt x="28217" y="37758"/>
                      </a:lnTo>
                      <a:lnTo>
                        <a:pt x="29778" y="36543"/>
                      </a:lnTo>
                      <a:lnTo>
                        <a:pt x="31281" y="35445"/>
                      </a:lnTo>
                      <a:lnTo>
                        <a:pt x="32785" y="34404"/>
                      </a:lnTo>
                      <a:lnTo>
                        <a:pt x="34288" y="33479"/>
                      </a:lnTo>
                      <a:lnTo>
                        <a:pt x="35676" y="32612"/>
                      </a:lnTo>
                      <a:lnTo>
                        <a:pt x="36948" y="31918"/>
                      </a:lnTo>
                      <a:lnTo>
                        <a:pt x="38856" y="30935"/>
                      </a:lnTo>
                      <a:lnTo>
                        <a:pt x="40822" y="30010"/>
                      </a:lnTo>
                      <a:lnTo>
                        <a:pt x="42730" y="29200"/>
                      </a:lnTo>
                      <a:lnTo>
                        <a:pt x="44638" y="28506"/>
                      </a:lnTo>
                      <a:lnTo>
                        <a:pt x="46488" y="27928"/>
                      </a:lnTo>
                      <a:lnTo>
                        <a:pt x="48281" y="27466"/>
                      </a:lnTo>
                      <a:lnTo>
                        <a:pt x="49900" y="27234"/>
                      </a:lnTo>
                      <a:lnTo>
                        <a:pt x="50709" y="27119"/>
                      </a:lnTo>
                      <a:lnTo>
                        <a:pt x="51461" y="27061"/>
                      </a:lnTo>
                      <a:lnTo>
                        <a:pt x="52270" y="27061"/>
                      </a:lnTo>
                      <a:lnTo>
                        <a:pt x="53022" y="27176"/>
                      </a:lnTo>
                      <a:lnTo>
                        <a:pt x="53658" y="27292"/>
                      </a:lnTo>
                      <a:lnTo>
                        <a:pt x="54294" y="27466"/>
                      </a:lnTo>
                      <a:lnTo>
                        <a:pt x="52849" y="27928"/>
                      </a:lnTo>
                      <a:lnTo>
                        <a:pt x="51403" y="28448"/>
                      </a:lnTo>
                      <a:lnTo>
                        <a:pt x="49958" y="29084"/>
                      </a:lnTo>
                      <a:lnTo>
                        <a:pt x="48512" y="29778"/>
                      </a:lnTo>
                      <a:lnTo>
                        <a:pt x="47471" y="30357"/>
                      </a:lnTo>
                      <a:lnTo>
                        <a:pt x="46546" y="30935"/>
                      </a:lnTo>
                      <a:lnTo>
                        <a:pt x="45621" y="31513"/>
                      </a:lnTo>
                      <a:lnTo>
                        <a:pt x="44754" y="32091"/>
                      </a:lnTo>
                      <a:lnTo>
                        <a:pt x="44291" y="32322"/>
                      </a:lnTo>
                      <a:lnTo>
                        <a:pt x="42672" y="33190"/>
                      </a:lnTo>
                      <a:lnTo>
                        <a:pt x="41053" y="34057"/>
                      </a:lnTo>
                      <a:lnTo>
                        <a:pt x="39492" y="34982"/>
                      </a:lnTo>
                      <a:lnTo>
                        <a:pt x="37931" y="35965"/>
                      </a:lnTo>
                      <a:lnTo>
                        <a:pt x="36427" y="37064"/>
                      </a:lnTo>
                      <a:lnTo>
                        <a:pt x="35040" y="38162"/>
                      </a:lnTo>
                      <a:lnTo>
                        <a:pt x="33652" y="39261"/>
                      </a:lnTo>
                      <a:lnTo>
                        <a:pt x="32438" y="40475"/>
                      </a:lnTo>
                      <a:lnTo>
                        <a:pt x="31339" y="41631"/>
                      </a:lnTo>
                      <a:lnTo>
                        <a:pt x="30356" y="42846"/>
                      </a:lnTo>
                      <a:lnTo>
                        <a:pt x="29605" y="43944"/>
                      </a:lnTo>
                      <a:lnTo>
                        <a:pt x="28969" y="45101"/>
                      </a:lnTo>
                      <a:lnTo>
                        <a:pt x="28448" y="46141"/>
                      </a:lnTo>
                      <a:lnTo>
                        <a:pt x="28101" y="47182"/>
                      </a:lnTo>
                      <a:lnTo>
                        <a:pt x="27812" y="48165"/>
                      </a:lnTo>
                      <a:lnTo>
                        <a:pt x="27697" y="49032"/>
                      </a:lnTo>
                      <a:lnTo>
                        <a:pt x="27697" y="49900"/>
                      </a:lnTo>
                      <a:lnTo>
                        <a:pt x="27697" y="50362"/>
                      </a:lnTo>
                      <a:lnTo>
                        <a:pt x="27754" y="50825"/>
                      </a:lnTo>
                      <a:lnTo>
                        <a:pt x="27870" y="51230"/>
                      </a:lnTo>
                      <a:lnTo>
                        <a:pt x="27986" y="51634"/>
                      </a:lnTo>
                      <a:lnTo>
                        <a:pt x="28217" y="51981"/>
                      </a:lnTo>
                      <a:lnTo>
                        <a:pt x="28390" y="52386"/>
                      </a:lnTo>
                      <a:lnTo>
                        <a:pt x="28680" y="52675"/>
                      </a:lnTo>
                      <a:lnTo>
                        <a:pt x="28969" y="53022"/>
                      </a:lnTo>
                      <a:lnTo>
                        <a:pt x="29258" y="53311"/>
                      </a:lnTo>
                      <a:lnTo>
                        <a:pt x="29605" y="53542"/>
                      </a:lnTo>
                      <a:lnTo>
                        <a:pt x="30414" y="54063"/>
                      </a:lnTo>
                      <a:lnTo>
                        <a:pt x="31281" y="54468"/>
                      </a:lnTo>
                      <a:lnTo>
                        <a:pt x="32207" y="54814"/>
                      </a:lnTo>
                      <a:lnTo>
                        <a:pt x="33247" y="55046"/>
                      </a:lnTo>
                      <a:lnTo>
                        <a:pt x="34404" y="55219"/>
                      </a:lnTo>
                      <a:lnTo>
                        <a:pt x="35560" y="55335"/>
                      </a:lnTo>
                      <a:lnTo>
                        <a:pt x="36774" y="55393"/>
                      </a:lnTo>
                      <a:lnTo>
                        <a:pt x="38104" y="55393"/>
                      </a:lnTo>
                      <a:lnTo>
                        <a:pt x="39434" y="55335"/>
                      </a:lnTo>
                      <a:lnTo>
                        <a:pt x="40764" y="55219"/>
                      </a:lnTo>
                      <a:lnTo>
                        <a:pt x="42210" y="55046"/>
                      </a:lnTo>
                      <a:lnTo>
                        <a:pt x="43597" y="54814"/>
                      </a:lnTo>
                      <a:lnTo>
                        <a:pt x="45101" y="54583"/>
                      </a:lnTo>
                      <a:lnTo>
                        <a:pt x="46546" y="54236"/>
                      </a:lnTo>
                      <a:lnTo>
                        <a:pt x="48049" y="53889"/>
                      </a:lnTo>
                      <a:lnTo>
                        <a:pt x="49611" y="53485"/>
                      </a:lnTo>
                      <a:lnTo>
                        <a:pt x="51114" y="53022"/>
                      </a:lnTo>
                      <a:lnTo>
                        <a:pt x="52675" y="52559"/>
                      </a:lnTo>
                      <a:lnTo>
                        <a:pt x="54236" y="52039"/>
                      </a:lnTo>
                      <a:lnTo>
                        <a:pt x="57359" y="50825"/>
                      </a:lnTo>
                      <a:lnTo>
                        <a:pt x="60481" y="49553"/>
                      </a:lnTo>
                      <a:lnTo>
                        <a:pt x="63545" y="48107"/>
                      </a:lnTo>
                      <a:lnTo>
                        <a:pt x="66610" y="46546"/>
                      </a:lnTo>
                      <a:lnTo>
                        <a:pt x="69559" y="44927"/>
                      </a:lnTo>
                      <a:lnTo>
                        <a:pt x="72450" y="43250"/>
                      </a:lnTo>
                      <a:lnTo>
                        <a:pt x="75225" y="41458"/>
                      </a:lnTo>
                      <a:lnTo>
                        <a:pt x="77885" y="39608"/>
                      </a:lnTo>
                      <a:lnTo>
                        <a:pt x="80429" y="37758"/>
                      </a:lnTo>
                      <a:lnTo>
                        <a:pt x="82915" y="35849"/>
                      </a:lnTo>
                      <a:lnTo>
                        <a:pt x="85286" y="33941"/>
                      </a:lnTo>
                      <a:lnTo>
                        <a:pt x="87483" y="32033"/>
                      </a:lnTo>
                      <a:lnTo>
                        <a:pt x="89623" y="30067"/>
                      </a:lnTo>
                      <a:lnTo>
                        <a:pt x="91704" y="28044"/>
                      </a:lnTo>
                      <a:lnTo>
                        <a:pt x="92629" y="27003"/>
                      </a:lnTo>
                      <a:lnTo>
                        <a:pt x="93554" y="26020"/>
                      </a:lnTo>
                      <a:lnTo>
                        <a:pt x="94422" y="24979"/>
                      </a:lnTo>
                      <a:lnTo>
                        <a:pt x="95231" y="23996"/>
                      </a:lnTo>
                      <a:lnTo>
                        <a:pt x="95983" y="22956"/>
                      </a:lnTo>
                      <a:lnTo>
                        <a:pt x="96677" y="21973"/>
                      </a:lnTo>
                      <a:lnTo>
                        <a:pt x="97313" y="20990"/>
                      </a:lnTo>
                      <a:lnTo>
                        <a:pt x="97891" y="20007"/>
                      </a:lnTo>
                      <a:lnTo>
                        <a:pt x="98411" y="19024"/>
                      </a:lnTo>
                      <a:lnTo>
                        <a:pt x="98874" y="18099"/>
                      </a:lnTo>
                      <a:lnTo>
                        <a:pt x="99279" y="17116"/>
                      </a:lnTo>
                      <a:lnTo>
                        <a:pt x="99626" y="16191"/>
                      </a:lnTo>
                      <a:lnTo>
                        <a:pt x="99857" y="15323"/>
                      </a:lnTo>
                      <a:lnTo>
                        <a:pt x="100030" y="14456"/>
                      </a:lnTo>
                      <a:lnTo>
                        <a:pt x="100204" y="13589"/>
                      </a:lnTo>
                      <a:lnTo>
                        <a:pt x="100262" y="12779"/>
                      </a:lnTo>
                      <a:lnTo>
                        <a:pt x="100262" y="11970"/>
                      </a:lnTo>
                      <a:lnTo>
                        <a:pt x="100204" y="11218"/>
                      </a:lnTo>
                      <a:lnTo>
                        <a:pt x="100146" y="10466"/>
                      </a:lnTo>
                      <a:lnTo>
                        <a:pt x="99972" y="9773"/>
                      </a:lnTo>
                      <a:lnTo>
                        <a:pt x="99799" y="9079"/>
                      </a:lnTo>
                      <a:lnTo>
                        <a:pt x="99510" y="8385"/>
                      </a:lnTo>
                      <a:lnTo>
                        <a:pt x="99221" y="7749"/>
                      </a:lnTo>
                      <a:lnTo>
                        <a:pt x="98874" y="7113"/>
                      </a:lnTo>
                      <a:lnTo>
                        <a:pt x="98469" y="6535"/>
                      </a:lnTo>
                      <a:lnTo>
                        <a:pt x="98007" y="6014"/>
                      </a:lnTo>
                      <a:lnTo>
                        <a:pt x="97544" y="5436"/>
                      </a:lnTo>
                      <a:lnTo>
                        <a:pt x="97024" y="4973"/>
                      </a:lnTo>
                      <a:lnTo>
                        <a:pt x="96445" y="4453"/>
                      </a:lnTo>
                      <a:lnTo>
                        <a:pt x="95867" y="3991"/>
                      </a:lnTo>
                      <a:lnTo>
                        <a:pt x="95231" y="3586"/>
                      </a:lnTo>
                      <a:lnTo>
                        <a:pt x="94595" y="3181"/>
                      </a:lnTo>
                      <a:lnTo>
                        <a:pt x="93901" y="2776"/>
                      </a:lnTo>
                      <a:lnTo>
                        <a:pt x="93150" y="2429"/>
                      </a:lnTo>
                      <a:lnTo>
                        <a:pt x="92398" y="2082"/>
                      </a:lnTo>
                      <a:lnTo>
                        <a:pt x="91588" y="1793"/>
                      </a:lnTo>
                      <a:lnTo>
                        <a:pt x="89912" y="1215"/>
                      </a:lnTo>
                      <a:lnTo>
                        <a:pt x="88119" y="753"/>
                      </a:lnTo>
                      <a:lnTo>
                        <a:pt x="86211" y="406"/>
                      </a:lnTo>
                      <a:lnTo>
                        <a:pt x="84187" y="174"/>
                      </a:lnTo>
                      <a:lnTo>
                        <a:pt x="82048" y="59"/>
                      </a:lnTo>
                      <a:lnTo>
                        <a:pt x="7979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цу2">
                  <a:extLst>
                    <a:ext uri="{FF2B5EF4-FFF2-40B4-BE49-F238E27FC236}">
                      <a16:creationId xmlns:a16="http://schemas.microsoft.com/office/drawing/2014/main" id="{195E20BB-A530-4DF7-8D5E-2839F9ED75CC}"/>
                    </a:ext>
                  </a:extLst>
                </p:cNvPr>
                <p:cNvSpPr/>
                <p:nvPr/>
              </p:nvSpPr>
              <p:spPr>
                <a:xfrm>
                  <a:off x="2597200" y="1776950"/>
                  <a:ext cx="2506550" cy="1604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262" h="64182" fill="none" extrusionOk="0">
                      <a:moveTo>
                        <a:pt x="98007" y="6014"/>
                      </a:moveTo>
                      <a:lnTo>
                        <a:pt x="98007" y="6014"/>
                      </a:lnTo>
                      <a:lnTo>
                        <a:pt x="97544" y="5436"/>
                      </a:lnTo>
                      <a:lnTo>
                        <a:pt x="97024" y="4973"/>
                      </a:lnTo>
                      <a:lnTo>
                        <a:pt x="96445" y="4453"/>
                      </a:lnTo>
                      <a:lnTo>
                        <a:pt x="95867" y="3991"/>
                      </a:lnTo>
                      <a:lnTo>
                        <a:pt x="95231" y="3586"/>
                      </a:lnTo>
                      <a:lnTo>
                        <a:pt x="94595" y="3181"/>
                      </a:lnTo>
                      <a:lnTo>
                        <a:pt x="93901" y="2776"/>
                      </a:lnTo>
                      <a:lnTo>
                        <a:pt x="93150" y="2429"/>
                      </a:lnTo>
                      <a:lnTo>
                        <a:pt x="92398" y="2082"/>
                      </a:lnTo>
                      <a:lnTo>
                        <a:pt x="91588" y="1793"/>
                      </a:lnTo>
                      <a:lnTo>
                        <a:pt x="89912" y="1215"/>
                      </a:lnTo>
                      <a:lnTo>
                        <a:pt x="88119" y="753"/>
                      </a:lnTo>
                      <a:lnTo>
                        <a:pt x="86211" y="406"/>
                      </a:lnTo>
                      <a:lnTo>
                        <a:pt x="86211" y="406"/>
                      </a:lnTo>
                      <a:lnTo>
                        <a:pt x="84187" y="174"/>
                      </a:lnTo>
                      <a:lnTo>
                        <a:pt x="82048" y="59"/>
                      </a:lnTo>
                      <a:lnTo>
                        <a:pt x="79793" y="1"/>
                      </a:lnTo>
                      <a:lnTo>
                        <a:pt x="77422" y="117"/>
                      </a:lnTo>
                      <a:lnTo>
                        <a:pt x="77422" y="117"/>
                      </a:lnTo>
                      <a:lnTo>
                        <a:pt x="74994" y="406"/>
                      </a:lnTo>
                      <a:lnTo>
                        <a:pt x="73722" y="579"/>
                      </a:lnTo>
                      <a:lnTo>
                        <a:pt x="72450" y="753"/>
                      </a:lnTo>
                      <a:lnTo>
                        <a:pt x="71120" y="1042"/>
                      </a:lnTo>
                      <a:lnTo>
                        <a:pt x="69790" y="1331"/>
                      </a:lnTo>
                      <a:lnTo>
                        <a:pt x="68402" y="1736"/>
                      </a:lnTo>
                      <a:lnTo>
                        <a:pt x="67072" y="2082"/>
                      </a:lnTo>
                      <a:lnTo>
                        <a:pt x="67072" y="2082"/>
                      </a:lnTo>
                      <a:lnTo>
                        <a:pt x="68345" y="1851"/>
                      </a:lnTo>
                      <a:lnTo>
                        <a:pt x="69617" y="1620"/>
                      </a:lnTo>
                      <a:lnTo>
                        <a:pt x="70831" y="1446"/>
                      </a:lnTo>
                      <a:lnTo>
                        <a:pt x="72045" y="1331"/>
                      </a:lnTo>
                      <a:lnTo>
                        <a:pt x="73201" y="1215"/>
                      </a:lnTo>
                      <a:lnTo>
                        <a:pt x="74358" y="1157"/>
                      </a:lnTo>
                      <a:lnTo>
                        <a:pt x="76555" y="1157"/>
                      </a:lnTo>
                      <a:lnTo>
                        <a:pt x="76555" y="1157"/>
                      </a:lnTo>
                      <a:lnTo>
                        <a:pt x="78579" y="1273"/>
                      </a:lnTo>
                      <a:lnTo>
                        <a:pt x="80545" y="1504"/>
                      </a:lnTo>
                      <a:lnTo>
                        <a:pt x="82337" y="1851"/>
                      </a:lnTo>
                      <a:lnTo>
                        <a:pt x="84014" y="2256"/>
                      </a:lnTo>
                      <a:lnTo>
                        <a:pt x="84014" y="2256"/>
                      </a:lnTo>
                      <a:lnTo>
                        <a:pt x="85633" y="2776"/>
                      </a:lnTo>
                      <a:lnTo>
                        <a:pt x="87136" y="3355"/>
                      </a:lnTo>
                      <a:lnTo>
                        <a:pt x="88466" y="4048"/>
                      </a:lnTo>
                      <a:lnTo>
                        <a:pt x="89680" y="4800"/>
                      </a:lnTo>
                      <a:lnTo>
                        <a:pt x="89680" y="4800"/>
                      </a:lnTo>
                      <a:lnTo>
                        <a:pt x="90259" y="5205"/>
                      </a:lnTo>
                      <a:lnTo>
                        <a:pt x="90837" y="5667"/>
                      </a:lnTo>
                      <a:lnTo>
                        <a:pt x="91357" y="6072"/>
                      </a:lnTo>
                      <a:lnTo>
                        <a:pt x="91820" y="6535"/>
                      </a:lnTo>
                      <a:lnTo>
                        <a:pt x="92224" y="7055"/>
                      </a:lnTo>
                      <a:lnTo>
                        <a:pt x="92629" y="7518"/>
                      </a:lnTo>
                      <a:lnTo>
                        <a:pt x="93034" y="8038"/>
                      </a:lnTo>
                      <a:lnTo>
                        <a:pt x="93381" y="8616"/>
                      </a:lnTo>
                      <a:lnTo>
                        <a:pt x="93381" y="8616"/>
                      </a:lnTo>
                      <a:lnTo>
                        <a:pt x="93670" y="9137"/>
                      </a:lnTo>
                      <a:lnTo>
                        <a:pt x="93901" y="9715"/>
                      </a:lnTo>
                      <a:lnTo>
                        <a:pt x="94133" y="10351"/>
                      </a:lnTo>
                      <a:lnTo>
                        <a:pt x="94306" y="10929"/>
                      </a:lnTo>
                      <a:lnTo>
                        <a:pt x="94422" y="11565"/>
                      </a:lnTo>
                      <a:lnTo>
                        <a:pt x="94537" y="12201"/>
                      </a:lnTo>
                      <a:lnTo>
                        <a:pt x="94595" y="12895"/>
                      </a:lnTo>
                      <a:lnTo>
                        <a:pt x="94595" y="13531"/>
                      </a:lnTo>
                      <a:lnTo>
                        <a:pt x="94537" y="14225"/>
                      </a:lnTo>
                      <a:lnTo>
                        <a:pt x="94422" y="14976"/>
                      </a:lnTo>
                      <a:lnTo>
                        <a:pt x="94306" y="15670"/>
                      </a:lnTo>
                      <a:lnTo>
                        <a:pt x="94075" y="16422"/>
                      </a:lnTo>
                      <a:lnTo>
                        <a:pt x="93843" y="17174"/>
                      </a:lnTo>
                      <a:lnTo>
                        <a:pt x="93554" y="17925"/>
                      </a:lnTo>
                      <a:lnTo>
                        <a:pt x="93207" y="18735"/>
                      </a:lnTo>
                      <a:lnTo>
                        <a:pt x="92803" y="19486"/>
                      </a:lnTo>
                      <a:lnTo>
                        <a:pt x="92803" y="19486"/>
                      </a:lnTo>
                      <a:lnTo>
                        <a:pt x="92398" y="20296"/>
                      </a:lnTo>
                      <a:lnTo>
                        <a:pt x="91935" y="21105"/>
                      </a:lnTo>
                      <a:lnTo>
                        <a:pt x="91357" y="21915"/>
                      </a:lnTo>
                      <a:lnTo>
                        <a:pt x="90779" y="22724"/>
                      </a:lnTo>
                      <a:lnTo>
                        <a:pt x="89507" y="24401"/>
                      </a:lnTo>
                      <a:lnTo>
                        <a:pt x="88004" y="26078"/>
                      </a:lnTo>
                      <a:lnTo>
                        <a:pt x="88004" y="26078"/>
                      </a:lnTo>
                      <a:lnTo>
                        <a:pt x="86385" y="27755"/>
                      </a:lnTo>
                      <a:lnTo>
                        <a:pt x="84592" y="29374"/>
                      </a:lnTo>
                      <a:lnTo>
                        <a:pt x="84592" y="29374"/>
                      </a:lnTo>
                      <a:lnTo>
                        <a:pt x="82684" y="31050"/>
                      </a:lnTo>
                      <a:lnTo>
                        <a:pt x="80660" y="32727"/>
                      </a:lnTo>
                      <a:lnTo>
                        <a:pt x="80660" y="32727"/>
                      </a:lnTo>
                      <a:lnTo>
                        <a:pt x="78579" y="34404"/>
                      </a:lnTo>
                      <a:lnTo>
                        <a:pt x="76439" y="36023"/>
                      </a:lnTo>
                      <a:lnTo>
                        <a:pt x="74184" y="37584"/>
                      </a:lnTo>
                      <a:lnTo>
                        <a:pt x="71929" y="39087"/>
                      </a:lnTo>
                      <a:lnTo>
                        <a:pt x="69617" y="40533"/>
                      </a:lnTo>
                      <a:lnTo>
                        <a:pt x="67246" y="41863"/>
                      </a:lnTo>
                      <a:lnTo>
                        <a:pt x="64817" y="43193"/>
                      </a:lnTo>
                      <a:lnTo>
                        <a:pt x="62389" y="44349"/>
                      </a:lnTo>
                      <a:lnTo>
                        <a:pt x="62389" y="44349"/>
                      </a:lnTo>
                      <a:lnTo>
                        <a:pt x="59961" y="45505"/>
                      </a:lnTo>
                      <a:lnTo>
                        <a:pt x="57532" y="46488"/>
                      </a:lnTo>
                      <a:lnTo>
                        <a:pt x="55104" y="47356"/>
                      </a:lnTo>
                      <a:lnTo>
                        <a:pt x="52733" y="48165"/>
                      </a:lnTo>
                      <a:lnTo>
                        <a:pt x="50362" y="48801"/>
                      </a:lnTo>
                      <a:lnTo>
                        <a:pt x="48107" y="49264"/>
                      </a:lnTo>
                      <a:lnTo>
                        <a:pt x="45968" y="49611"/>
                      </a:lnTo>
                      <a:lnTo>
                        <a:pt x="44927" y="49784"/>
                      </a:lnTo>
                      <a:lnTo>
                        <a:pt x="43886" y="49842"/>
                      </a:lnTo>
                      <a:lnTo>
                        <a:pt x="43886" y="49842"/>
                      </a:lnTo>
                      <a:lnTo>
                        <a:pt x="42903" y="49900"/>
                      </a:lnTo>
                      <a:lnTo>
                        <a:pt x="41978" y="49900"/>
                      </a:lnTo>
                      <a:lnTo>
                        <a:pt x="41111" y="49842"/>
                      </a:lnTo>
                      <a:lnTo>
                        <a:pt x="40301" y="49784"/>
                      </a:lnTo>
                      <a:lnTo>
                        <a:pt x="39492" y="49611"/>
                      </a:lnTo>
                      <a:lnTo>
                        <a:pt x="38798" y="49437"/>
                      </a:lnTo>
                      <a:lnTo>
                        <a:pt x="38162" y="49264"/>
                      </a:lnTo>
                      <a:lnTo>
                        <a:pt x="37584" y="48975"/>
                      </a:lnTo>
                      <a:lnTo>
                        <a:pt x="37584" y="48975"/>
                      </a:lnTo>
                      <a:lnTo>
                        <a:pt x="37064" y="48686"/>
                      </a:lnTo>
                      <a:lnTo>
                        <a:pt x="36659" y="48339"/>
                      </a:lnTo>
                      <a:lnTo>
                        <a:pt x="36312" y="47992"/>
                      </a:lnTo>
                      <a:lnTo>
                        <a:pt x="36023" y="47529"/>
                      </a:lnTo>
                      <a:lnTo>
                        <a:pt x="36023" y="47529"/>
                      </a:lnTo>
                      <a:lnTo>
                        <a:pt x="35907" y="47067"/>
                      </a:lnTo>
                      <a:lnTo>
                        <a:pt x="35849" y="46546"/>
                      </a:lnTo>
                      <a:lnTo>
                        <a:pt x="35849" y="46546"/>
                      </a:lnTo>
                      <a:lnTo>
                        <a:pt x="35849" y="45968"/>
                      </a:lnTo>
                      <a:lnTo>
                        <a:pt x="35907" y="45332"/>
                      </a:lnTo>
                      <a:lnTo>
                        <a:pt x="35907" y="45332"/>
                      </a:lnTo>
                      <a:lnTo>
                        <a:pt x="36023" y="44696"/>
                      </a:lnTo>
                      <a:lnTo>
                        <a:pt x="36196" y="44118"/>
                      </a:lnTo>
                      <a:lnTo>
                        <a:pt x="36485" y="43482"/>
                      </a:lnTo>
                      <a:lnTo>
                        <a:pt x="36774" y="42846"/>
                      </a:lnTo>
                      <a:lnTo>
                        <a:pt x="37179" y="42210"/>
                      </a:lnTo>
                      <a:lnTo>
                        <a:pt x="37642" y="41574"/>
                      </a:lnTo>
                      <a:lnTo>
                        <a:pt x="38162" y="40995"/>
                      </a:lnTo>
                      <a:lnTo>
                        <a:pt x="38798" y="40359"/>
                      </a:lnTo>
                      <a:lnTo>
                        <a:pt x="38798" y="40359"/>
                      </a:lnTo>
                      <a:lnTo>
                        <a:pt x="38856" y="40938"/>
                      </a:lnTo>
                      <a:lnTo>
                        <a:pt x="39087" y="41516"/>
                      </a:lnTo>
                      <a:lnTo>
                        <a:pt x="39087" y="41516"/>
                      </a:lnTo>
                      <a:lnTo>
                        <a:pt x="39261" y="41805"/>
                      </a:lnTo>
                      <a:lnTo>
                        <a:pt x="39492" y="42094"/>
                      </a:lnTo>
                      <a:lnTo>
                        <a:pt x="39781" y="42325"/>
                      </a:lnTo>
                      <a:lnTo>
                        <a:pt x="40070" y="42557"/>
                      </a:lnTo>
                      <a:lnTo>
                        <a:pt x="40417" y="42730"/>
                      </a:lnTo>
                      <a:lnTo>
                        <a:pt x="40764" y="42903"/>
                      </a:lnTo>
                      <a:lnTo>
                        <a:pt x="41631" y="43193"/>
                      </a:lnTo>
                      <a:lnTo>
                        <a:pt x="42556" y="43366"/>
                      </a:lnTo>
                      <a:lnTo>
                        <a:pt x="43655" y="43424"/>
                      </a:lnTo>
                      <a:lnTo>
                        <a:pt x="44754" y="43366"/>
                      </a:lnTo>
                      <a:lnTo>
                        <a:pt x="46026" y="43193"/>
                      </a:lnTo>
                      <a:lnTo>
                        <a:pt x="46026" y="43193"/>
                      </a:lnTo>
                      <a:lnTo>
                        <a:pt x="46893" y="43250"/>
                      </a:lnTo>
                      <a:lnTo>
                        <a:pt x="47876" y="43250"/>
                      </a:lnTo>
                      <a:lnTo>
                        <a:pt x="48859" y="43250"/>
                      </a:lnTo>
                      <a:lnTo>
                        <a:pt x="49900" y="43193"/>
                      </a:lnTo>
                      <a:lnTo>
                        <a:pt x="50998" y="43077"/>
                      </a:lnTo>
                      <a:lnTo>
                        <a:pt x="52097" y="42961"/>
                      </a:lnTo>
                      <a:lnTo>
                        <a:pt x="53311" y="42730"/>
                      </a:lnTo>
                      <a:lnTo>
                        <a:pt x="54525" y="42441"/>
                      </a:lnTo>
                      <a:lnTo>
                        <a:pt x="54525" y="42441"/>
                      </a:lnTo>
                      <a:lnTo>
                        <a:pt x="55913" y="42094"/>
                      </a:lnTo>
                      <a:lnTo>
                        <a:pt x="57416" y="41631"/>
                      </a:lnTo>
                      <a:lnTo>
                        <a:pt x="58862" y="41169"/>
                      </a:lnTo>
                      <a:lnTo>
                        <a:pt x="60365" y="40591"/>
                      </a:lnTo>
                      <a:lnTo>
                        <a:pt x="61869" y="39955"/>
                      </a:lnTo>
                      <a:lnTo>
                        <a:pt x="63314" y="39261"/>
                      </a:lnTo>
                      <a:lnTo>
                        <a:pt x="64760" y="38509"/>
                      </a:lnTo>
                      <a:lnTo>
                        <a:pt x="66205" y="37700"/>
                      </a:lnTo>
                      <a:lnTo>
                        <a:pt x="66205" y="37700"/>
                      </a:lnTo>
                      <a:lnTo>
                        <a:pt x="67593" y="36890"/>
                      </a:lnTo>
                      <a:lnTo>
                        <a:pt x="68923" y="36023"/>
                      </a:lnTo>
                      <a:lnTo>
                        <a:pt x="70195" y="35156"/>
                      </a:lnTo>
                      <a:lnTo>
                        <a:pt x="71409" y="34230"/>
                      </a:lnTo>
                      <a:lnTo>
                        <a:pt x="72565" y="33305"/>
                      </a:lnTo>
                      <a:lnTo>
                        <a:pt x="73664" y="32380"/>
                      </a:lnTo>
                      <a:lnTo>
                        <a:pt x="74705" y="31455"/>
                      </a:lnTo>
                      <a:lnTo>
                        <a:pt x="75688" y="30530"/>
                      </a:lnTo>
                      <a:lnTo>
                        <a:pt x="75688" y="30530"/>
                      </a:lnTo>
                      <a:lnTo>
                        <a:pt x="76555" y="29605"/>
                      </a:lnTo>
                      <a:lnTo>
                        <a:pt x="77422" y="28680"/>
                      </a:lnTo>
                      <a:lnTo>
                        <a:pt x="78232" y="27812"/>
                      </a:lnTo>
                      <a:lnTo>
                        <a:pt x="78984" y="26887"/>
                      </a:lnTo>
                      <a:lnTo>
                        <a:pt x="79620" y="25962"/>
                      </a:lnTo>
                      <a:lnTo>
                        <a:pt x="80256" y="25037"/>
                      </a:lnTo>
                      <a:lnTo>
                        <a:pt x="80776" y="24170"/>
                      </a:lnTo>
                      <a:lnTo>
                        <a:pt x="81296" y="23302"/>
                      </a:lnTo>
                      <a:lnTo>
                        <a:pt x="81296" y="23302"/>
                      </a:lnTo>
                      <a:lnTo>
                        <a:pt x="81701" y="22435"/>
                      </a:lnTo>
                      <a:lnTo>
                        <a:pt x="82106" y="21568"/>
                      </a:lnTo>
                      <a:lnTo>
                        <a:pt x="82395" y="20758"/>
                      </a:lnTo>
                      <a:lnTo>
                        <a:pt x="82626" y="19949"/>
                      </a:lnTo>
                      <a:lnTo>
                        <a:pt x="82800" y="19139"/>
                      </a:lnTo>
                      <a:lnTo>
                        <a:pt x="82858" y="18388"/>
                      </a:lnTo>
                      <a:lnTo>
                        <a:pt x="82915" y="17636"/>
                      </a:lnTo>
                      <a:lnTo>
                        <a:pt x="82858" y="16942"/>
                      </a:lnTo>
                      <a:lnTo>
                        <a:pt x="82858" y="16942"/>
                      </a:lnTo>
                      <a:lnTo>
                        <a:pt x="82800" y="16248"/>
                      </a:lnTo>
                      <a:lnTo>
                        <a:pt x="82568" y="15612"/>
                      </a:lnTo>
                      <a:lnTo>
                        <a:pt x="82337" y="14976"/>
                      </a:lnTo>
                      <a:lnTo>
                        <a:pt x="82048" y="14398"/>
                      </a:lnTo>
                      <a:lnTo>
                        <a:pt x="81643" y="13820"/>
                      </a:lnTo>
                      <a:lnTo>
                        <a:pt x="81181" y="13357"/>
                      </a:lnTo>
                      <a:lnTo>
                        <a:pt x="80660" y="12895"/>
                      </a:lnTo>
                      <a:lnTo>
                        <a:pt x="80082" y="12432"/>
                      </a:lnTo>
                      <a:lnTo>
                        <a:pt x="80082" y="12432"/>
                      </a:lnTo>
                      <a:lnTo>
                        <a:pt x="79446" y="12085"/>
                      </a:lnTo>
                      <a:lnTo>
                        <a:pt x="78752" y="11738"/>
                      </a:lnTo>
                      <a:lnTo>
                        <a:pt x="78058" y="11392"/>
                      </a:lnTo>
                      <a:lnTo>
                        <a:pt x="77249" y="11160"/>
                      </a:lnTo>
                      <a:lnTo>
                        <a:pt x="76382" y="10929"/>
                      </a:lnTo>
                      <a:lnTo>
                        <a:pt x="75514" y="10755"/>
                      </a:lnTo>
                      <a:lnTo>
                        <a:pt x="74589" y="10582"/>
                      </a:lnTo>
                      <a:lnTo>
                        <a:pt x="73664" y="10524"/>
                      </a:lnTo>
                      <a:lnTo>
                        <a:pt x="73664" y="10524"/>
                      </a:lnTo>
                      <a:lnTo>
                        <a:pt x="72623" y="10409"/>
                      </a:lnTo>
                      <a:lnTo>
                        <a:pt x="71640" y="10409"/>
                      </a:lnTo>
                      <a:lnTo>
                        <a:pt x="69501" y="10409"/>
                      </a:lnTo>
                      <a:lnTo>
                        <a:pt x="67362" y="10582"/>
                      </a:lnTo>
                      <a:lnTo>
                        <a:pt x="65107" y="10813"/>
                      </a:lnTo>
                      <a:lnTo>
                        <a:pt x="65107" y="10813"/>
                      </a:lnTo>
                      <a:lnTo>
                        <a:pt x="62794" y="11160"/>
                      </a:lnTo>
                      <a:lnTo>
                        <a:pt x="60481" y="11565"/>
                      </a:lnTo>
                      <a:lnTo>
                        <a:pt x="58110" y="12085"/>
                      </a:lnTo>
                      <a:lnTo>
                        <a:pt x="55740" y="12606"/>
                      </a:lnTo>
                      <a:lnTo>
                        <a:pt x="55740" y="12606"/>
                      </a:lnTo>
                      <a:lnTo>
                        <a:pt x="53253" y="13300"/>
                      </a:lnTo>
                      <a:lnTo>
                        <a:pt x="50825" y="13993"/>
                      </a:lnTo>
                      <a:lnTo>
                        <a:pt x="48281" y="14803"/>
                      </a:lnTo>
                      <a:lnTo>
                        <a:pt x="45794" y="15728"/>
                      </a:lnTo>
                      <a:lnTo>
                        <a:pt x="45794" y="15728"/>
                      </a:lnTo>
                      <a:lnTo>
                        <a:pt x="43250" y="16653"/>
                      </a:lnTo>
                      <a:lnTo>
                        <a:pt x="40706" y="17694"/>
                      </a:lnTo>
                      <a:lnTo>
                        <a:pt x="38162" y="18850"/>
                      </a:lnTo>
                      <a:lnTo>
                        <a:pt x="35676" y="20065"/>
                      </a:lnTo>
                      <a:lnTo>
                        <a:pt x="33190" y="21337"/>
                      </a:lnTo>
                      <a:lnTo>
                        <a:pt x="30761" y="22724"/>
                      </a:lnTo>
                      <a:lnTo>
                        <a:pt x="28333" y="24112"/>
                      </a:lnTo>
                      <a:lnTo>
                        <a:pt x="26020" y="25557"/>
                      </a:lnTo>
                      <a:lnTo>
                        <a:pt x="26020" y="25557"/>
                      </a:lnTo>
                      <a:lnTo>
                        <a:pt x="23823" y="27061"/>
                      </a:lnTo>
                      <a:lnTo>
                        <a:pt x="21625" y="28564"/>
                      </a:lnTo>
                      <a:lnTo>
                        <a:pt x="19544" y="30125"/>
                      </a:lnTo>
                      <a:lnTo>
                        <a:pt x="17578" y="31686"/>
                      </a:lnTo>
                      <a:lnTo>
                        <a:pt x="15670" y="33248"/>
                      </a:lnTo>
                      <a:lnTo>
                        <a:pt x="13820" y="34809"/>
                      </a:lnTo>
                      <a:lnTo>
                        <a:pt x="12085" y="36428"/>
                      </a:lnTo>
                      <a:lnTo>
                        <a:pt x="10408" y="38047"/>
                      </a:lnTo>
                      <a:lnTo>
                        <a:pt x="10408" y="38047"/>
                      </a:lnTo>
                      <a:lnTo>
                        <a:pt x="8847" y="39608"/>
                      </a:lnTo>
                      <a:lnTo>
                        <a:pt x="7286" y="41227"/>
                      </a:lnTo>
                      <a:lnTo>
                        <a:pt x="5898" y="42846"/>
                      </a:lnTo>
                      <a:lnTo>
                        <a:pt x="4510" y="44407"/>
                      </a:lnTo>
                      <a:lnTo>
                        <a:pt x="3238" y="45968"/>
                      </a:lnTo>
                      <a:lnTo>
                        <a:pt x="2082" y="47587"/>
                      </a:lnTo>
                      <a:lnTo>
                        <a:pt x="983" y="49090"/>
                      </a:lnTo>
                      <a:lnTo>
                        <a:pt x="0" y="50651"/>
                      </a:lnTo>
                      <a:lnTo>
                        <a:pt x="0" y="50651"/>
                      </a:lnTo>
                      <a:lnTo>
                        <a:pt x="1388" y="49090"/>
                      </a:lnTo>
                      <a:lnTo>
                        <a:pt x="2834" y="47529"/>
                      </a:lnTo>
                      <a:lnTo>
                        <a:pt x="4337" y="45968"/>
                      </a:lnTo>
                      <a:lnTo>
                        <a:pt x="5840" y="44407"/>
                      </a:lnTo>
                      <a:lnTo>
                        <a:pt x="7459" y="42903"/>
                      </a:lnTo>
                      <a:lnTo>
                        <a:pt x="9078" y="41342"/>
                      </a:lnTo>
                      <a:lnTo>
                        <a:pt x="10813" y="39839"/>
                      </a:lnTo>
                      <a:lnTo>
                        <a:pt x="12490" y="38336"/>
                      </a:lnTo>
                      <a:lnTo>
                        <a:pt x="12490" y="38336"/>
                      </a:lnTo>
                      <a:lnTo>
                        <a:pt x="14282" y="36832"/>
                      </a:lnTo>
                      <a:lnTo>
                        <a:pt x="16132" y="35387"/>
                      </a:lnTo>
                      <a:lnTo>
                        <a:pt x="17983" y="33941"/>
                      </a:lnTo>
                      <a:lnTo>
                        <a:pt x="19891" y="32554"/>
                      </a:lnTo>
                      <a:lnTo>
                        <a:pt x="21857" y="31166"/>
                      </a:lnTo>
                      <a:lnTo>
                        <a:pt x="23880" y="29836"/>
                      </a:lnTo>
                      <a:lnTo>
                        <a:pt x="25904" y="28564"/>
                      </a:lnTo>
                      <a:lnTo>
                        <a:pt x="27986" y="27292"/>
                      </a:lnTo>
                      <a:lnTo>
                        <a:pt x="27986" y="27292"/>
                      </a:lnTo>
                      <a:lnTo>
                        <a:pt x="30067" y="26078"/>
                      </a:lnTo>
                      <a:lnTo>
                        <a:pt x="32207" y="24921"/>
                      </a:lnTo>
                      <a:lnTo>
                        <a:pt x="34346" y="23881"/>
                      </a:lnTo>
                      <a:lnTo>
                        <a:pt x="36485" y="22840"/>
                      </a:lnTo>
                      <a:lnTo>
                        <a:pt x="36485" y="22840"/>
                      </a:lnTo>
                      <a:lnTo>
                        <a:pt x="38625" y="21915"/>
                      </a:lnTo>
                      <a:lnTo>
                        <a:pt x="40822" y="20990"/>
                      </a:lnTo>
                      <a:lnTo>
                        <a:pt x="40822" y="20990"/>
                      </a:lnTo>
                      <a:lnTo>
                        <a:pt x="42961" y="20180"/>
                      </a:lnTo>
                      <a:lnTo>
                        <a:pt x="45101" y="19429"/>
                      </a:lnTo>
                      <a:lnTo>
                        <a:pt x="45101" y="19429"/>
                      </a:lnTo>
                      <a:lnTo>
                        <a:pt x="47240" y="18735"/>
                      </a:lnTo>
                      <a:lnTo>
                        <a:pt x="49379" y="18156"/>
                      </a:lnTo>
                      <a:lnTo>
                        <a:pt x="51461" y="17578"/>
                      </a:lnTo>
                      <a:lnTo>
                        <a:pt x="53542" y="17116"/>
                      </a:lnTo>
                      <a:lnTo>
                        <a:pt x="53542" y="17116"/>
                      </a:lnTo>
                      <a:lnTo>
                        <a:pt x="55624" y="16711"/>
                      </a:lnTo>
                      <a:lnTo>
                        <a:pt x="57648" y="16306"/>
                      </a:lnTo>
                      <a:lnTo>
                        <a:pt x="59614" y="16017"/>
                      </a:lnTo>
                      <a:lnTo>
                        <a:pt x="61464" y="15786"/>
                      </a:lnTo>
                      <a:lnTo>
                        <a:pt x="61464" y="15786"/>
                      </a:lnTo>
                      <a:lnTo>
                        <a:pt x="63314" y="15612"/>
                      </a:lnTo>
                      <a:lnTo>
                        <a:pt x="65049" y="15555"/>
                      </a:lnTo>
                      <a:lnTo>
                        <a:pt x="66668" y="15612"/>
                      </a:lnTo>
                      <a:lnTo>
                        <a:pt x="68171" y="15728"/>
                      </a:lnTo>
                      <a:lnTo>
                        <a:pt x="69559" y="15959"/>
                      </a:lnTo>
                      <a:lnTo>
                        <a:pt x="70195" y="16133"/>
                      </a:lnTo>
                      <a:lnTo>
                        <a:pt x="70773" y="16306"/>
                      </a:lnTo>
                      <a:lnTo>
                        <a:pt x="71351" y="16480"/>
                      </a:lnTo>
                      <a:lnTo>
                        <a:pt x="71872" y="16711"/>
                      </a:lnTo>
                      <a:lnTo>
                        <a:pt x="72334" y="17000"/>
                      </a:lnTo>
                      <a:lnTo>
                        <a:pt x="72797" y="17289"/>
                      </a:lnTo>
                      <a:lnTo>
                        <a:pt x="72797" y="17289"/>
                      </a:lnTo>
                      <a:lnTo>
                        <a:pt x="73144" y="17578"/>
                      </a:lnTo>
                      <a:lnTo>
                        <a:pt x="73491" y="17925"/>
                      </a:lnTo>
                      <a:lnTo>
                        <a:pt x="73780" y="18272"/>
                      </a:lnTo>
                      <a:lnTo>
                        <a:pt x="74011" y="18677"/>
                      </a:lnTo>
                      <a:lnTo>
                        <a:pt x="74242" y="19139"/>
                      </a:lnTo>
                      <a:lnTo>
                        <a:pt x="74416" y="19544"/>
                      </a:lnTo>
                      <a:lnTo>
                        <a:pt x="74474" y="20007"/>
                      </a:lnTo>
                      <a:lnTo>
                        <a:pt x="74589" y="20527"/>
                      </a:lnTo>
                      <a:lnTo>
                        <a:pt x="74589" y="20990"/>
                      </a:lnTo>
                      <a:lnTo>
                        <a:pt x="74531" y="21510"/>
                      </a:lnTo>
                      <a:lnTo>
                        <a:pt x="74474" y="22088"/>
                      </a:lnTo>
                      <a:lnTo>
                        <a:pt x="74358" y="22609"/>
                      </a:lnTo>
                      <a:lnTo>
                        <a:pt x="74184" y="23187"/>
                      </a:lnTo>
                      <a:lnTo>
                        <a:pt x="73953" y="23823"/>
                      </a:lnTo>
                      <a:lnTo>
                        <a:pt x="73722" y="24401"/>
                      </a:lnTo>
                      <a:lnTo>
                        <a:pt x="73433" y="25037"/>
                      </a:lnTo>
                      <a:lnTo>
                        <a:pt x="73433" y="25037"/>
                      </a:lnTo>
                      <a:lnTo>
                        <a:pt x="72681" y="26251"/>
                      </a:lnTo>
                      <a:lnTo>
                        <a:pt x="71756" y="27523"/>
                      </a:lnTo>
                      <a:lnTo>
                        <a:pt x="70715" y="28795"/>
                      </a:lnTo>
                      <a:lnTo>
                        <a:pt x="69501" y="30125"/>
                      </a:lnTo>
                      <a:lnTo>
                        <a:pt x="69501" y="30125"/>
                      </a:lnTo>
                      <a:lnTo>
                        <a:pt x="68171" y="31339"/>
                      </a:lnTo>
                      <a:lnTo>
                        <a:pt x="66726" y="32554"/>
                      </a:lnTo>
                      <a:lnTo>
                        <a:pt x="65164" y="33652"/>
                      </a:lnTo>
                      <a:lnTo>
                        <a:pt x="63545" y="34693"/>
                      </a:lnTo>
                      <a:lnTo>
                        <a:pt x="63545" y="34693"/>
                      </a:lnTo>
                      <a:lnTo>
                        <a:pt x="62562" y="35271"/>
                      </a:lnTo>
                      <a:lnTo>
                        <a:pt x="61579" y="35792"/>
                      </a:lnTo>
                      <a:lnTo>
                        <a:pt x="60597" y="36254"/>
                      </a:lnTo>
                      <a:lnTo>
                        <a:pt x="59556" y="36659"/>
                      </a:lnTo>
                      <a:lnTo>
                        <a:pt x="59556" y="36659"/>
                      </a:lnTo>
                      <a:lnTo>
                        <a:pt x="60654" y="35618"/>
                      </a:lnTo>
                      <a:lnTo>
                        <a:pt x="61637" y="34577"/>
                      </a:lnTo>
                      <a:lnTo>
                        <a:pt x="62389" y="33594"/>
                      </a:lnTo>
                      <a:lnTo>
                        <a:pt x="63025" y="32554"/>
                      </a:lnTo>
                      <a:lnTo>
                        <a:pt x="63256" y="32091"/>
                      </a:lnTo>
                      <a:lnTo>
                        <a:pt x="63430" y="31629"/>
                      </a:lnTo>
                      <a:lnTo>
                        <a:pt x="63603" y="31108"/>
                      </a:lnTo>
                      <a:lnTo>
                        <a:pt x="63719" y="30703"/>
                      </a:lnTo>
                      <a:lnTo>
                        <a:pt x="63719" y="30241"/>
                      </a:lnTo>
                      <a:lnTo>
                        <a:pt x="63719" y="29836"/>
                      </a:lnTo>
                      <a:lnTo>
                        <a:pt x="63661" y="29431"/>
                      </a:lnTo>
                      <a:lnTo>
                        <a:pt x="63545" y="29027"/>
                      </a:lnTo>
                      <a:lnTo>
                        <a:pt x="63545" y="29027"/>
                      </a:lnTo>
                      <a:lnTo>
                        <a:pt x="63719" y="28333"/>
                      </a:lnTo>
                      <a:lnTo>
                        <a:pt x="63834" y="27639"/>
                      </a:lnTo>
                      <a:lnTo>
                        <a:pt x="63834" y="27003"/>
                      </a:lnTo>
                      <a:lnTo>
                        <a:pt x="63834" y="26367"/>
                      </a:lnTo>
                      <a:lnTo>
                        <a:pt x="63719" y="25731"/>
                      </a:lnTo>
                      <a:lnTo>
                        <a:pt x="63545" y="25153"/>
                      </a:lnTo>
                      <a:lnTo>
                        <a:pt x="63314" y="24575"/>
                      </a:lnTo>
                      <a:lnTo>
                        <a:pt x="62967" y="24054"/>
                      </a:lnTo>
                      <a:lnTo>
                        <a:pt x="62967" y="24054"/>
                      </a:lnTo>
                      <a:lnTo>
                        <a:pt x="62505" y="23476"/>
                      </a:lnTo>
                      <a:lnTo>
                        <a:pt x="61869" y="23013"/>
                      </a:lnTo>
                      <a:lnTo>
                        <a:pt x="61175" y="22609"/>
                      </a:lnTo>
                      <a:lnTo>
                        <a:pt x="60365" y="22262"/>
                      </a:lnTo>
                      <a:lnTo>
                        <a:pt x="59498" y="22030"/>
                      </a:lnTo>
                      <a:lnTo>
                        <a:pt x="58515" y="21799"/>
                      </a:lnTo>
                      <a:lnTo>
                        <a:pt x="57416" y="21684"/>
                      </a:lnTo>
                      <a:lnTo>
                        <a:pt x="56260" y="21684"/>
                      </a:lnTo>
                      <a:lnTo>
                        <a:pt x="56260" y="21684"/>
                      </a:lnTo>
                      <a:lnTo>
                        <a:pt x="55104" y="21741"/>
                      </a:lnTo>
                      <a:lnTo>
                        <a:pt x="53832" y="21799"/>
                      </a:lnTo>
                      <a:lnTo>
                        <a:pt x="52559" y="21973"/>
                      </a:lnTo>
                      <a:lnTo>
                        <a:pt x="51230" y="22262"/>
                      </a:lnTo>
                      <a:lnTo>
                        <a:pt x="49842" y="22551"/>
                      </a:lnTo>
                      <a:lnTo>
                        <a:pt x="48512" y="22898"/>
                      </a:lnTo>
                      <a:lnTo>
                        <a:pt x="47124" y="23245"/>
                      </a:lnTo>
                      <a:lnTo>
                        <a:pt x="45737" y="23707"/>
                      </a:lnTo>
                      <a:lnTo>
                        <a:pt x="45737" y="23707"/>
                      </a:lnTo>
                      <a:lnTo>
                        <a:pt x="44349" y="24170"/>
                      </a:lnTo>
                      <a:lnTo>
                        <a:pt x="42961" y="24690"/>
                      </a:lnTo>
                      <a:lnTo>
                        <a:pt x="41574" y="25268"/>
                      </a:lnTo>
                      <a:lnTo>
                        <a:pt x="40186" y="25847"/>
                      </a:lnTo>
                      <a:lnTo>
                        <a:pt x="37468" y="27119"/>
                      </a:lnTo>
                      <a:lnTo>
                        <a:pt x="34808" y="28506"/>
                      </a:lnTo>
                      <a:lnTo>
                        <a:pt x="34808" y="28506"/>
                      </a:lnTo>
                      <a:lnTo>
                        <a:pt x="33016" y="29547"/>
                      </a:lnTo>
                      <a:lnTo>
                        <a:pt x="31050" y="30819"/>
                      </a:lnTo>
                      <a:lnTo>
                        <a:pt x="28853" y="32380"/>
                      </a:lnTo>
                      <a:lnTo>
                        <a:pt x="26598" y="34115"/>
                      </a:lnTo>
                      <a:lnTo>
                        <a:pt x="24285" y="36023"/>
                      </a:lnTo>
                      <a:lnTo>
                        <a:pt x="23187" y="37064"/>
                      </a:lnTo>
                      <a:lnTo>
                        <a:pt x="22030" y="38104"/>
                      </a:lnTo>
                      <a:lnTo>
                        <a:pt x="20932" y="39203"/>
                      </a:lnTo>
                      <a:lnTo>
                        <a:pt x="19891" y="40302"/>
                      </a:lnTo>
                      <a:lnTo>
                        <a:pt x="18850" y="41458"/>
                      </a:lnTo>
                      <a:lnTo>
                        <a:pt x="17867" y="42557"/>
                      </a:lnTo>
                      <a:lnTo>
                        <a:pt x="16942" y="43713"/>
                      </a:lnTo>
                      <a:lnTo>
                        <a:pt x="16132" y="44927"/>
                      </a:lnTo>
                      <a:lnTo>
                        <a:pt x="15323" y="46084"/>
                      </a:lnTo>
                      <a:lnTo>
                        <a:pt x="14629" y="47298"/>
                      </a:lnTo>
                      <a:lnTo>
                        <a:pt x="14051" y="48454"/>
                      </a:lnTo>
                      <a:lnTo>
                        <a:pt x="13530" y="49611"/>
                      </a:lnTo>
                      <a:lnTo>
                        <a:pt x="13126" y="50825"/>
                      </a:lnTo>
                      <a:lnTo>
                        <a:pt x="12837" y="51981"/>
                      </a:lnTo>
                      <a:lnTo>
                        <a:pt x="12721" y="53138"/>
                      </a:lnTo>
                      <a:lnTo>
                        <a:pt x="12663" y="54236"/>
                      </a:lnTo>
                      <a:lnTo>
                        <a:pt x="12721" y="54814"/>
                      </a:lnTo>
                      <a:lnTo>
                        <a:pt x="12779" y="55335"/>
                      </a:lnTo>
                      <a:lnTo>
                        <a:pt x="12894" y="55913"/>
                      </a:lnTo>
                      <a:lnTo>
                        <a:pt x="13068" y="56433"/>
                      </a:lnTo>
                      <a:lnTo>
                        <a:pt x="13241" y="56954"/>
                      </a:lnTo>
                      <a:lnTo>
                        <a:pt x="13473" y="57474"/>
                      </a:lnTo>
                      <a:lnTo>
                        <a:pt x="13762" y="57995"/>
                      </a:lnTo>
                      <a:lnTo>
                        <a:pt x="14051" y="58457"/>
                      </a:lnTo>
                      <a:lnTo>
                        <a:pt x="14398" y="58977"/>
                      </a:lnTo>
                      <a:lnTo>
                        <a:pt x="14803" y="59440"/>
                      </a:lnTo>
                      <a:lnTo>
                        <a:pt x="15265" y="59903"/>
                      </a:lnTo>
                      <a:lnTo>
                        <a:pt x="15785" y="60365"/>
                      </a:lnTo>
                      <a:lnTo>
                        <a:pt x="15785" y="60365"/>
                      </a:lnTo>
                      <a:lnTo>
                        <a:pt x="16653" y="61059"/>
                      </a:lnTo>
                      <a:lnTo>
                        <a:pt x="17636" y="61695"/>
                      </a:lnTo>
                      <a:lnTo>
                        <a:pt x="18677" y="62215"/>
                      </a:lnTo>
                      <a:lnTo>
                        <a:pt x="19833" y="62678"/>
                      </a:lnTo>
                      <a:lnTo>
                        <a:pt x="20989" y="63025"/>
                      </a:lnTo>
                      <a:lnTo>
                        <a:pt x="22204" y="63372"/>
                      </a:lnTo>
                      <a:lnTo>
                        <a:pt x="23476" y="63603"/>
                      </a:lnTo>
                      <a:lnTo>
                        <a:pt x="24806" y="63834"/>
                      </a:lnTo>
                      <a:lnTo>
                        <a:pt x="26135" y="63950"/>
                      </a:lnTo>
                      <a:lnTo>
                        <a:pt x="27407" y="64066"/>
                      </a:lnTo>
                      <a:lnTo>
                        <a:pt x="28737" y="64123"/>
                      </a:lnTo>
                      <a:lnTo>
                        <a:pt x="30009" y="64181"/>
                      </a:lnTo>
                      <a:lnTo>
                        <a:pt x="32496" y="64123"/>
                      </a:lnTo>
                      <a:lnTo>
                        <a:pt x="34751" y="63950"/>
                      </a:lnTo>
                      <a:lnTo>
                        <a:pt x="34751" y="63950"/>
                      </a:lnTo>
                      <a:lnTo>
                        <a:pt x="36948" y="63719"/>
                      </a:lnTo>
                      <a:lnTo>
                        <a:pt x="39203" y="63372"/>
                      </a:lnTo>
                      <a:lnTo>
                        <a:pt x="41458" y="62967"/>
                      </a:lnTo>
                      <a:lnTo>
                        <a:pt x="43771" y="62447"/>
                      </a:lnTo>
                      <a:lnTo>
                        <a:pt x="46141" y="61869"/>
                      </a:lnTo>
                      <a:lnTo>
                        <a:pt x="48454" y="61232"/>
                      </a:lnTo>
                      <a:lnTo>
                        <a:pt x="50883" y="60539"/>
                      </a:lnTo>
                      <a:lnTo>
                        <a:pt x="53253" y="59787"/>
                      </a:lnTo>
                      <a:lnTo>
                        <a:pt x="53253" y="59787"/>
                      </a:lnTo>
                      <a:lnTo>
                        <a:pt x="55624" y="58977"/>
                      </a:lnTo>
                      <a:lnTo>
                        <a:pt x="58052" y="58110"/>
                      </a:lnTo>
                      <a:lnTo>
                        <a:pt x="60423" y="57185"/>
                      </a:lnTo>
                      <a:lnTo>
                        <a:pt x="62852" y="56202"/>
                      </a:lnTo>
                      <a:lnTo>
                        <a:pt x="65222" y="55161"/>
                      </a:lnTo>
                      <a:lnTo>
                        <a:pt x="67593" y="54121"/>
                      </a:lnTo>
                      <a:lnTo>
                        <a:pt x="69906" y="53022"/>
                      </a:lnTo>
                      <a:lnTo>
                        <a:pt x="72276" y="51866"/>
                      </a:lnTo>
                      <a:lnTo>
                        <a:pt x="72276" y="51866"/>
                      </a:lnTo>
                      <a:lnTo>
                        <a:pt x="69906" y="52791"/>
                      </a:lnTo>
                      <a:lnTo>
                        <a:pt x="67593" y="53658"/>
                      </a:lnTo>
                      <a:lnTo>
                        <a:pt x="65222" y="54468"/>
                      </a:lnTo>
                      <a:lnTo>
                        <a:pt x="62909" y="55277"/>
                      </a:lnTo>
                      <a:lnTo>
                        <a:pt x="60597" y="56029"/>
                      </a:lnTo>
                      <a:lnTo>
                        <a:pt x="58342" y="56723"/>
                      </a:lnTo>
                      <a:lnTo>
                        <a:pt x="56087" y="57359"/>
                      </a:lnTo>
                      <a:lnTo>
                        <a:pt x="53832" y="57937"/>
                      </a:lnTo>
                      <a:lnTo>
                        <a:pt x="53832" y="57937"/>
                      </a:lnTo>
                      <a:lnTo>
                        <a:pt x="51634" y="58515"/>
                      </a:lnTo>
                      <a:lnTo>
                        <a:pt x="49495" y="58977"/>
                      </a:lnTo>
                      <a:lnTo>
                        <a:pt x="47356" y="59440"/>
                      </a:lnTo>
                      <a:lnTo>
                        <a:pt x="45274" y="59787"/>
                      </a:lnTo>
                      <a:lnTo>
                        <a:pt x="43250" y="60076"/>
                      </a:lnTo>
                      <a:lnTo>
                        <a:pt x="41342" y="60307"/>
                      </a:lnTo>
                      <a:lnTo>
                        <a:pt x="39434" y="60481"/>
                      </a:lnTo>
                      <a:lnTo>
                        <a:pt x="37642" y="60539"/>
                      </a:lnTo>
                      <a:lnTo>
                        <a:pt x="37642" y="60539"/>
                      </a:lnTo>
                      <a:lnTo>
                        <a:pt x="35040" y="60539"/>
                      </a:lnTo>
                      <a:lnTo>
                        <a:pt x="33710" y="60481"/>
                      </a:lnTo>
                      <a:lnTo>
                        <a:pt x="32264" y="60423"/>
                      </a:lnTo>
                      <a:lnTo>
                        <a:pt x="30877" y="60250"/>
                      </a:lnTo>
                      <a:lnTo>
                        <a:pt x="29431" y="60076"/>
                      </a:lnTo>
                      <a:lnTo>
                        <a:pt x="28043" y="59845"/>
                      </a:lnTo>
                      <a:lnTo>
                        <a:pt x="26714" y="59498"/>
                      </a:lnTo>
                      <a:lnTo>
                        <a:pt x="25442" y="59093"/>
                      </a:lnTo>
                      <a:lnTo>
                        <a:pt x="24227" y="58573"/>
                      </a:lnTo>
                      <a:lnTo>
                        <a:pt x="23649" y="58284"/>
                      </a:lnTo>
                      <a:lnTo>
                        <a:pt x="23129" y="57937"/>
                      </a:lnTo>
                      <a:lnTo>
                        <a:pt x="22608" y="57590"/>
                      </a:lnTo>
                      <a:lnTo>
                        <a:pt x="22088" y="57185"/>
                      </a:lnTo>
                      <a:lnTo>
                        <a:pt x="21683" y="56780"/>
                      </a:lnTo>
                      <a:lnTo>
                        <a:pt x="21221" y="56318"/>
                      </a:lnTo>
                      <a:lnTo>
                        <a:pt x="20874" y="55797"/>
                      </a:lnTo>
                      <a:lnTo>
                        <a:pt x="20527" y="55277"/>
                      </a:lnTo>
                      <a:lnTo>
                        <a:pt x="20238" y="54757"/>
                      </a:lnTo>
                      <a:lnTo>
                        <a:pt x="20006" y="54121"/>
                      </a:lnTo>
                      <a:lnTo>
                        <a:pt x="19833" y="53485"/>
                      </a:lnTo>
                      <a:lnTo>
                        <a:pt x="19659" y="52849"/>
                      </a:lnTo>
                      <a:lnTo>
                        <a:pt x="19659" y="52849"/>
                      </a:lnTo>
                      <a:lnTo>
                        <a:pt x="19602" y="51981"/>
                      </a:lnTo>
                      <a:lnTo>
                        <a:pt x="19544" y="51172"/>
                      </a:lnTo>
                      <a:lnTo>
                        <a:pt x="19602" y="50362"/>
                      </a:lnTo>
                      <a:lnTo>
                        <a:pt x="19717" y="49553"/>
                      </a:lnTo>
                      <a:lnTo>
                        <a:pt x="19891" y="48743"/>
                      </a:lnTo>
                      <a:lnTo>
                        <a:pt x="20180" y="47934"/>
                      </a:lnTo>
                      <a:lnTo>
                        <a:pt x="20469" y="47182"/>
                      </a:lnTo>
                      <a:lnTo>
                        <a:pt x="20816" y="46373"/>
                      </a:lnTo>
                      <a:lnTo>
                        <a:pt x="21278" y="45563"/>
                      </a:lnTo>
                      <a:lnTo>
                        <a:pt x="21741" y="44812"/>
                      </a:lnTo>
                      <a:lnTo>
                        <a:pt x="22204" y="44060"/>
                      </a:lnTo>
                      <a:lnTo>
                        <a:pt x="22782" y="43308"/>
                      </a:lnTo>
                      <a:lnTo>
                        <a:pt x="23360" y="42557"/>
                      </a:lnTo>
                      <a:lnTo>
                        <a:pt x="23996" y="41805"/>
                      </a:lnTo>
                      <a:lnTo>
                        <a:pt x="25326" y="40417"/>
                      </a:lnTo>
                      <a:lnTo>
                        <a:pt x="26714" y="39087"/>
                      </a:lnTo>
                      <a:lnTo>
                        <a:pt x="28217" y="37758"/>
                      </a:lnTo>
                      <a:lnTo>
                        <a:pt x="29778" y="36543"/>
                      </a:lnTo>
                      <a:lnTo>
                        <a:pt x="31281" y="35445"/>
                      </a:lnTo>
                      <a:lnTo>
                        <a:pt x="32785" y="34404"/>
                      </a:lnTo>
                      <a:lnTo>
                        <a:pt x="34288" y="33479"/>
                      </a:lnTo>
                      <a:lnTo>
                        <a:pt x="35676" y="32612"/>
                      </a:lnTo>
                      <a:lnTo>
                        <a:pt x="36948" y="31918"/>
                      </a:lnTo>
                      <a:lnTo>
                        <a:pt x="36948" y="31918"/>
                      </a:lnTo>
                      <a:lnTo>
                        <a:pt x="38856" y="30935"/>
                      </a:lnTo>
                      <a:lnTo>
                        <a:pt x="40822" y="30010"/>
                      </a:lnTo>
                      <a:lnTo>
                        <a:pt x="42730" y="29200"/>
                      </a:lnTo>
                      <a:lnTo>
                        <a:pt x="44638" y="28506"/>
                      </a:lnTo>
                      <a:lnTo>
                        <a:pt x="44638" y="28506"/>
                      </a:lnTo>
                      <a:lnTo>
                        <a:pt x="46488" y="27928"/>
                      </a:lnTo>
                      <a:lnTo>
                        <a:pt x="48281" y="27466"/>
                      </a:lnTo>
                      <a:lnTo>
                        <a:pt x="49900" y="27234"/>
                      </a:lnTo>
                      <a:lnTo>
                        <a:pt x="50709" y="27119"/>
                      </a:lnTo>
                      <a:lnTo>
                        <a:pt x="51461" y="27061"/>
                      </a:lnTo>
                      <a:lnTo>
                        <a:pt x="51461" y="27061"/>
                      </a:lnTo>
                      <a:lnTo>
                        <a:pt x="52270" y="27061"/>
                      </a:lnTo>
                      <a:lnTo>
                        <a:pt x="53022" y="27176"/>
                      </a:lnTo>
                      <a:lnTo>
                        <a:pt x="53658" y="27292"/>
                      </a:lnTo>
                      <a:lnTo>
                        <a:pt x="54294" y="27466"/>
                      </a:lnTo>
                      <a:lnTo>
                        <a:pt x="54294" y="27466"/>
                      </a:lnTo>
                      <a:lnTo>
                        <a:pt x="52849" y="27928"/>
                      </a:lnTo>
                      <a:lnTo>
                        <a:pt x="51403" y="28448"/>
                      </a:lnTo>
                      <a:lnTo>
                        <a:pt x="49958" y="29084"/>
                      </a:lnTo>
                      <a:lnTo>
                        <a:pt x="48512" y="29778"/>
                      </a:lnTo>
                      <a:lnTo>
                        <a:pt x="48512" y="29778"/>
                      </a:lnTo>
                      <a:lnTo>
                        <a:pt x="47471" y="30357"/>
                      </a:lnTo>
                      <a:lnTo>
                        <a:pt x="46546" y="30935"/>
                      </a:lnTo>
                      <a:lnTo>
                        <a:pt x="45621" y="31513"/>
                      </a:lnTo>
                      <a:lnTo>
                        <a:pt x="44754" y="32091"/>
                      </a:lnTo>
                      <a:lnTo>
                        <a:pt x="44291" y="32322"/>
                      </a:lnTo>
                      <a:lnTo>
                        <a:pt x="44291" y="32322"/>
                      </a:lnTo>
                      <a:lnTo>
                        <a:pt x="42672" y="33190"/>
                      </a:lnTo>
                      <a:lnTo>
                        <a:pt x="42672" y="33190"/>
                      </a:lnTo>
                      <a:lnTo>
                        <a:pt x="41053" y="34057"/>
                      </a:lnTo>
                      <a:lnTo>
                        <a:pt x="39492" y="34982"/>
                      </a:lnTo>
                      <a:lnTo>
                        <a:pt x="39492" y="34982"/>
                      </a:lnTo>
                      <a:lnTo>
                        <a:pt x="37931" y="35965"/>
                      </a:lnTo>
                      <a:lnTo>
                        <a:pt x="36427" y="37064"/>
                      </a:lnTo>
                      <a:lnTo>
                        <a:pt x="35040" y="38162"/>
                      </a:lnTo>
                      <a:lnTo>
                        <a:pt x="33652" y="39261"/>
                      </a:lnTo>
                      <a:lnTo>
                        <a:pt x="33652" y="39261"/>
                      </a:lnTo>
                      <a:lnTo>
                        <a:pt x="32438" y="40475"/>
                      </a:lnTo>
                      <a:lnTo>
                        <a:pt x="31339" y="41631"/>
                      </a:lnTo>
                      <a:lnTo>
                        <a:pt x="30356" y="42846"/>
                      </a:lnTo>
                      <a:lnTo>
                        <a:pt x="29605" y="43944"/>
                      </a:lnTo>
                      <a:lnTo>
                        <a:pt x="29605" y="43944"/>
                      </a:lnTo>
                      <a:lnTo>
                        <a:pt x="28969" y="45101"/>
                      </a:lnTo>
                      <a:lnTo>
                        <a:pt x="28448" y="46141"/>
                      </a:lnTo>
                      <a:lnTo>
                        <a:pt x="28101" y="47182"/>
                      </a:lnTo>
                      <a:lnTo>
                        <a:pt x="27812" y="48165"/>
                      </a:lnTo>
                      <a:lnTo>
                        <a:pt x="27812" y="48165"/>
                      </a:lnTo>
                      <a:lnTo>
                        <a:pt x="27697" y="49032"/>
                      </a:lnTo>
                      <a:lnTo>
                        <a:pt x="27697" y="49900"/>
                      </a:lnTo>
                      <a:lnTo>
                        <a:pt x="27697" y="49900"/>
                      </a:lnTo>
                      <a:lnTo>
                        <a:pt x="27697" y="50362"/>
                      </a:lnTo>
                      <a:lnTo>
                        <a:pt x="27754" y="50825"/>
                      </a:lnTo>
                      <a:lnTo>
                        <a:pt x="27870" y="51230"/>
                      </a:lnTo>
                      <a:lnTo>
                        <a:pt x="27986" y="51634"/>
                      </a:lnTo>
                      <a:lnTo>
                        <a:pt x="27986" y="51634"/>
                      </a:lnTo>
                      <a:lnTo>
                        <a:pt x="28217" y="51981"/>
                      </a:lnTo>
                      <a:lnTo>
                        <a:pt x="28390" y="52386"/>
                      </a:lnTo>
                      <a:lnTo>
                        <a:pt x="28680" y="52675"/>
                      </a:lnTo>
                      <a:lnTo>
                        <a:pt x="28969" y="53022"/>
                      </a:lnTo>
                      <a:lnTo>
                        <a:pt x="29258" y="53311"/>
                      </a:lnTo>
                      <a:lnTo>
                        <a:pt x="29605" y="53542"/>
                      </a:lnTo>
                      <a:lnTo>
                        <a:pt x="30414" y="54063"/>
                      </a:lnTo>
                      <a:lnTo>
                        <a:pt x="30414" y="54063"/>
                      </a:lnTo>
                      <a:lnTo>
                        <a:pt x="31281" y="54468"/>
                      </a:lnTo>
                      <a:lnTo>
                        <a:pt x="32207" y="54814"/>
                      </a:lnTo>
                      <a:lnTo>
                        <a:pt x="33247" y="55046"/>
                      </a:lnTo>
                      <a:lnTo>
                        <a:pt x="34404" y="55219"/>
                      </a:lnTo>
                      <a:lnTo>
                        <a:pt x="35560" y="55335"/>
                      </a:lnTo>
                      <a:lnTo>
                        <a:pt x="36774" y="55393"/>
                      </a:lnTo>
                      <a:lnTo>
                        <a:pt x="38104" y="55393"/>
                      </a:lnTo>
                      <a:lnTo>
                        <a:pt x="39434" y="55335"/>
                      </a:lnTo>
                      <a:lnTo>
                        <a:pt x="39434" y="55335"/>
                      </a:lnTo>
                      <a:lnTo>
                        <a:pt x="40764" y="55219"/>
                      </a:lnTo>
                      <a:lnTo>
                        <a:pt x="42210" y="55046"/>
                      </a:lnTo>
                      <a:lnTo>
                        <a:pt x="43597" y="54814"/>
                      </a:lnTo>
                      <a:lnTo>
                        <a:pt x="45101" y="54583"/>
                      </a:lnTo>
                      <a:lnTo>
                        <a:pt x="46546" y="54236"/>
                      </a:lnTo>
                      <a:lnTo>
                        <a:pt x="48049" y="53889"/>
                      </a:lnTo>
                      <a:lnTo>
                        <a:pt x="49611" y="53485"/>
                      </a:lnTo>
                      <a:lnTo>
                        <a:pt x="51114" y="53022"/>
                      </a:lnTo>
                      <a:lnTo>
                        <a:pt x="52675" y="52559"/>
                      </a:lnTo>
                      <a:lnTo>
                        <a:pt x="54236" y="52039"/>
                      </a:lnTo>
                      <a:lnTo>
                        <a:pt x="57359" y="50825"/>
                      </a:lnTo>
                      <a:lnTo>
                        <a:pt x="60481" y="49553"/>
                      </a:lnTo>
                      <a:lnTo>
                        <a:pt x="63545" y="48107"/>
                      </a:lnTo>
                      <a:lnTo>
                        <a:pt x="63545" y="48107"/>
                      </a:lnTo>
                      <a:lnTo>
                        <a:pt x="66610" y="46546"/>
                      </a:lnTo>
                      <a:lnTo>
                        <a:pt x="69559" y="44927"/>
                      </a:lnTo>
                      <a:lnTo>
                        <a:pt x="72450" y="43250"/>
                      </a:lnTo>
                      <a:lnTo>
                        <a:pt x="75225" y="41458"/>
                      </a:lnTo>
                      <a:lnTo>
                        <a:pt x="77885" y="39608"/>
                      </a:lnTo>
                      <a:lnTo>
                        <a:pt x="80429" y="37758"/>
                      </a:lnTo>
                      <a:lnTo>
                        <a:pt x="82915" y="35849"/>
                      </a:lnTo>
                      <a:lnTo>
                        <a:pt x="85286" y="33941"/>
                      </a:lnTo>
                      <a:lnTo>
                        <a:pt x="85286" y="33941"/>
                      </a:lnTo>
                      <a:lnTo>
                        <a:pt x="87483" y="32033"/>
                      </a:lnTo>
                      <a:lnTo>
                        <a:pt x="89623" y="30067"/>
                      </a:lnTo>
                      <a:lnTo>
                        <a:pt x="89623" y="30067"/>
                      </a:lnTo>
                      <a:lnTo>
                        <a:pt x="91704" y="28044"/>
                      </a:lnTo>
                      <a:lnTo>
                        <a:pt x="92629" y="27003"/>
                      </a:lnTo>
                      <a:lnTo>
                        <a:pt x="93554" y="26020"/>
                      </a:lnTo>
                      <a:lnTo>
                        <a:pt x="93554" y="26020"/>
                      </a:lnTo>
                      <a:lnTo>
                        <a:pt x="94422" y="24979"/>
                      </a:lnTo>
                      <a:lnTo>
                        <a:pt x="95231" y="23996"/>
                      </a:lnTo>
                      <a:lnTo>
                        <a:pt x="95983" y="22956"/>
                      </a:lnTo>
                      <a:lnTo>
                        <a:pt x="96677" y="21973"/>
                      </a:lnTo>
                      <a:lnTo>
                        <a:pt x="97313" y="20990"/>
                      </a:lnTo>
                      <a:lnTo>
                        <a:pt x="97891" y="20007"/>
                      </a:lnTo>
                      <a:lnTo>
                        <a:pt x="98411" y="19024"/>
                      </a:lnTo>
                      <a:lnTo>
                        <a:pt x="98874" y="18099"/>
                      </a:lnTo>
                      <a:lnTo>
                        <a:pt x="98874" y="18099"/>
                      </a:lnTo>
                      <a:lnTo>
                        <a:pt x="99279" y="17116"/>
                      </a:lnTo>
                      <a:lnTo>
                        <a:pt x="99626" y="16191"/>
                      </a:lnTo>
                      <a:lnTo>
                        <a:pt x="99857" y="15323"/>
                      </a:lnTo>
                      <a:lnTo>
                        <a:pt x="100030" y="14456"/>
                      </a:lnTo>
                      <a:lnTo>
                        <a:pt x="100204" y="13589"/>
                      </a:lnTo>
                      <a:lnTo>
                        <a:pt x="100262" y="12779"/>
                      </a:lnTo>
                      <a:lnTo>
                        <a:pt x="100262" y="11970"/>
                      </a:lnTo>
                      <a:lnTo>
                        <a:pt x="100204" y="11218"/>
                      </a:lnTo>
                      <a:lnTo>
                        <a:pt x="100146" y="10466"/>
                      </a:lnTo>
                      <a:lnTo>
                        <a:pt x="99972" y="9773"/>
                      </a:lnTo>
                      <a:lnTo>
                        <a:pt x="99799" y="9079"/>
                      </a:lnTo>
                      <a:lnTo>
                        <a:pt x="99510" y="8385"/>
                      </a:lnTo>
                      <a:lnTo>
                        <a:pt x="99221" y="7749"/>
                      </a:lnTo>
                      <a:lnTo>
                        <a:pt x="98874" y="7113"/>
                      </a:lnTo>
                      <a:lnTo>
                        <a:pt x="98469" y="6535"/>
                      </a:lnTo>
                      <a:lnTo>
                        <a:pt x="98007" y="6014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45" name="Google Shape;2570;p70">
                  <a:extLst>
                    <a:ext uri="{FF2B5EF4-FFF2-40B4-BE49-F238E27FC236}">
                      <a16:creationId xmlns:a16="http://schemas.microsoft.com/office/drawing/2014/main" id="{BDF9D8B8-3FB8-45D2-8D2D-93A30BE34BE4}"/>
                    </a:ext>
                  </a:extLst>
                </p:cNvPr>
                <p:cNvSpPr/>
                <p:nvPr/>
              </p:nvSpPr>
              <p:spPr>
                <a:xfrm>
                  <a:off x="4255200" y="2167250"/>
                  <a:ext cx="135900" cy="7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6" h="3065" extrusionOk="0">
                      <a:moveTo>
                        <a:pt x="59" y="0"/>
                      </a:moveTo>
                      <a:lnTo>
                        <a:pt x="1" y="289"/>
                      </a:lnTo>
                      <a:lnTo>
                        <a:pt x="59" y="810"/>
                      </a:lnTo>
                      <a:lnTo>
                        <a:pt x="232" y="1330"/>
                      </a:lnTo>
                      <a:lnTo>
                        <a:pt x="521" y="1851"/>
                      </a:lnTo>
                      <a:lnTo>
                        <a:pt x="810" y="2255"/>
                      </a:lnTo>
                      <a:lnTo>
                        <a:pt x="1273" y="2602"/>
                      </a:lnTo>
                      <a:lnTo>
                        <a:pt x="1735" y="2834"/>
                      </a:lnTo>
                      <a:lnTo>
                        <a:pt x="2256" y="3007"/>
                      </a:lnTo>
                      <a:lnTo>
                        <a:pt x="2776" y="3065"/>
                      </a:lnTo>
                      <a:lnTo>
                        <a:pt x="3239" y="3007"/>
                      </a:lnTo>
                      <a:lnTo>
                        <a:pt x="3701" y="2891"/>
                      </a:lnTo>
                      <a:lnTo>
                        <a:pt x="4106" y="2718"/>
                      </a:lnTo>
                      <a:lnTo>
                        <a:pt x="4453" y="2487"/>
                      </a:lnTo>
                      <a:lnTo>
                        <a:pt x="4800" y="2198"/>
                      </a:lnTo>
                      <a:lnTo>
                        <a:pt x="5089" y="1851"/>
                      </a:lnTo>
                      <a:lnTo>
                        <a:pt x="5320" y="1504"/>
                      </a:lnTo>
                      <a:lnTo>
                        <a:pt x="5436" y="1099"/>
                      </a:lnTo>
                      <a:lnTo>
                        <a:pt x="4916" y="868"/>
                      </a:lnTo>
                      <a:lnTo>
                        <a:pt x="4337" y="636"/>
                      </a:lnTo>
                      <a:lnTo>
                        <a:pt x="3701" y="463"/>
                      </a:lnTo>
                      <a:lnTo>
                        <a:pt x="3065" y="289"/>
                      </a:lnTo>
                      <a:lnTo>
                        <a:pt x="1620" y="116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2571;p70">
                  <a:extLst>
                    <a:ext uri="{FF2B5EF4-FFF2-40B4-BE49-F238E27FC236}">
                      <a16:creationId xmlns:a16="http://schemas.microsoft.com/office/drawing/2014/main" id="{3B3289D8-819F-484F-9286-6DB621A24CAA}"/>
                    </a:ext>
                  </a:extLst>
                </p:cNvPr>
                <p:cNvSpPr/>
                <p:nvPr/>
              </p:nvSpPr>
              <p:spPr>
                <a:xfrm>
                  <a:off x="4255200" y="2167250"/>
                  <a:ext cx="135900" cy="7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6" h="3065" fill="none" extrusionOk="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1" y="289"/>
                      </a:lnTo>
                      <a:lnTo>
                        <a:pt x="1" y="289"/>
                      </a:lnTo>
                      <a:lnTo>
                        <a:pt x="59" y="810"/>
                      </a:lnTo>
                      <a:lnTo>
                        <a:pt x="232" y="1330"/>
                      </a:lnTo>
                      <a:lnTo>
                        <a:pt x="521" y="1851"/>
                      </a:lnTo>
                      <a:lnTo>
                        <a:pt x="810" y="2255"/>
                      </a:lnTo>
                      <a:lnTo>
                        <a:pt x="1273" y="2602"/>
                      </a:lnTo>
                      <a:lnTo>
                        <a:pt x="1735" y="2834"/>
                      </a:lnTo>
                      <a:lnTo>
                        <a:pt x="2256" y="3007"/>
                      </a:lnTo>
                      <a:lnTo>
                        <a:pt x="2776" y="3065"/>
                      </a:lnTo>
                      <a:lnTo>
                        <a:pt x="2776" y="3065"/>
                      </a:lnTo>
                      <a:lnTo>
                        <a:pt x="3239" y="3007"/>
                      </a:lnTo>
                      <a:lnTo>
                        <a:pt x="3701" y="2891"/>
                      </a:lnTo>
                      <a:lnTo>
                        <a:pt x="4106" y="2718"/>
                      </a:lnTo>
                      <a:lnTo>
                        <a:pt x="4453" y="2487"/>
                      </a:lnTo>
                      <a:lnTo>
                        <a:pt x="4800" y="2198"/>
                      </a:lnTo>
                      <a:lnTo>
                        <a:pt x="5089" y="1851"/>
                      </a:lnTo>
                      <a:lnTo>
                        <a:pt x="5320" y="1504"/>
                      </a:lnTo>
                      <a:lnTo>
                        <a:pt x="5436" y="1099"/>
                      </a:lnTo>
                      <a:lnTo>
                        <a:pt x="5436" y="1099"/>
                      </a:lnTo>
                      <a:lnTo>
                        <a:pt x="4916" y="868"/>
                      </a:lnTo>
                      <a:lnTo>
                        <a:pt x="4337" y="636"/>
                      </a:lnTo>
                      <a:lnTo>
                        <a:pt x="3701" y="463"/>
                      </a:lnTo>
                      <a:lnTo>
                        <a:pt x="3065" y="289"/>
                      </a:lnTo>
                      <a:lnTo>
                        <a:pt x="1620" y="116"/>
                      </a:ln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2572;p70">
                  <a:extLst>
                    <a:ext uri="{FF2B5EF4-FFF2-40B4-BE49-F238E27FC236}">
                      <a16:creationId xmlns:a16="http://schemas.microsoft.com/office/drawing/2014/main" id="{778F7814-FECA-47EE-B106-C01CB0729032}"/>
                    </a:ext>
                  </a:extLst>
                </p:cNvPr>
                <p:cNvSpPr/>
                <p:nvPr/>
              </p:nvSpPr>
              <p:spPr>
                <a:xfrm>
                  <a:off x="4256650" y="2105100"/>
                  <a:ext cx="137350" cy="89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" h="3585" extrusionOk="0">
                      <a:moveTo>
                        <a:pt x="2198" y="0"/>
                      </a:moveTo>
                      <a:lnTo>
                        <a:pt x="1735" y="174"/>
                      </a:lnTo>
                      <a:lnTo>
                        <a:pt x="1273" y="405"/>
                      </a:lnTo>
                      <a:lnTo>
                        <a:pt x="868" y="694"/>
                      </a:lnTo>
                      <a:lnTo>
                        <a:pt x="521" y="1041"/>
                      </a:lnTo>
                      <a:lnTo>
                        <a:pt x="290" y="1503"/>
                      </a:lnTo>
                      <a:lnTo>
                        <a:pt x="58" y="1966"/>
                      </a:lnTo>
                      <a:lnTo>
                        <a:pt x="1" y="2486"/>
                      </a:lnTo>
                      <a:lnTo>
                        <a:pt x="1562" y="2602"/>
                      </a:lnTo>
                      <a:lnTo>
                        <a:pt x="3007" y="2775"/>
                      </a:lnTo>
                      <a:lnTo>
                        <a:pt x="3643" y="2949"/>
                      </a:lnTo>
                      <a:lnTo>
                        <a:pt x="4279" y="3122"/>
                      </a:lnTo>
                      <a:lnTo>
                        <a:pt x="4858" y="3354"/>
                      </a:lnTo>
                      <a:lnTo>
                        <a:pt x="5378" y="3585"/>
                      </a:lnTo>
                      <a:lnTo>
                        <a:pt x="5494" y="3180"/>
                      </a:lnTo>
                      <a:lnTo>
                        <a:pt x="5494" y="2775"/>
                      </a:lnTo>
                      <a:lnTo>
                        <a:pt x="5494" y="2197"/>
                      </a:lnTo>
                      <a:lnTo>
                        <a:pt x="5320" y="1677"/>
                      </a:lnTo>
                      <a:lnTo>
                        <a:pt x="5031" y="1214"/>
                      </a:lnTo>
                      <a:lnTo>
                        <a:pt x="4684" y="810"/>
                      </a:lnTo>
                      <a:lnTo>
                        <a:pt x="4279" y="463"/>
                      </a:lnTo>
                      <a:lnTo>
                        <a:pt x="3817" y="174"/>
                      </a:lnTo>
                      <a:lnTo>
                        <a:pt x="3296" y="58"/>
                      </a:lnTo>
                      <a:lnTo>
                        <a:pt x="27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2573;p70">
                  <a:extLst>
                    <a:ext uri="{FF2B5EF4-FFF2-40B4-BE49-F238E27FC236}">
                      <a16:creationId xmlns:a16="http://schemas.microsoft.com/office/drawing/2014/main" id="{0DCBE0D9-366C-4ACE-9136-3ECA626DA420}"/>
                    </a:ext>
                  </a:extLst>
                </p:cNvPr>
                <p:cNvSpPr/>
                <p:nvPr/>
              </p:nvSpPr>
              <p:spPr>
                <a:xfrm>
                  <a:off x="4256650" y="2105100"/>
                  <a:ext cx="137350" cy="89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" h="3585" fill="none" extrusionOk="0">
                      <a:moveTo>
                        <a:pt x="2718" y="0"/>
                      </a:moveTo>
                      <a:lnTo>
                        <a:pt x="2718" y="0"/>
                      </a:lnTo>
                      <a:lnTo>
                        <a:pt x="2198" y="0"/>
                      </a:lnTo>
                      <a:lnTo>
                        <a:pt x="1735" y="174"/>
                      </a:lnTo>
                      <a:lnTo>
                        <a:pt x="1273" y="405"/>
                      </a:lnTo>
                      <a:lnTo>
                        <a:pt x="868" y="694"/>
                      </a:lnTo>
                      <a:lnTo>
                        <a:pt x="521" y="1041"/>
                      </a:lnTo>
                      <a:lnTo>
                        <a:pt x="290" y="1503"/>
                      </a:lnTo>
                      <a:lnTo>
                        <a:pt x="58" y="1966"/>
                      </a:lnTo>
                      <a:lnTo>
                        <a:pt x="1" y="2486"/>
                      </a:lnTo>
                      <a:lnTo>
                        <a:pt x="1" y="2486"/>
                      </a:lnTo>
                      <a:lnTo>
                        <a:pt x="1562" y="2602"/>
                      </a:lnTo>
                      <a:lnTo>
                        <a:pt x="3007" y="2775"/>
                      </a:lnTo>
                      <a:lnTo>
                        <a:pt x="3643" y="2949"/>
                      </a:lnTo>
                      <a:lnTo>
                        <a:pt x="4279" y="3122"/>
                      </a:lnTo>
                      <a:lnTo>
                        <a:pt x="4858" y="3354"/>
                      </a:lnTo>
                      <a:lnTo>
                        <a:pt x="5378" y="3585"/>
                      </a:lnTo>
                      <a:lnTo>
                        <a:pt x="5378" y="3585"/>
                      </a:lnTo>
                      <a:lnTo>
                        <a:pt x="5494" y="3180"/>
                      </a:lnTo>
                      <a:lnTo>
                        <a:pt x="5494" y="2775"/>
                      </a:lnTo>
                      <a:lnTo>
                        <a:pt x="5494" y="2775"/>
                      </a:lnTo>
                      <a:lnTo>
                        <a:pt x="5494" y="2197"/>
                      </a:lnTo>
                      <a:lnTo>
                        <a:pt x="5320" y="1677"/>
                      </a:lnTo>
                      <a:lnTo>
                        <a:pt x="5031" y="1214"/>
                      </a:lnTo>
                      <a:lnTo>
                        <a:pt x="4684" y="810"/>
                      </a:lnTo>
                      <a:lnTo>
                        <a:pt x="4279" y="463"/>
                      </a:lnTo>
                      <a:lnTo>
                        <a:pt x="3817" y="174"/>
                      </a:lnTo>
                      <a:lnTo>
                        <a:pt x="3296" y="58"/>
                      </a:lnTo>
                      <a:lnTo>
                        <a:pt x="2718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2574;p70">
                  <a:extLst>
                    <a:ext uri="{FF2B5EF4-FFF2-40B4-BE49-F238E27FC236}">
                      <a16:creationId xmlns:a16="http://schemas.microsoft.com/office/drawing/2014/main" id="{C8E99E71-4850-4402-9E06-122213F269F2}"/>
                    </a:ext>
                  </a:extLst>
                </p:cNvPr>
                <p:cNvSpPr/>
                <p:nvPr/>
              </p:nvSpPr>
              <p:spPr>
                <a:xfrm>
                  <a:off x="4268225" y="2116650"/>
                  <a:ext cx="114200" cy="11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8" h="4569" extrusionOk="0">
                      <a:moveTo>
                        <a:pt x="2255" y="1"/>
                      </a:moveTo>
                      <a:lnTo>
                        <a:pt x="1850" y="59"/>
                      </a:lnTo>
                      <a:lnTo>
                        <a:pt x="1388" y="232"/>
                      </a:lnTo>
                      <a:lnTo>
                        <a:pt x="1041" y="405"/>
                      </a:lnTo>
                      <a:lnTo>
                        <a:pt x="694" y="695"/>
                      </a:lnTo>
                      <a:lnTo>
                        <a:pt x="405" y="1041"/>
                      </a:lnTo>
                      <a:lnTo>
                        <a:pt x="174" y="1388"/>
                      </a:lnTo>
                      <a:lnTo>
                        <a:pt x="58" y="1851"/>
                      </a:lnTo>
                      <a:lnTo>
                        <a:pt x="0" y="2313"/>
                      </a:lnTo>
                      <a:lnTo>
                        <a:pt x="58" y="2776"/>
                      </a:lnTo>
                      <a:lnTo>
                        <a:pt x="174" y="3181"/>
                      </a:lnTo>
                      <a:lnTo>
                        <a:pt x="405" y="3586"/>
                      </a:lnTo>
                      <a:lnTo>
                        <a:pt x="694" y="3875"/>
                      </a:lnTo>
                      <a:lnTo>
                        <a:pt x="1041" y="4164"/>
                      </a:lnTo>
                      <a:lnTo>
                        <a:pt x="1388" y="4395"/>
                      </a:lnTo>
                      <a:lnTo>
                        <a:pt x="1850" y="4511"/>
                      </a:lnTo>
                      <a:lnTo>
                        <a:pt x="2255" y="4568"/>
                      </a:lnTo>
                      <a:lnTo>
                        <a:pt x="2718" y="4511"/>
                      </a:lnTo>
                      <a:lnTo>
                        <a:pt x="3180" y="4395"/>
                      </a:lnTo>
                      <a:lnTo>
                        <a:pt x="3527" y="4164"/>
                      </a:lnTo>
                      <a:lnTo>
                        <a:pt x="3874" y="3875"/>
                      </a:lnTo>
                      <a:lnTo>
                        <a:pt x="4163" y="3586"/>
                      </a:lnTo>
                      <a:lnTo>
                        <a:pt x="4395" y="3181"/>
                      </a:lnTo>
                      <a:lnTo>
                        <a:pt x="4510" y="2776"/>
                      </a:lnTo>
                      <a:lnTo>
                        <a:pt x="4568" y="2313"/>
                      </a:lnTo>
                      <a:lnTo>
                        <a:pt x="4510" y="1851"/>
                      </a:lnTo>
                      <a:lnTo>
                        <a:pt x="4395" y="1388"/>
                      </a:lnTo>
                      <a:lnTo>
                        <a:pt x="4163" y="1041"/>
                      </a:lnTo>
                      <a:lnTo>
                        <a:pt x="3874" y="695"/>
                      </a:lnTo>
                      <a:lnTo>
                        <a:pt x="3527" y="405"/>
                      </a:lnTo>
                      <a:lnTo>
                        <a:pt x="3180" y="232"/>
                      </a:lnTo>
                      <a:lnTo>
                        <a:pt x="2718" y="59"/>
                      </a:lnTo>
                      <a:lnTo>
                        <a:pt x="225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" name="Google Shape;2575;p70">
                  <a:extLst>
                    <a:ext uri="{FF2B5EF4-FFF2-40B4-BE49-F238E27FC236}">
                      <a16:creationId xmlns:a16="http://schemas.microsoft.com/office/drawing/2014/main" id="{5750402A-56C9-4602-948F-836D5F7E73BA}"/>
                    </a:ext>
                  </a:extLst>
                </p:cNvPr>
                <p:cNvSpPr/>
                <p:nvPr/>
              </p:nvSpPr>
              <p:spPr>
                <a:xfrm>
                  <a:off x="4915800" y="2105100"/>
                  <a:ext cx="46300" cy="11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2" h="4626" extrusionOk="0">
                      <a:moveTo>
                        <a:pt x="1851" y="0"/>
                      </a:moveTo>
                      <a:lnTo>
                        <a:pt x="1446" y="174"/>
                      </a:lnTo>
                      <a:lnTo>
                        <a:pt x="1099" y="405"/>
                      </a:lnTo>
                      <a:lnTo>
                        <a:pt x="810" y="636"/>
                      </a:lnTo>
                      <a:lnTo>
                        <a:pt x="521" y="983"/>
                      </a:lnTo>
                      <a:lnTo>
                        <a:pt x="290" y="1330"/>
                      </a:lnTo>
                      <a:lnTo>
                        <a:pt x="117" y="1735"/>
                      </a:lnTo>
                      <a:lnTo>
                        <a:pt x="59" y="2139"/>
                      </a:lnTo>
                      <a:lnTo>
                        <a:pt x="1" y="2602"/>
                      </a:lnTo>
                      <a:lnTo>
                        <a:pt x="59" y="3180"/>
                      </a:lnTo>
                      <a:lnTo>
                        <a:pt x="232" y="3701"/>
                      </a:lnTo>
                      <a:lnTo>
                        <a:pt x="521" y="4221"/>
                      </a:lnTo>
                      <a:lnTo>
                        <a:pt x="926" y="4626"/>
                      </a:lnTo>
                      <a:lnTo>
                        <a:pt x="1331" y="3412"/>
                      </a:lnTo>
                      <a:lnTo>
                        <a:pt x="1620" y="2255"/>
                      </a:lnTo>
                      <a:lnTo>
                        <a:pt x="1793" y="1099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" name="Google Shape;2576;p70">
                  <a:extLst>
                    <a:ext uri="{FF2B5EF4-FFF2-40B4-BE49-F238E27FC236}">
                      <a16:creationId xmlns:a16="http://schemas.microsoft.com/office/drawing/2014/main" id="{189F85CD-7640-40A9-AC7C-7EEDC8EEE9C4}"/>
                    </a:ext>
                  </a:extLst>
                </p:cNvPr>
                <p:cNvSpPr/>
                <p:nvPr/>
              </p:nvSpPr>
              <p:spPr>
                <a:xfrm>
                  <a:off x="4915800" y="2105100"/>
                  <a:ext cx="46300" cy="11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2" h="4626" fill="none" extrusionOk="0">
                      <a:moveTo>
                        <a:pt x="1851" y="0"/>
                      </a:moveTo>
                      <a:lnTo>
                        <a:pt x="1851" y="0"/>
                      </a:lnTo>
                      <a:lnTo>
                        <a:pt x="1446" y="174"/>
                      </a:lnTo>
                      <a:lnTo>
                        <a:pt x="1099" y="405"/>
                      </a:lnTo>
                      <a:lnTo>
                        <a:pt x="810" y="636"/>
                      </a:lnTo>
                      <a:lnTo>
                        <a:pt x="521" y="983"/>
                      </a:lnTo>
                      <a:lnTo>
                        <a:pt x="290" y="1330"/>
                      </a:lnTo>
                      <a:lnTo>
                        <a:pt x="117" y="1735"/>
                      </a:lnTo>
                      <a:lnTo>
                        <a:pt x="59" y="2139"/>
                      </a:lnTo>
                      <a:lnTo>
                        <a:pt x="1" y="2602"/>
                      </a:lnTo>
                      <a:lnTo>
                        <a:pt x="1" y="2602"/>
                      </a:lnTo>
                      <a:lnTo>
                        <a:pt x="59" y="3180"/>
                      </a:lnTo>
                      <a:lnTo>
                        <a:pt x="232" y="3701"/>
                      </a:lnTo>
                      <a:lnTo>
                        <a:pt x="521" y="4221"/>
                      </a:lnTo>
                      <a:lnTo>
                        <a:pt x="926" y="4626"/>
                      </a:lnTo>
                      <a:lnTo>
                        <a:pt x="926" y="4626"/>
                      </a:lnTo>
                      <a:lnTo>
                        <a:pt x="1331" y="3412"/>
                      </a:lnTo>
                      <a:lnTo>
                        <a:pt x="1620" y="2255"/>
                      </a:lnTo>
                      <a:lnTo>
                        <a:pt x="1793" y="1099"/>
                      </a:lnTo>
                      <a:lnTo>
                        <a:pt x="1851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" name="Google Shape;2577;p70">
                  <a:extLst>
                    <a:ext uri="{FF2B5EF4-FFF2-40B4-BE49-F238E27FC236}">
                      <a16:creationId xmlns:a16="http://schemas.microsoft.com/office/drawing/2014/main" id="{969BE6A2-2AAE-434B-B89A-B257F5561D94}"/>
                    </a:ext>
                  </a:extLst>
                </p:cNvPr>
                <p:cNvSpPr/>
                <p:nvPr/>
              </p:nvSpPr>
              <p:spPr>
                <a:xfrm>
                  <a:off x="4938925" y="2100750"/>
                  <a:ext cx="1156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7" h="5552" extrusionOk="0">
                      <a:moveTo>
                        <a:pt x="1389" y="1"/>
                      </a:moveTo>
                      <a:lnTo>
                        <a:pt x="926" y="174"/>
                      </a:lnTo>
                      <a:lnTo>
                        <a:pt x="868" y="1273"/>
                      </a:lnTo>
                      <a:lnTo>
                        <a:pt x="695" y="2429"/>
                      </a:lnTo>
                      <a:lnTo>
                        <a:pt x="406" y="3586"/>
                      </a:lnTo>
                      <a:lnTo>
                        <a:pt x="1" y="4800"/>
                      </a:lnTo>
                      <a:lnTo>
                        <a:pt x="348" y="5089"/>
                      </a:lnTo>
                      <a:lnTo>
                        <a:pt x="810" y="5320"/>
                      </a:lnTo>
                      <a:lnTo>
                        <a:pt x="1331" y="5494"/>
                      </a:lnTo>
                      <a:lnTo>
                        <a:pt x="1851" y="5551"/>
                      </a:lnTo>
                      <a:lnTo>
                        <a:pt x="2429" y="5494"/>
                      </a:lnTo>
                      <a:lnTo>
                        <a:pt x="2950" y="5320"/>
                      </a:lnTo>
                      <a:lnTo>
                        <a:pt x="3412" y="5089"/>
                      </a:lnTo>
                      <a:lnTo>
                        <a:pt x="3817" y="4742"/>
                      </a:lnTo>
                      <a:lnTo>
                        <a:pt x="4164" y="4337"/>
                      </a:lnTo>
                      <a:lnTo>
                        <a:pt x="4395" y="3817"/>
                      </a:lnTo>
                      <a:lnTo>
                        <a:pt x="4569" y="3296"/>
                      </a:lnTo>
                      <a:lnTo>
                        <a:pt x="4627" y="2776"/>
                      </a:lnTo>
                      <a:lnTo>
                        <a:pt x="4569" y="2198"/>
                      </a:lnTo>
                      <a:lnTo>
                        <a:pt x="4395" y="1677"/>
                      </a:lnTo>
                      <a:lnTo>
                        <a:pt x="4164" y="1215"/>
                      </a:lnTo>
                      <a:lnTo>
                        <a:pt x="3817" y="810"/>
                      </a:lnTo>
                      <a:lnTo>
                        <a:pt x="3412" y="463"/>
                      </a:lnTo>
                      <a:lnTo>
                        <a:pt x="2950" y="174"/>
                      </a:lnTo>
                      <a:lnTo>
                        <a:pt x="2429" y="58"/>
                      </a:lnTo>
                      <a:lnTo>
                        <a:pt x="185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" name="Google Shape;2578;p70">
                  <a:extLst>
                    <a:ext uri="{FF2B5EF4-FFF2-40B4-BE49-F238E27FC236}">
                      <a16:creationId xmlns:a16="http://schemas.microsoft.com/office/drawing/2014/main" id="{27053F1E-878F-444B-9C7F-910E192D4C97}"/>
                    </a:ext>
                  </a:extLst>
                </p:cNvPr>
                <p:cNvSpPr/>
                <p:nvPr/>
              </p:nvSpPr>
              <p:spPr>
                <a:xfrm>
                  <a:off x="4938925" y="2100750"/>
                  <a:ext cx="1156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7" h="5552" fill="none" extrusionOk="0">
                      <a:moveTo>
                        <a:pt x="1851" y="1"/>
                      </a:moveTo>
                      <a:lnTo>
                        <a:pt x="1851" y="1"/>
                      </a:lnTo>
                      <a:lnTo>
                        <a:pt x="1389" y="1"/>
                      </a:lnTo>
                      <a:lnTo>
                        <a:pt x="926" y="174"/>
                      </a:lnTo>
                      <a:lnTo>
                        <a:pt x="926" y="174"/>
                      </a:lnTo>
                      <a:lnTo>
                        <a:pt x="868" y="1273"/>
                      </a:lnTo>
                      <a:lnTo>
                        <a:pt x="695" y="2429"/>
                      </a:lnTo>
                      <a:lnTo>
                        <a:pt x="406" y="3586"/>
                      </a:lnTo>
                      <a:lnTo>
                        <a:pt x="1" y="4800"/>
                      </a:lnTo>
                      <a:lnTo>
                        <a:pt x="1" y="4800"/>
                      </a:lnTo>
                      <a:lnTo>
                        <a:pt x="348" y="5089"/>
                      </a:lnTo>
                      <a:lnTo>
                        <a:pt x="810" y="5320"/>
                      </a:lnTo>
                      <a:lnTo>
                        <a:pt x="1331" y="5494"/>
                      </a:lnTo>
                      <a:lnTo>
                        <a:pt x="1851" y="5551"/>
                      </a:lnTo>
                      <a:lnTo>
                        <a:pt x="1851" y="5551"/>
                      </a:lnTo>
                      <a:lnTo>
                        <a:pt x="2429" y="5494"/>
                      </a:lnTo>
                      <a:lnTo>
                        <a:pt x="2950" y="5320"/>
                      </a:lnTo>
                      <a:lnTo>
                        <a:pt x="3412" y="5089"/>
                      </a:lnTo>
                      <a:lnTo>
                        <a:pt x="3817" y="4742"/>
                      </a:lnTo>
                      <a:lnTo>
                        <a:pt x="4164" y="4337"/>
                      </a:lnTo>
                      <a:lnTo>
                        <a:pt x="4395" y="3817"/>
                      </a:lnTo>
                      <a:lnTo>
                        <a:pt x="4569" y="3296"/>
                      </a:lnTo>
                      <a:lnTo>
                        <a:pt x="4627" y="2776"/>
                      </a:lnTo>
                      <a:lnTo>
                        <a:pt x="4627" y="2776"/>
                      </a:lnTo>
                      <a:lnTo>
                        <a:pt x="4569" y="2198"/>
                      </a:lnTo>
                      <a:lnTo>
                        <a:pt x="4395" y="1677"/>
                      </a:lnTo>
                      <a:lnTo>
                        <a:pt x="4164" y="1215"/>
                      </a:lnTo>
                      <a:lnTo>
                        <a:pt x="3817" y="810"/>
                      </a:lnTo>
                      <a:lnTo>
                        <a:pt x="3412" y="463"/>
                      </a:lnTo>
                      <a:lnTo>
                        <a:pt x="2950" y="174"/>
                      </a:lnTo>
                      <a:lnTo>
                        <a:pt x="2429" y="58"/>
                      </a:lnTo>
                      <a:lnTo>
                        <a:pt x="1851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" name="Google Shape;2579;p70">
                  <a:extLst>
                    <a:ext uri="{FF2B5EF4-FFF2-40B4-BE49-F238E27FC236}">
                      <a16:creationId xmlns:a16="http://schemas.microsoft.com/office/drawing/2014/main" id="{43F3C5EF-C42F-47E5-B57A-E7D6A5620640}"/>
                    </a:ext>
                  </a:extLst>
                </p:cNvPr>
                <p:cNvSpPr/>
                <p:nvPr/>
              </p:nvSpPr>
              <p:spPr>
                <a:xfrm>
                  <a:off x="4928825" y="2113775"/>
                  <a:ext cx="112775" cy="11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4511" extrusionOk="0">
                      <a:moveTo>
                        <a:pt x="1793" y="0"/>
                      </a:moveTo>
                      <a:lnTo>
                        <a:pt x="1388" y="174"/>
                      </a:lnTo>
                      <a:lnTo>
                        <a:pt x="983" y="347"/>
                      </a:lnTo>
                      <a:lnTo>
                        <a:pt x="636" y="636"/>
                      </a:lnTo>
                      <a:lnTo>
                        <a:pt x="405" y="983"/>
                      </a:lnTo>
                      <a:lnTo>
                        <a:pt x="174" y="1388"/>
                      </a:lnTo>
                      <a:lnTo>
                        <a:pt x="58" y="1792"/>
                      </a:lnTo>
                      <a:lnTo>
                        <a:pt x="0" y="2255"/>
                      </a:lnTo>
                      <a:lnTo>
                        <a:pt x="58" y="2718"/>
                      </a:lnTo>
                      <a:lnTo>
                        <a:pt x="174" y="3122"/>
                      </a:lnTo>
                      <a:lnTo>
                        <a:pt x="405" y="3527"/>
                      </a:lnTo>
                      <a:lnTo>
                        <a:pt x="636" y="3816"/>
                      </a:lnTo>
                      <a:lnTo>
                        <a:pt x="983" y="4105"/>
                      </a:lnTo>
                      <a:lnTo>
                        <a:pt x="1388" y="4337"/>
                      </a:lnTo>
                      <a:lnTo>
                        <a:pt x="1793" y="4452"/>
                      </a:lnTo>
                      <a:lnTo>
                        <a:pt x="2255" y="4510"/>
                      </a:lnTo>
                      <a:lnTo>
                        <a:pt x="2718" y="4452"/>
                      </a:lnTo>
                      <a:lnTo>
                        <a:pt x="3123" y="4337"/>
                      </a:lnTo>
                      <a:lnTo>
                        <a:pt x="3527" y="4105"/>
                      </a:lnTo>
                      <a:lnTo>
                        <a:pt x="3874" y="3816"/>
                      </a:lnTo>
                      <a:lnTo>
                        <a:pt x="4163" y="3527"/>
                      </a:lnTo>
                      <a:lnTo>
                        <a:pt x="4337" y="3122"/>
                      </a:lnTo>
                      <a:lnTo>
                        <a:pt x="4510" y="2718"/>
                      </a:lnTo>
                      <a:lnTo>
                        <a:pt x="4510" y="2255"/>
                      </a:lnTo>
                      <a:lnTo>
                        <a:pt x="4510" y="1792"/>
                      </a:lnTo>
                      <a:lnTo>
                        <a:pt x="4337" y="1388"/>
                      </a:lnTo>
                      <a:lnTo>
                        <a:pt x="4163" y="983"/>
                      </a:lnTo>
                      <a:lnTo>
                        <a:pt x="3874" y="636"/>
                      </a:lnTo>
                      <a:lnTo>
                        <a:pt x="3527" y="347"/>
                      </a:lnTo>
                      <a:lnTo>
                        <a:pt x="3123" y="174"/>
                      </a:lnTo>
                      <a:lnTo>
                        <a:pt x="27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" name="Google Shape;2580;p70">
                  <a:extLst>
                    <a:ext uri="{FF2B5EF4-FFF2-40B4-BE49-F238E27FC236}">
                      <a16:creationId xmlns:a16="http://schemas.microsoft.com/office/drawing/2014/main" id="{451A535D-2937-4719-B2C5-41A26EAAE891}"/>
                    </a:ext>
                  </a:extLst>
                </p:cNvPr>
                <p:cNvSpPr/>
                <p:nvPr/>
              </p:nvSpPr>
              <p:spPr>
                <a:xfrm>
                  <a:off x="2848725" y="3034550"/>
                  <a:ext cx="809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9" h="5552" extrusionOk="0">
                      <a:moveTo>
                        <a:pt x="2776" y="0"/>
                      </a:moveTo>
                      <a:lnTo>
                        <a:pt x="2197" y="58"/>
                      </a:lnTo>
                      <a:lnTo>
                        <a:pt x="1677" y="232"/>
                      </a:lnTo>
                      <a:lnTo>
                        <a:pt x="1214" y="463"/>
                      </a:lnTo>
                      <a:lnTo>
                        <a:pt x="810" y="810"/>
                      </a:lnTo>
                      <a:lnTo>
                        <a:pt x="463" y="1215"/>
                      </a:lnTo>
                      <a:lnTo>
                        <a:pt x="174" y="1735"/>
                      </a:lnTo>
                      <a:lnTo>
                        <a:pt x="58" y="2255"/>
                      </a:lnTo>
                      <a:lnTo>
                        <a:pt x="0" y="2776"/>
                      </a:lnTo>
                      <a:lnTo>
                        <a:pt x="58" y="3354"/>
                      </a:lnTo>
                      <a:lnTo>
                        <a:pt x="174" y="3874"/>
                      </a:lnTo>
                      <a:lnTo>
                        <a:pt x="463" y="4337"/>
                      </a:lnTo>
                      <a:lnTo>
                        <a:pt x="810" y="4742"/>
                      </a:lnTo>
                      <a:lnTo>
                        <a:pt x="1214" y="5089"/>
                      </a:lnTo>
                      <a:lnTo>
                        <a:pt x="1677" y="5378"/>
                      </a:lnTo>
                      <a:lnTo>
                        <a:pt x="2197" y="5493"/>
                      </a:lnTo>
                      <a:lnTo>
                        <a:pt x="2776" y="5551"/>
                      </a:lnTo>
                      <a:lnTo>
                        <a:pt x="2833" y="5551"/>
                      </a:lnTo>
                      <a:lnTo>
                        <a:pt x="2718" y="4915"/>
                      </a:lnTo>
                      <a:lnTo>
                        <a:pt x="2602" y="4221"/>
                      </a:lnTo>
                      <a:lnTo>
                        <a:pt x="2602" y="3585"/>
                      </a:lnTo>
                      <a:lnTo>
                        <a:pt x="2602" y="2891"/>
                      </a:lnTo>
                      <a:lnTo>
                        <a:pt x="2718" y="2198"/>
                      </a:lnTo>
                      <a:lnTo>
                        <a:pt x="2833" y="1446"/>
                      </a:lnTo>
                      <a:lnTo>
                        <a:pt x="3007" y="752"/>
                      </a:lnTo>
                      <a:lnTo>
                        <a:pt x="3238" y="58"/>
                      </a:lnTo>
                      <a:lnTo>
                        <a:pt x="277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5" name="Google Shape;2581;p70">
                  <a:extLst>
                    <a:ext uri="{FF2B5EF4-FFF2-40B4-BE49-F238E27FC236}">
                      <a16:creationId xmlns:a16="http://schemas.microsoft.com/office/drawing/2014/main" id="{444F9462-E7CF-4FA3-AD50-63EED354A9DE}"/>
                    </a:ext>
                  </a:extLst>
                </p:cNvPr>
                <p:cNvSpPr/>
                <p:nvPr/>
              </p:nvSpPr>
              <p:spPr>
                <a:xfrm>
                  <a:off x="2848725" y="3034550"/>
                  <a:ext cx="809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9" h="5552" fill="none" extrusionOk="0">
                      <a:moveTo>
                        <a:pt x="2776" y="0"/>
                      </a:moveTo>
                      <a:lnTo>
                        <a:pt x="2776" y="0"/>
                      </a:lnTo>
                      <a:lnTo>
                        <a:pt x="2197" y="58"/>
                      </a:lnTo>
                      <a:lnTo>
                        <a:pt x="1677" y="232"/>
                      </a:lnTo>
                      <a:lnTo>
                        <a:pt x="1214" y="463"/>
                      </a:lnTo>
                      <a:lnTo>
                        <a:pt x="810" y="810"/>
                      </a:lnTo>
                      <a:lnTo>
                        <a:pt x="463" y="1215"/>
                      </a:lnTo>
                      <a:lnTo>
                        <a:pt x="174" y="1735"/>
                      </a:lnTo>
                      <a:lnTo>
                        <a:pt x="58" y="2255"/>
                      </a:lnTo>
                      <a:lnTo>
                        <a:pt x="0" y="2776"/>
                      </a:lnTo>
                      <a:lnTo>
                        <a:pt x="0" y="2776"/>
                      </a:lnTo>
                      <a:lnTo>
                        <a:pt x="58" y="3354"/>
                      </a:lnTo>
                      <a:lnTo>
                        <a:pt x="174" y="3874"/>
                      </a:lnTo>
                      <a:lnTo>
                        <a:pt x="463" y="4337"/>
                      </a:lnTo>
                      <a:lnTo>
                        <a:pt x="810" y="4742"/>
                      </a:lnTo>
                      <a:lnTo>
                        <a:pt x="1214" y="5089"/>
                      </a:lnTo>
                      <a:lnTo>
                        <a:pt x="1677" y="5378"/>
                      </a:lnTo>
                      <a:lnTo>
                        <a:pt x="2197" y="5493"/>
                      </a:lnTo>
                      <a:lnTo>
                        <a:pt x="2776" y="5551"/>
                      </a:lnTo>
                      <a:lnTo>
                        <a:pt x="2776" y="5551"/>
                      </a:lnTo>
                      <a:lnTo>
                        <a:pt x="2833" y="5551"/>
                      </a:lnTo>
                      <a:lnTo>
                        <a:pt x="2833" y="5551"/>
                      </a:lnTo>
                      <a:lnTo>
                        <a:pt x="2718" y="4915"/>
                      </a:lnTo>
                      <a:lnTo>
                        <a:pt x="2602" y="4221"/>
                      </a:lnTo>
                      <a:lnTo>
                        <a:pt x="2602" y="3585"/>
                      </a:lnTo>
                      <a:lnTo>
                        <a:pt x="2602" y="2891"/>
                      </a:lnTo>
                      <a:lnTo>
                        <a:pt x="2718" y="2198"/>
                      </a:lnTo>
                      <a:lnTo>
                        <a:pt x="2833" y="1446"/>
                      </a:lnTo>
                      <a:lnTo>
                        <a:pt x="3007" y="752"/>
                      </a:lnTo>
                      <a:lnTo>
                        <a:pt x="3238" y="58"/>
                      </a:lnTo>
                      <a:lnTo>
                        <a:pt x="3238" y="58"/>
                      </a:lnTo>
                      <a:lnTo>
                        <a:pt x="277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" name="Google Shape;2582;p70">
                  <a:extLst>
                    <a:ext uri="{FF2B5EF4-FFF2-40B4-BE49-F238E27FC236}">
                      <a16:creationId xmlns:a16="http://schemas.microsoft.com/office/drawing/2014/main" id="{9C753485-D3B7-484B-B4E7-1EEE5054A1B8}"/>
                    </a:ext>
                  </a:extLst>
                </p:cNvPr>
                <p:cNvSpPr/>
                <p:nvPr/>
              </p:nvSpPr>
              <p:spPr>
                <a:xfrm>
                  <a:off x="2913775" y="3036000"/>
                  <a:ext cx="73750" cy="13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0" h="5494" extrusionOk="0">
                      <a:moveTo>
                        <a:pt x="636" y="0"/>
                      </a:moveTo>
                      <a:lnTo>
                        <a:pt x="405" y="694"/>
                      </a:lnTo>
                      <a:lnTo>
                        <a:pt x="231" y="1388"/>
                      </a:lnTo>
                      <a:lnTo>
                        <a:pt x="116" y="2140"/>
                      </a:lnTo>
                      <a:lnTo>
                        <a:pt x="0" y="2833"/>
                      </a:lnTo>
                      <a:lnTo>
                        <a:pt x="0" y="3527"/>
                      </a:lnTo>
                      <a:lnTo>
                        <a:pt x="0" y="4163"/>
                      </a:lnTo>
                      <a:lnTo>
                        <a:pt x="116" y="4857"/>
                      </a:lnTo>
                      <a:lnTo>
                        <a:pt x="231" y="5493"/>
                      </a:lnTo>
                      <a:lnTo>
                        <a:pt x="752" y="5435"/>
                      </a:lnTo>
                      <a:lnTo>
                        <a:pt x="1272" y="5262"/>
                      </a:lnTo>
                      <a:lnTo>
                        <a:pt x="1735" y="5031"/>
                      </a:lnTo>
                      <a:lnTo>
                        <a:pt x="2140" y="4684"/>
                      </a:lnTo>
                      <a:lnTo>
                        <a:pt x="2486" y="4279"/>
                      </a:lnTo>
                      <a:lnTo>
                        <a:pt x="2718" y="3816"/>
                      </a:lnTo>
                      <a:lnTo>
                        <a:pt x="2891" y="3296"/>
                      </a:lnTo>
                      <a:lnTo>
                        <a:pt x="2949" y="2718"/>
                      </a:lnTo>
                      <a:lnTo>
                        <a:pt x="2891" y="2255"/>
                      </a:lnTo>
                      <a:lnTo>
                        <a:pt x="2776" y="1735"/>
                      </a:lnTo>
                      <a:lnTo>
                        <a:pt x="2544" y="1330"/>
                      </a:lnTo>
                      <a:lnTo>
                        <a:pt x="2255" y="925"/>
                      </a:lnTo>
                      <a:lnTo>
                        <a:pt x="1908" y="578"/>
                      </a:lnTo>
                      <a:lnTo>
                        <a:pt x="1503" y="347"/>
                      </a:lnTo>
                      <a:lnTo>
                        <a:pt x="1099" y="116"/>
                      </a:lnTo>
                      <a:lnTo>
                        <a:pt x="6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" name="Google Shape;2583;p70">
                  <a:extLst>
                    <a:ext uri="{FF2B5EF4-FFF2-40B4-BE49-F238E27FC236}">
                      <a16:creationId xmlns:a16="http://schemas.microsoft.com/office/drawing/2014/main" id="{6BE9D0ED-7283-42F5-B5C9-60ED3BAD993C}"/>
                    </a:ext>
                  </a:extLst>
                </p:cNvPr>
                <p:cNvSpPr/>
                <p:nvPr/>
              </p:nvSpPr>
              <p:spPr>
                <a:xfrm>
                  <a:off x="2913775" y="3036000"/>
                  <a:ext cx="73750" cy="13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0" h="5494" fill="none" extrusionOk="0">
                      <a:moveTo>
                        <a:pt x="636" y="0"/>
                      </a:moveTo>
                      <a:lnTo>
                        <a:pt x="636" y="0"/>
                      </a:lnTo>
                      <a:lnTo>
                        <a:pt x="405" y="694"/>
                      </a:lnTo>
                      <a:lnTo>
                        <a:pt x="231" y="1388"/>
                      </a:lnTo>
                      <a:lnTo>
                        <a:pt x="116" y="2140"/>
                      </a:lnTo>
                      <a:lnTo>
                        <a:pt x="0" y="2833"/>
                      </a:lnTo>
                      <a:lnTo>
                        <a:pt x="0" y="3527"/>
                      </a:lnTo>
                      <a:lnTo>
                        <a:pt x="0" y="4163"/>
                      </a:lnTo>
                      <a:lnTo>
                        <a:pt x="116" y="4857"/>
                      </a:lnTo>
                      <a:lnTo>
                        <a:pt x="231" y="5493"/>
                      </a:lnTo>
                      <a:lnTo>
                        <a:pt x="231" y="5493"/>
                      </a:lnTo>
                      <a:lnTo>
                        <a:pt x="752" y="5435"/>
                      </a:lnTo>
                      <a:lnTo>
                        <a:pt x="1272" y="5262"/>
                      </a:lnTo>
                      <a:lnTo>
                        <a:pt x="1735" y="5031"/>
                      </a:lnTo>
                      <a:lnTo>
                        <a:pt x="2140" y="4684"/>
                      </a:lnTo>
                      <a:lnTo>
                        <a:pt x="2486" y="4279"/>
                      </a:lnTo>
                      <a:lnTo>
                        <a:pt x="2718" y="3816"/>
                      </a:lnTo>
                      <a:lnTo>
                        <a:pt x="2891" y="3296"/>
                      </a:lnTo>
                      <a:lnTo>
                        <a:pt x="2949" y="2718"/>
                      </a:lnTo>
                      <a:lnTo>
                        <a:pt x="2949" y="2718"/>
                      </a:lnTo>
                      <a:lnTo>
                        <a:pt x="2891" y="2255"/>
                      </a:lnTo>
                      <a:lnTo>
                        <a:pt x="2776" y="1735"/>
                      </a:lnTo>
                      <a:lnTo>
                        <a:pt x="2544" y="1330"/>
                      </a:lnTo>
                      <a:lnTo>
                        <a:pt x="2255" y="925"/>
                      </a:lnTo>
                      <a:lnTo>
                        <a:pt x="1908" y="578"/>
                      </a:lnTo>
                      <a:lnTo>
                        <a:pt x="1503" y="347"/>
                      </a:lnTo>
                      <a:lnTo>
                        <a:pt x="1099" y="116"/>
                      </a:lnTo>
                      <a:lnTo>
                        <a:pt x="63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" name="Google Shape;2584;p70">
                  <a:extLst>
                    <a:ext uri="{FF2B5EF4-FFF2-40B4-BE49-F238E27FC236}">
                      <a16:creationId xmlns:a16="http://schemas.microsoft.com/office/drawing/2014/main" id="{A754A1A7-A0FF-4850-8F0A-6D42D2CB870E}"/>
                    </a:ext>
                  </a:extLst>
                </p:cNvPr>
                <p:cNvSpPr/>
                <p:nvPr/>
              </p:nvSpPr>
              <p:spPr>
                <a:xfrm>
                  <a:off x="2861725" y="3047550"/>
                  <a:ext cx="112775" cy="11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4569" extrusionOk="0">
                      <a:moveTo>
                        <a:pt x="2256" y="1"/>
                      </a:moveTo>
                      <a:lnTo>
                        <a:pt x="1793" y="59"/>
                      </a:lnTo>
                      <a:lnTo>
                        <a:pt x="1330" y="174"/>
                      </a:lnTo>
                      <a:lnTo>
                        <a:pt x="984" y="406"/>
                      </a:lnTo>
                      <a:lnTo>
                        <a:pt x="637" y="695"/>
                      </a:lnTo>
                      <a:lnTo>
                        <a:pt x="348" y="984"/>
                      </a:lnTo>
                      <a:lnTo>
                        <a:pt x="174" y="1389"/>
                      </a:lnTo>
                      <a:lnTo>
                        <a:pt x="1" y="1793"/>
                      </a:lnTo>
                      <a:lnTo>
                        <a:pt x="1" y="2256"/>
                      </a:lnTo>
                      <a:lnTo>
                        <a:pt x="1" y="2718"/>
                      </a:lnTo>
                      <a:lnTo>
                        <a:pt x="174" y="3181"/>
                      </a:lnTo>
                      <a:lnTo>
                        <a:pt x="348" y="3528"/>
                      </a:lnTo>
                      <a:lnTo>
                        <a:pt x="637" y="3875"/>
                      </a:lnTo>
                      <a:lnTo>
                        <a:pt x="984" y="4164"/>
                      </a:lnTo>
                      <a:lnTo>
                        <a:pt x="1330" y="4337"/>
                      </a:lnTo>
                      <a:lnTo>
                        <a:pt x="1793" y="4511"/>
                      </a:lnTo>
                      <a:lnTo>
                        <a:pt x="2256" y="4569"/>
                      </a:lnTo>
                      <a:lnTo>
                        <a:pt x="2718" y="4511"/>
                      </a:lnTo>
                      <a:lnTo>
                        <a:pt x="3123" y="4337"/>
                      </a:lnTo>
                      <a:lnTo>
                        <a:pt x="3528" y="4164"/>
                      </a:lnTo>
                      <a:lnTo>
                        <a:pt x="3817" y="3875"/>
                      </a:lnTo>
                      <a:lnTo>
                        <a:pt x="4106" y="3528"/>
                      </a:lnTo>
                      <a:lnTo>
                        <a:pt x="4337" y="3181"/>
                      </a:lnTo>
                      <a:lnTo>
                        <a:pt x="4453" y="2718"/>
                      </a:lnTo>
                      <a:lnTo>
                        <a:pt x="4511" y="2256"/>
                      </a:lnTo>
                      <a:lnTo>
                        <a:pt x="4453" y="1793"/>
                      </a:lnTo>
                      <a:lnTo>
                        <a:pt x="4337" y="1389"/>
                      </a:lnTo>
                      <a:lnTo>
                        <a:pt x="4106" y="984"/>
                      </a:lnTo>
                      <a:lnTo>
                        <a:pt x="3817" y="695"/>
                      </a:lnTo>
                      <a:lnTo>
                        <a:pt x="3528" y="406"/>
                      </a:lnTo>
                      <a:lnTo>
                        <a:pt x="3123" y="174"/>
                      </a:lnTo>
                      <a:lnTo>
                        <a:pt x="2718" y="59"/>
                      </a:lnTo>
                      <a:lnTo>
                        <a:pt x="225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9" name="Google Shape;2585;p70">
                  <a:extLst>
                    <a:ext uri="{FF2B5EF4-FFF2-40B4-BE49-F238E27FC236}">
                      <a16:creationId xmlns:a16="http://schemas.microsoft.com/office/drawing/2014/main" id="{E3288CD4-4E60-47CE-944E-0318AFE15533}"/>
                    </a:ext>
                  </a:extLst>
                </p:cNvPr>
                <p:cNvSpPr/>
                <p:nvPr/>
              </p:nvSpPr>
              <p:spPr>
                <a:xfrm>
                  <a:off x="4136675" y="2558975"/>
                  <a:ext cx="105550" cy="10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2" h="4106" extrusionOk="0">
                      <a:moveTo>
                        <a:pt x="1966" y="1"/>
                      </a:moveTo>
                      <a:lnTo>
                        <a:pt x="1677" y="810"/>
                      </a:lnTo>
                      <a:lnTo>
                        <a:pt x="1273" y="1620"/>
                      </a:lnTo>
                      <a:lnTo>
                        <a:pt x="694" y="2487"/>
                      </a:lnTo>
                      <a:lnTo>
                        <a:pt x="0" y="3354"/>
                      </a:lnTo>
                      <a:lnTo>
                        <a:pt x="347" y="3759"/>
                      </a:lnTo>
                      <a:lnTo>
                        <a:pt x="752" y="4106"/>
                      </a:lnTo>
                      <a:lnTo>
                        <a:pt x="1966" y="3412"/>
                      </a:lnTo>
                      <a:lnTo>
                        <a:pt x="3123" y="2718"/>
                      </a:lnTo>
                      <a:lnTo>
                        <a:pt x="4221" y="1967"/>
                      </a:lnTo>
                      <a:lnTo>
                        <a:pt x="4164" y="1562"/>
                      </a:lnTo>
                      <a:lnTo>
                        <a:pt x="3990" y="1157"/>
                      </a:lnTo>
                      <a:lnTo>
                        <a:pt x="3759" y="810"/>
                      </a:lnTo>
                      <a:lnTo>
                        <a:pt x="3470" y="521"/>
                      </a:lnTo>
                      <a:lnTo>
                        <a:pt x="3181" y="290"/>
                      </a:lnTo>
                      <a:lnTo>
                        <a:pt x="2776" y="116"/>
                      </a:lnTo>
                      <a:lnTo>
                        <a:pt x="242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0" name="Google Shape;2586;p70">
                  <a:extLst>
                    <a:ext uri="{FF2B5EF4-FFF2-40B4-BE49-F238E27FC236}">
                      <a16:creationId xmlns:a16="http://schemas.microsoft.com/office/drawing/2014/main" id="{987B40CE-EA2D-43D5-9D53-697A01E4BB08}"/>
                    </a:ext>
                  </a:extLst>
                </p:cNvPr>
                <p:cNvSpPr/>
                <p:nvPr/>
              </p:nvSpPr>
              <p:spPr>
                <a:xfrm>
                  <a:off x="4136675" y="2558975"/>
                  <a:ext cx="105550" cy="10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2" h="4106" fill="none" extrusionOk="0">
                      <a:moveTo>
                        <a:pt x="1966" y="1"/>
                      </a:moveTo>
                      <a:lnTo>
                        <a:pt x="1966" y="1"/>
                      </a:lnTo>
                      <a:lnTo>
                        <a:pt x="1677" y="810"/>
                      </a:lnTo>
                      <a:lnTo>
                        <a:pt x="1273" y="1620"/>
                      </a:lnTo>
                      <a:lnTo>
                        <a:pt x="694" y="2487"/>
                      </a:lnTo>
                      <a:lnTo>
                        <a:pt x="0" y="3354"/>
                      </a:lnTo>
                      <a:lnTo>
                        <a:pt x="0" y="3354"/>
                      </a:lnTo>
                      <a:lnTo>
                        <a:pt x="347" y="3759"/>
                      </a:lnTo>
                      <a:lnTo>
                        <a:pt x="752" y="4106"/>
                      </a:lnTo>
                      <a:lnTo>
                        <a:pt x="752" y="4106"/>
                      </a:lnTo>
                      <a:lnTo>
                        <a:pt x="1966" y="3412"/>
                      </a:lnTo>
                      <a:lnTo>
                        <a:pt x="1966" y="3412"/>
                      </a:lnTo>
                      <a:lnTo>
                        <a:pt x="3123" y="2718"/>
                      </a:lnTo>
                      <a:lnTo>
                        <a:pt x="4221" y="1967"/>
                      </a:lnTo>
                      <a:lnTo>
                        <a:pt x="4221" y="1967"/>
                      </a:lnTo>
                      <a:lnTo>
                        <a:pt x="4164" y="1562"/>
                      </a:lnTo>
                      <a:lnTo>
                        <a:pt x="3990" y="1157"/>
                      </a:lnTo>
                      <a:lnTo>
                        <a:pt x="3759" y="810"/>
                      </a:lnTo>
                      <a:lnTo>
                        <a:pt x="3470" y="521"/>
                      </a:lnTo>
                      <a:lnTo>
                        <a:pt x="3181" y="290"/>
                      </a:lnTo>
                      <a:lnTo>
                        <a:pt x="2776" y="116"/>
                      </a:lnTo>
                      <a:lnTo>
                        <a:pt x="2429" y="1"/>
                      </a:lnTo>
                      <a:lnTo>
                        <a:pt x="196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1" name="Google Shape;2587;p70">
                  <a:extLst>
                    <a:ext uri="{FF2B5EF4-FFF2-40B4-BE49-F238E27FC236}">
                      <a16:creationId xmlns:a16="http://schemas.microsoft.com/office/drawing/2014/main" id="{82447A72-F37B-49D1-B612-AC473B774F15}"/>
                    </a:ext>
                  </a:extLst>
                </p:cNvPr>
                <p:cNvSpPr/>
                <p:nvPr/>
              </p:nvSpPr>
              <p:spPr>
                <a:xfrm>
                  <a:off x="4132350" y="2558975"/>
                  <a:ext cx="111325" cy="11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" h="4511" extrusionOk="0">
                      <a:moveTo>
                        <a:pt x="1792" y="1"/>
                      </a:moveTo>
                      <a:lnTo>
                        <a:pt x="1446" y="116"/>
                      </a:lnTo>
                      <a:lnTo>
                        <a:pt x="1099" y="232"/>
                      </a:lnTo>
                      <a:lnTo>
                        <a:pt x="810" y="405"/>
                      </a:lnTo>
                      <a:lnTo>
                        <a:pt x="520" y="637"/>
                      </a:lnTo>
                      <a:lnTo>
                        <a:pt x="289" y="926"/>
                      </a:lnTo>
                      <a:lnTo>
                        <a:pt x="116" y="1215"/>
                      </a:lnTo>
                      <a:lnTo>
                        <a:pt x="0" y="1562"/>
                      </a:lnTo>
                      <a:lnTo>
                        <a:pt x="0" y="2949"/>
                      </a:lnTo>
                      <a:lnTo>
                        <a:pt x="173" y="3354"/>
                      </a:lnTo>
                      <a:lnTo>
                        <a:pt x="867" y="2487"/>
                      </a:lnTo>
                      <a:lnTo>
                        <a:pt x="1446" y="1620"/>
                      </a:lnTo>
                      <a:lnTo>
                        <a:pt x="1850" y="810"/>
                      </a:lnTo>
                      <a:lnTo>
                        <a:pt x="2139" y="1"/>
                      </a:lnTo>
                      <a:close/>
                      <a:moveTo>
                        <a:pt x="4394" y="1967"/>
                      </a:moveTo>
                      <a:lnTo>
                        <a:pt x="3296" y="2718"/>
                      </a:lnTo>
                      <a:lnTo>
                        <a:pt x="2139" y="3412"/>
                      </a:lnTo>
                      <a:lnTo>
                        <a:pt x="925" y="4106"/>
                      </a:lnTo>
                      <a:lnTo>
                        <a:pt x="1214" y="4279"/>
                      </a:lnTo>
                      <a:lnTo>
                        <a:pt x="1503" y="4395"/>
                      </a:lnTo>
                      <a:lnTo>
                        <a:pt x="1792" y="4453"/>
                      </a:lnTo>
                      <a:lnTo>
                        <a:pt x="2139" y="4511"/>
                      </a:lnTo>
                      <a:lnTo>
                        <a:pt x="2602" y="4453"/>
                      </a:lnTo>
                      <a:lnTo>
                        <a:pt x="3065" y="4337"/>
                      </a:lnTo>
                      <a:lnTo>
                        <a:pt x="3411" y="4106"/>
                      </a:lnTo>
                      <a:lnTo>
                        <a:pt x="3758" y="3817"/>
                      </a:lnTo>
                      <a:lnTo>
                        <a:pt x="4047" y="3528"/>
                      </a:lnTo>
                      <a:lnTo>
                        <a:pt x="4221" y="3123"/>
                      </a:lnTo>
                      <a:lnTo>
                        <a:pt x="4394" y="2718"/>
                      </a:lnTo>
                      <a:lnTo>
                        <a:pt x="4452" y="2256"/>
                      </a:lnTo>
                      <a:lnTo>
                        <a:pt x="4394" y="19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" name="Google Shape;2588;p70">
                  <a:extLst>
                    <a:ext uri="{FF2B5EF4-FFF2-40B4-BE49-F238E27FC236}">
                      <a16:creationId xmlns:a16="http://schemas.microsoft.com/office/drawing/2014/main" id="{5025E630-7BF6-4A20-8F85-E09DC199CEB1}"/>
                    </a:ext>
                  </a:extLst>
                </p:cNvPr>
                <p:cNvSpPr/>
                <p:nvPr/>
              </p:nvSpPr>
              <p:spPr>
                <a:xfrm>
                  <a:off x="4155475" y="2608125"/>
                  <a:ext cx="88200" cy="6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28" h="2545" fill="none" extrusionOk="0">
                      <a:moveTo>
                        <a:pt x="3469" y="1"/>
                      </a:moveTo>
                      <a:lnTo>
                        <a:pt x="3469" y="1"/>
                      </a:lnTo>
                      <a:lnTo>
                        <a:pt x="2371" y="752"/>
                      </a:lnTo>
                      <a:lnTo>
                        <a:pt x="1214" y="1446"/>
                      </a:lnTo>
                      <a:lnTo>
                        <a:pt x="1214" y="1446"/>
                      </a:lnTo>
                      <a:lnTo>
                        <a:pt x="0" y="2140"/>
                      </a:lnTo>
                      <a:lnTo>
                        <a:pt x="0" y="2140"/>
                      </a:lnTo>
                      <a:lnTo>
                        <a:pt x="289" y="2313"/>
                      </a:lnTo>
                      <a:lnTo>
                        <a:pt x="578" y="2429"/>
                      </a:lnTo>
                      <a:lnTo>
                        <a:pt x="867" y="2487"/>
                      </a:lnTo>
                      <a:lnTo>
                        <a:pt x="1214" y="2545"/>
                      </a:lnTo>
                      <a:lnTo>
                        <a:pt x="1214" y="2545"/>
                      </a:lnTo>
                      <a:lnTo>
                        <a:pt x="1677" y="2487"/>
                      </a:lnTo>
                      <a:lnTo>
                        <a:pt x="2140" y="2371"/>
                      </a:lnTo>
                      <a:lnTo>
                        <a:pt x="2486" y="2140"/>
                      </a:lnTo>
                      <a:lnTo>
                        <a:pt x="2833" y="1851"/>
                      </a:lnTo>
                      <a:lnTo>
                        <a:pt x="3122" y="1562"/>
                      </a:lnTo>
                      <a:lnTo>
                        <a:pt x="3296" y="1157"/>
                      </a:lnTo>
                      <a:lnTo>
                        <a:pt x="3469" y="752"/>
                      </a:lnTo>
                      <a:lnTo>
                        <a:pt x="3527" y="290"/>
                      </a:lnTo>
                      <a:lnTo>
                        <a:pt x="3527" y="290"/>
                      </a:lnTo>
                      <a:lnTo>
                        <a:pt x="3469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3" name="Google Shape;2589;p70">
                  <a:extLst>
                    <a:ext uri="{FF2B5EF4-FFF2-40B4-BE49-F238E27FC236}">
                      <a16:creationId xmlns:a16="http://schemas.microsoft.com/office/drawing/2014/main" id="{630D29AE-FDC2-4246-90B6-09DAC9D10B3E}"/>
                    </a:ext>
                  </a:extLst>
                </p:cNvPr>
                <p:cNvSpPr/>
                <p:nvPr/>
              </p:nvSpPr>
              <p:spPr>
                <a:xfrm>
                  <a:off x="4132350" y="2558975"/>
                  <a:ext cx="53500" cy="8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0" h="3355" fill="none" extrusionOk="0">
                      <a:moveTo>
                        <a:pt x="2139" y="1"/>
                      </a:moveTo>
                      <a:lnTo>
                        <a:pt x="2139" y="1"/>
                      </a:lnTo>
                      <a:lnTo>
                        <a:pt x="1792" y="1"/>
                      </a:lnTo>
                      <a:lnTo>
                        <a:pt x="1446" y="116"/>
                      </a:lnTo>
                      <a:lnTo>
                        <a:pt x="1099" y="232"/>
                      </a:lnTo>
                      <a:lnTo>
                        <a:pt x="810" y="405"/>
                      </a:lnTo>
                      <a:lnTo>
                        <a:pt x="520" y="637"/>
                      </a:lnTo>
                      <a:lnTo>
                        <a:pt x="289" y="926"/>
                      </a:lnTo>
                      <a:lnTo>
                        <a:pt x="116" y="1215"/>
                      </a:lnTo>
                      <a:lnTo>
                        <a:pt x="0" y="1562"/>
                      </a:lnTo>
                      <a:lnTo>
                        <a:pt x="0" y="2949"/>
                      </a:lnTo>
                      <a:lnTo>
                        <a:pt x="0" y="2949"/>
                      </a:lnTo>
                      <a:lnTo>
                        <a:pt x="173" y="3354"/>
                      </a:lnTo>
                      <a:lnTo>
                        <a:pt x="173" y="3354"/>
                      </a:lnTo>
                      <a:lnTo>
                        <a:pt x="867" y="2487"/>
                      </a:lnTo>
                      <a:lnTo>
                        <a:pt x="1446" y="1620"/>
                      </a:lnTo>
                      <a:lnTo>
                        <a:pt x="1850" y="810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4" name="Google Shape;2590;p70">
                  <a:extLst>
                    <a:ext uri="{FF2B5EF4-FFF2-40B4-BE49-F238E27FC236}">
                      <a16:creationId xmlns:a16="http://schemas.microsoft.com/office/drawing/2014/main" id="{55E46AF9-3A44-4B71-8379-ADADF414AE4D}"/>
                    </a:ext>
                  </a:extLst>
                </p:cNvPr>
                <p:cNvSpPr/>
                <p:nvPr/>
              </p:nvSpPr>
              <p:spPr>
                <a:xfrm>
                  <a:off x="4139575" y="2569100"/>
                  <a:ext cx="92525" cy="9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" h="3701" extrusionOk="0">
                      <a:moveTo>
                        <a:pt x="1503" y="0"/>
                      </a:moveTo>
                      <a:lnTo>
                        <a:pt x="1157" y="116"/>
                      </a:lnTo>
                      <a:lnTo>
                        <a:pt x="810" y="289"/>
                      </a:lnTo>
                      <a:lnTo>
                        <a:pt x="578" y="521"/>
                      </a:lnTo>
                      <a:lnTo>
                        <a:pt x="347" y="810"/>
                      </a:lnTo>
                      <a:lnTo>
                        <a:pt x="174" y="1099"/>
                      </a:lnTo>
                      <a:lnTo>
                        <a:pt x="58" y="1446"/>
                      </a:lnTo>
                      <a:lnTo>
                        <a:pt x="0" y="1851"/>
                      </a:lnTo>
                      <a:lnTo>
                        <a:pt x="58" y="2198"/>
                      </a:lnTo>
                      <a:lnTo>
                        <a:pt x="174" y="2544"/>
                      </a:lnTo>
                      <a:lnTo>
                        <a:pt x="347" y="2891"/>
                      </a:lnTo>
                      <a:lnTo>
                        <a:pt x="578" y="3123"/>
                      </a:lnTo>
                      <a:lnTo>
                        <a:pt x="810" y="3354"/>
                      </a:lnTo>
                      <a:lnTo>
                        <a:pt x="1157" y="3527"/>
                      </a:lnTo>
                      <a:lnTo>
                        <a:pt x="1503" y="3643"/>
                      </a:lnTo>
                      <a:lnTo>
                        <a:pt x="1850" y="3701"/>
                      </a:lnTo>
                      <a:lnTo>
                        <a:pt x="2255" y="3643"/>
                      </a:lnTo>
                      <a:lnTo>
                        <a:pt x="2602" y="3527"/>
                      </a:lnTo>
                      <a:lnTo>
                        <a:pt x="2891" y="3354"/>
                      </a:lnTo>
                      <a:lnTo>
                        <a:pt x="3180" y="3123"/>
                      </a:lnTo>
                      <a:lnTo>
                        <a:pt x="3412" y="2891"/>
                      </a:lnTo>
                      <a:lnTo>
                        <a:pt x="3585" y="2544"/>
                      </a:lnTo>
                      <a:lnTo>
                        <a:pt x="3701" y="2198"/>
                      </a:lnTo>
                      <a:lnTo>
                        <a:pt x="3701" y="1851"/>
                      </a:lnTo>
                      <a:lnTo>
                        <a:pt x="3701" y="1446"/>
                      </a:lnTo>
                      <a:lnTo>
                        <a:pt x="3585" y="1099"/>
                      </a:lnTo>
                      <a:lnTo>
                        <a:pt x="3412" y="810"/>
                      </a:lnTo>
                      <a:lnTo>
                        <a:pt x="3180" y="521"/>
                      </a:lnTo>
                      <a:lnTo>
                        <a:pt x="2891" y="289"/>
                      </a:lnTo>
                      <a:lnTo>
                        <a:pt x="2602" y="116"/>
                      </a:lnTo>
                      <a:lnTo>
                        <a:pt x="225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5" name="Google Shape;2591;p70">
                  <a:extLst>
                    <a:ext uri="{FF2B5EF4-FFF2-40B4-BE49-F238E27FC236}">
                      <a16:creationId xmlns:a16="http://schemas.microsoft.com/office/drawing/2014/main" id="{8C7BD3E1-0749-4F29-B577-576AD6114925}"/>
                    </a:ext>
                  </a:extLst>
                </p:cNvPr>
                <p:cNvSpPr/>
                <p:nvPr/>
              </p:nvSpPr>
              <p:spPr>
                <a:xfrm>
                  <a:off x="3343075" y="2522850"/>
                  <a:ext cx="6652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61" h="1851" extrusionOk="0">
                      <a:moveTo>
                        <a:pt x="1851" y="0"/>
                      </a:moveTo>
                      <a:lnTo>
                        <a:pt x="1446" y="116"/>
                      </a:lnTo>
                      <a:lnTo>
                        <a:pt x="1100" y="289"/>
                      </a:lnTo>
                      <a:lnTo>
                        <a:pt x="753" y="521"/>
                      </a:lnTo>
                      <a:lnTo>
                        <a:pt x="521" y="810"/>
                      </a:lnTo>
                      <a:lnTo>
                        <a:pt x="290" y="1099"/>
                      </a:lnTo>
                      <a:lnTo>
                        <a:pt x="117" y="1446"/>
                      </a:lnTo>
                      <a:lnTo>
                        <a:pt x="1" y="1850"/>
                      </a:lnTo>
                      <a:lnTo>
                        <a:pt x="579" y="1446"/>
                      </a:lnTo>
                      <a:lnTo>
                        <a:pt x="810" y="1041"/>
                      </a:lnTo>
                      <a:lnTo>
                        <a:pt x="1157" y="752"/>
                      </a:lnTo>
                      <a:lnTo>
                        <a:pt x="1620" y="521"/>
                      </a:lnTo>
                      <a:lnTo>
                        <a:pt x="2082" y="405"/>
                      </a:lnTo>
                      <a:lnTo>
                        <a:pt x="2661" y="58"/>
                      </a:lnTo>
                      <a:lnTo>
                        <a:pt x="225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" name="Google Shape;2592;p70">
                  <a:extLst>
                    <a:ext uri="{FF2B5EF4-FFF2-40B4-BE49-F238E27FC236}">
                      <a16:creationId xmlns:a16="http://schemas.microsoft.com/office/drawing/2014/main" id="{9AE4672E-2FD6-40C3-A095-FF1AB5D84105}"/>
                    </a:ext>
                  </a:extLst>
                </p:cNvPr>
                <p:cNvSpPr/>
                <p:nvPr/>
              </p:nvSpPr>
              <p:spPr>
                <a:xfrm>
                  <a:off x="3343075" y="2522850"/>
                  <a:ext cx="6652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61" h="1851" fill="none" extrusionOk="0">
                      <a:moveTo>
                        <a:pt x="2256" y="0"/>
                      </a:moveTo>
                      <a:lnTo>
                        <a:pt x="2256" y="0"/>
                      </a:lnTo>
                      <a:lnTo>
                        <a:pt x="1851" y="0"/>
                      </a:lnTo>
                      <a:lnTo>
                        <a:pt x="1446" y="116"/>
                      </a:lnTo>
                      <a:lnTo>
                        <a:pt x="1100" y="289"/>
                      </a:lnTo>
                      <a:lnTo>
                        <a:pt x="753" y="521"/>
                      </a:lnTo>
                      <a:lnTo>
                        <a:pt x="521" y="810"/>
                      </a:lnTo>
                      <a:lnTo>
                        <a:pt x="290" y="1099"/>
                      </a:lnTo>
                      <a:lnTo>
                        <a:pt x="117" y="1446"/>
                      </a:lnTo>
                      <a:lnTo>
                        <a:pt x="1" y="1850"/>
                      </a:lnTo>
                      <a:lnTo>
                        <a:pt x="1" y="1850"/>
                      </a:lnTo>
                      <a:lnTo>
                        <a:pt x="579" y="1446"/>
                      </a:lnTo>
                      <a:lnTo>
                        <a:pt x="579" y="1446"/>
                      </a:lnTo>
                      <a:lnTo>
                        <a:pt x="810" y="1041"/>
                      </a:lnTo>
                      <a:lnTo>
                        <a:pt x="1157" y="752"/>
                      </a:lnTo>
                      <a:lnTo>
                        <a:pt x="1620" y="521"/>
                      </a:lnTo>
                      <a:lnTo>
                        <a:pt x="2082" y="405"/>
                      </a:lnTo>
                      <a:lnTo>
                        <a:pt x="2082" y="405"/>
                      </a:lnTo>
                      <a:lnTo>
                        <a:pt x="2661" y="58"/>
                      </a:lnTo>
                      <a:lnTo>
                        <a:pt x="2661" y="58"/>
                      </a:lnTo>
                      <a:lnTo>
                        <a:pt x="225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" name="Google Shape;2593;p70">
                  <a:extLst>
                    <a:ext uri="{FF2B5EF4-FFF2-40B4-BE49-F238E27FC236}">
                      <a16:creationId xmlns:a16="http://schemas.microsoft.com/office/drawing/2014/main" id="{03ACBCC3-C5A4-4BC6-B2E6-8E2BF71A96CD}"/>
                    </a:ext>
                  </a:extLst>
                </p:cNvPr>
                <p:cNvSpPr/>
                <p:nvPr/>
              </p:nvSpPr>
              <p:spPr>
                <a:xfrm>
                  <a:off x="3341650" y="2524275"/>
                  <a:ext cx="96875" cy="11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5" h="4454" extrusionOk="0">
                      <a:moveTo>
                        <a:pt x="2718" y="1"/>
                      </a:moveTo>
                      <a:lnTo>
                        <a:pt x="2139" y="348"/>
                      </a:lnTo>
                      <a:lnTo>
                        <a:pt x="2313" y="348"/>
                      </a:lnTo>
                      <a:lnTo>
                        <a:pt x="2775" y="406"/>
                      </a:lnTo>
                      <a:lnTo>
                        <a:pt x="3238" y="579"/>
                      </a:lnTo>
                      <a:lnTo>
                        <a:pt x="3585" y="868"/>
                      </a:lnTo>
                      <a:lnTo>
                        <a:pt x="3874" y="1273"/>
                      </a:lnTo>
                      <a:lnTo>
                        <a:pt x="3874" y="579"/>
                      </a:lnTo>
                      <a:lnTo>
                        <a:pt x="3643" y="348"/>
                      </a:lnTo>
                      <a:lnTo>
                        <a:pt x="3354" y="174"/>
                      </a:lnTo>
                      <a:lnTo>
                        <a:pt x="3065" y="59"/>
                      </a:lnTo>
                      <a:lnTo>
                        <a:pt x="2718" y="1"/>
                      </a:lnTo>
                      <a:close/>
                      <a:moveTo>
                        <a:pt x="636" y="1389"/>
                      </a:moveTo>
                      <a:lnTo>
                        <a:pt x="58" y="1793"/>
                      </a:lnTo>
                      <a:lnTo>
                        <a:pt x="0" y="2198"/>
                      </a:lnTo>
                      <a:lnTo>
                        <a:pt x="58" y="2661"/>
                      </a:lnTo>
                      <a:lnTo>
                        <a:pt x="174" y="3065"/>
                      </a:lnTo>
                      <a:lnTo>
                        <a:pt x="405" y="3470"/>
                      </a:lnTo>
                      <a:lnTo>
                        <a:pt x="694" y="3817"/>
                      </a:lnTo>
                      <a:lnTo>
                        <a:pt x="1041" y="4048"/>
                      </a:lnTo>
                      <a:lnTo>
                        <a:pt x="1388" y="4280"/>
                      </a:lnTo>
                      <a:lnTo>
                        <a:pt x="1850" y="4395"/>
                      </a:lnTo>
                      <a:lnTo>
                        <a:pt x="2313" y="4453"/>
                      </a:lnTo>
                      <a:lnTo>
                        <a:pt x="2718" y="4395"/>
                      </a:lnTo>
                      <a:lnTo>
                        <a:pt x="3180" y="4280"/>
                      </a:lnTo>
                      <a:lnTo>
                        <a:pt x="3527" y="4106"/>
                      </a:lnTo>
                      <a:lnTo>
                        <a:pt x="3874" y="3817"/>
                      </a:lnTo>
                      <a:lnTo>
                        <a:pt x="3874" y="3123"/>
                      </a:lnTo>
                      <a:lnTo>
                        <a:pt x="3585" y="3528"/>
                      </a:lnTo>
                      <a:lnTo>
                        <a:pt x="3238" y="3817"/>
                      </a:lnTo>
                      <a:lnTo>
                        <a:pt x="2775" y="3991"/>
                      </a:lnTo>
                      <a:lnTo>
                        <a:pt x="2313" y="4048"/>
                      </a:lnTo>
                      <a:lnTo>
                        <a:pt x="1908" y="3991"/>
                      </a:lnTo>
                      <a:lnTo>
                        <a:pt x="1561" y="3875"/>
                      </a:lnTo>
                      <a:lnTo>
                        <a:pt x="1272" y="3701"/>
                      </a:lnTo>
                      <a:lnTo>
                        <a:pt x="983" y="3528"/>
                      </a:lnTo>
                      <a:lnTo>
                        <a:pt x="752" y="3239"/>
                      </a:lnTo>
                      <a:lnTo>
                        <a:pt x="578" y="2892"/>
                      </a:lnTo>
                      <a:lnTo>
                        <a:pt x="463" y="2545"/>
                      </a:lnTo>
                      <a:lnTo>
                        <a:pt x="463" y="2198"/>
                      </a:lnTo>
                      <a:lnTo>
                        <a:pt x="463" y="1793"/>
                      </a:lnTo>
                      <a:lnTo>
                        <a:pt x="636" y="13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" name="Google Shape;2594;p70">
                  <a:extLst>
                    <a:ext uri="{FF2B5EF4-FFF2-40B4-BE49-F238E27FC236}">
                      <a16:creationId xmlns:a16="http://schemas.microsoft.com/office/drawing/2014/main" id="{ABADFF82-7735-46ED-ACE0-3EA2D4456028}"/>
                    </a:ext>
                  </a:extLst>
                </p:cNvPr>
                <p:cNvSpPr/>
                <p:nvPr/>
              </p:nvSpPr>
              <p:spPr>
                <a:xfrm>
                  <a:off x="3341650" y="2558975"/>
                  <a:ext cx="96875" cy="7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5" h="3066" fill="none" extrusionOk="0">
                      <a:moveTo>
                        <a:pt x="636" y="1"/>
                      </a:moveTo>
                      <a:lnTo>
                        <a:pt x="636" y="1"/>
                      </a:lnTo>
                      <a:lnTo>
                        <a:pt x="58" y="405"/>
                      </a:lnTo>
                      <a:lnTo>
                        <a:pt x="58" y="405"/>
                      </a:lnTo>
                      <a:lnTo>
                        <a:pt x="0" y="810"/>
                      </a:lnTo>
                      <a:lnTo>
                        <a:pt x="0" y="810"/>
                      </a:lnTo>
                      <a:lnTo>
                        <a:pt x="58" y="1273"/>
                      </a:lnTo>
                      <a:lnTo>
                        <a:pt x="174" y="1677"/>
                      </a:lnTo>
                      <a:lnTo>
                        <a:pt x="405" y="2082"/>
                      </a:lnTo>
                      <a:lnTo>
                        <a:pt x="694" y="2429"/>
                      </a:lnTo>
                      <a:lnTo>
                        <a:pt x="1041" y="2660"/>
                      </a:lnTo>
                      <a:lnTo>
                        <a:pt x="1388" y="2892"/>
                      </a:lnTo>
                      <a:lnTo>
                        <a:pt x="1850" y="3007"/>
                      </a:lnTo>
                      <a:lnTo>
                        <a:pt x="2313" y="3065"/>
                      </a:lnTo>
                      <a:lnTo>
                        <a:pt x="2313" y="3065"/>
                      </a:lnTo>
                      <a:lnTo>
                        <a:pt x="2718" y="3007"/>
                      </a:lnTo>
                      <a:lnTo>
                        <a:pt x="3180" y="2892"/>
                      </a:lnTo>
                      <a:lnTo>
                        <a:pt x="3527" y="2718"/>
                      </a:lnTo>
                      <a:lnTo>
                        <a:pt x="3874" y="2429"/>
                      </a:lnTo>
                      <a:lnTo>
                        <a:pt x="3874" y="1735"/>
                      </a:lnTo>
                      <a:lnTo>
                        <a:pt x="3874" y="1735"/>
                      </a:lnTo>
                      <a:lnTo>
                        <a:pt x="3585" y="2140"/>
                      </a:lnTo>
                      <a:lnTo>
                        <a:pt x="3238" y="2429"/>
                      </a:lnTo>
                      <a:lnTo>
                        <a:pt x="2775" y="2603"/>
                      </a:lnTo>
                      <a:lnTo>
                        <a:pt x="2313" y="2660"/>
                      </a:lnTo>
                      <a:lnTo>
                        <a:pt x="2313" y="2660"/>
                      </a:lnTo>
                      <a:lnTo>
                        <a:pt x="1908" y="2603"/>
                      </a:lnTo>
                      <a:lnTo>
                        <a:pt x="1561" y="2487"/>
                      </a:lnTo>
                      <a:lnTo>
                        <a:pt x="1272" y="2313"/>
                      </a:lnTo>
                      <a:lnTo>
                        <a:pt x="983" y="2140"/>
                      </a:lnTo>
                      <a:lnTo>
                        <a:pt x="752" y="1851"/>
                      </a:lnTo>
                      <a:lnTo>
                        <a:pt x="578" y="1504"/>
                      </a:lnTo>
                      <a:lnTo>
                        <a:pt x="463" y="1157"/>
                      </a:lnTo>
                      <a:lnTo>
                        <a:pt x="463" y="810"/>
                      </a:lnTo>
                      <a:lnTo>
                        <a:pt x="463" y="810"/>
                      </a:lnTo>
                      <a:lnTo>
                        <a:pt x="463" y="405"/>
                      </a:lnTo>
                      <a:lnTo>
                        <a:pt x="63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" name="Google Shape;2595;p70">
                  <a:extLst>
                    <a:ext uri="{FF2B5EF4-FFF2-40B4-BE49-F238E27FC236}">
                      <a16:creationId xmlns:a16="http://schemas.microsoft.com/office/drawing/2014/main" id="{06A7A909-4800-4C7A-A08D-C47303611573}"/>
                    </a:ext>
                  </a:extLst>
                </p:cNvPr>
                <p:cNvSpPr/>
                <p:nvPr/>
              </p:nvSpPr>
              <p:spPr>
                <a:xfrm>
                  <a:off x="3395125" y="2524275"/>
                  <a:ext cx="43400" cy="3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6" h="1273" fill="none" extrusionOk="0">
                      <a:moveTo>
                        <a:pt x="579" y="1"/>
                      </a:moveTo>
                      <a:lnTo>
                        <a:pt x="579" y="1"/>
                      </a:lnTo>
                      <a:lnTo>
                        <a:pt x="0" y="348"/>
                      </a:lnTo>
                      <a:lnTo>
                        <a:pt x="0" y="348"/>
                      </a:lnTo>
                      <a:lnTo>
                        <a:pt x="174" y="348"/>
                      </a:lnTo>
                      <a:lnTo>
                        <a:pt x="174" y="348"/>
                      </a:lnTo>
                      <a:lnTo>
                        <a:pt x="636" y="406"/>
                      </a:lnTo>
                      <a:lnTo>
                        <a:pt x="1099" y="579"/>
                      </a:lnTo>
                      <a:lnTo>
                        <a:pt x="1446" y="868"/>
                      </a:lnTo>
                      <a:lnTo>
                        <a:pt x="1735" y="1273"/>
                      </a:lnTo>
                      <a:lnTo>
                        <a:pt x="1735" y="579"/>
                      </a:lnTo>
                      <a:lnTo>
                        <a:pt x="1735" y="579"/>
                      </a:lnTo>
                      <a:lnTo>
                        <a:pt x="1504" y="348"/>
                      </a:lnTo>
                      <a:lnTo>
                        <a:pt x="1215" y="174"/>
                      </a:lnTo>
                      <a:lnTo>
                        <a:pt x="926" y="59"/>
                      </a:lnTo>
                      <a:lnTo>
                        <a:pt x="579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" name="Google Shape;2596;p70">
                  <a:extLst>
                    <a:ext uri="{FF2B5EF4-FFF2-40B4-BE49-F238E27FC236}">
                      <a16:creationId xmlns:a16="http://schemas.microsoft.com/office/drawing/2014/main" id="{81343BC1-289A-4DEB-8B57-F2EAB1410768}"/>
                    </a:ext>
                  </a:extLst>
                </p:cNvPr>
                <p:cNvSpPr/>
                <p:nvPr/>
              </p:nvSpPr>
              <p:spPr>
                <a:xfrm>
                  <a:off x="3353200" y="2532950"/>
                  <a:ext cx="91100" cy="9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4" h="3702" extrusionOk="0">
                      <a:moveTo>
                        <a:pt x="1851" y="1"/>
                      </a:moveTo>
                      <a:lnTo>
                        <a:pt x="1446" y="59"/>
                      </a:lnTo>
                      <a:lnTo>
                        <a:pt x="1099" y="174"/>
                      </a:lnTo>
                      <a:lnTo>
                        <a:pt x="810" y="290"/>
                      </a:lnTo>
                      <a:lnTo>
                        <a:pt x="521" y="521"/>
                      </a:lnTo>
                      <a:lnTo>
                        <a:pt x="290" y="810"/>
                      </a:lnTo>
                      <a:lnTo>
                        <a:pt x="116" y="1157"/>
                      </a:lnTo>
                      <a:lnTo>
                        <a:pt x="1" y="1504"/>
                      </a:lnTo>
                      <a:lnTo>
                        <a:pt x="1" y="1851"/>
                      </a:lnTo>
                      <a:lnTo>
                        <a:pt x="1" y="2198"/>
                      </a:lnTo>
                      <a:lnTo>
                        <a:pt x="116" y="2545"/>
                      </a:lnTo>
                      <a:lnTo>
                        <a:pt x="290" y="2892"/>
                      </a:lnTo>
                      <a:lnTo>
                        <a:pt x="521" y="3181"/>
                      </a:lnTo>
                      <a:lnTo>
                        <a:pt x="810" y="3354"/>
                      </a:lnTo>
                      <a:lnTo>
                        <a:pt x="1099" y="3528"/>
                      </a:lnTo>
                      <a:lnTo>
                        <a:pt x="1446" y="3644"/>
                      </a:lnTo>
                      <a:lnTo>
                        <a:pt x="1851" y="3701"/>
                      </a:lnTo>
                      <a:lnTo>
                        <a:pt x="2198" y="3644"/>
                      </a:lnTo>
                      <a:lnTo>
                        <a:pt x="2545" y="3528"/>
                      </a:lnTo>
                      <a:lnTo>
                        <a:pt x="2834" y="3354"/>
                      </a:lnTo>
                      <a:lnTo>
                        <a:pt x="3123" y="3181"/>
                      </a:lnTo>
                      <a:lnTo>
                        <a:pt x="3354" y="2892"/>
                      </a:lnTo>
                      <a:lnTo>
                        <a:pt x="3528" y="2545"/>
                      </a:lnTo>
                      <a:lnTo>
                        <a:pt x="3643" y="2198"/>
                      </a:lnTo>
                      <a:lnTo>
                        <a:pt x="3643" y="1851"/>
                      </a:lnTo>
                      <a:lnTo>
                        <a:pt x="3643" y="1504"/>
                      </a:lnTo>
                      <a:lnTo>
                        <a:pt x="3528" y="1157"/>
                      </a:lnTo>
                      <a:lnTo>
                        <a:pt x="3354" y="810"/>
                      </a:lnTo>
                      <a:lnTo>
                        <a:pt x="3123" y="521"/>
                      </a:lnTo>
                      <a:lnTo>
                        <a:pt x="2834" y="290"/>
                      </a:lnTo>
                      <a:lnTo>
                        <a:pt x="2545" y="174"/>
                      </a:lnTo>
                      <a:lnTo>
                        <a:pt x="2198" y="59"/>
                      </a:lnTo>
                      <a:lnTo>
                        <a:pt x="185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1" name="Google Shape;2597;p70">
                  <a:extLst>
                    <a:ext uri="{FF2B5EF4-FFF2-40B4-BE49-F238E27FC236}">
                      <a16:creationId xmlns:a16="http://schemas.microsoft.com/office/drawing/2014/main" id="{292B373A-DA65-4B5F-BFD4-2E11CE171A4E}"/>
                    </a:ext>
                  </a:extLst>
                </p:cNvPr>
                <p:cNvSpPr/>
                <p:nvPr/>
              </p:nvSpPr>
              <p:spPr>
                <a:xfrm>
                  <a:off x="3353200" y="2532950"/>
                  <a:ext cx="91100" cy="9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4" h="3702" fill="none" extrusionOk="0">
                      <a:moveTo>
                        <a:pt x="3643" y="1851"/>
                      </a:moveTo>
                      <a:lnTo>
                        <a:pt x="3643" y="1851"/>
                      </a:lnTo>
                      <a:lnTo>
                        <a:pt x="3643" y="2198"/>
                      </a:lnTo>
                      <a:lnTo>
                        <a:pt x="3528" y="2545"/>
                      </a:lnTo>
                      <a:lnTo>
                        <a:pt x="3354" y="2892"/>
                      </a:lnTo>
                      <a:lnTo>
                        <a:pt x="3123" y="3181"/>
                      </a:lnTo>
                      <a:lnTo>
                        <a:pt x="2834" y="3354"/>
                      </a:lnTo>
                      <a:lnTo>
                        <a:pt x="2545" y="3528"/>
                      </a:lnTo>
                      <a:lnTo>
                        <a:pt x="2198" y="3644"/>
                      </a:lnTo>
                      <a:lnTo>
                        <a:pt x="1851" y="3701"/>
                      </a:lnTo>
                      <a:lnTo>
                        <a:pt x="1851" y="3701"/>
                      </a:lnTo>
                      <a:lnTo>
                        <a:pt x="1446" y="3644"/>
                      </a:lnTo>
                      <a:lnTo>
                        <a:pt x="1099" y="3528"/>
                      </a:lnTo>
                      <a:lnTo>
                        <a:pt x="810" y="3354"/>
                      </a:lnTo>
                      <a:lnTo>
                        <a:pt x="521" y="3181"/>
                      </a:lnTo>
                      <a:lnTo>
                        <a:pt x="290" y="2892"/>
                      </a:lnTo>
                      <a:lnTo>
                        <a:pt x="116" y="2545"/>
                      </a:lnTo>
                      <a:lnTo>
                        <a:pt x="1" y="2198"/>
                      </a:lnTo>
                      <a:lnTo>
                        <a:pt x="1" y="1851"/>
                      </a:lnTo>
                      <a:lnTo>
                        <a:pt x="1" y="1851"/>
                      </a:lnTo>
                      <a:lnTo>
                        <a:pt x="1" y="1504"/>
                      </a:lnTo>
                      <a:lnTo>
                        <a:pt x="116" y="1157"/>
                      </a:lnTo>
                      <a:lnTo>
                        <a:pt x="290" y="810"/>
                      </a:lnTo>
                      <a:lnTo>
                        <a:pt x="521" y="521"/>
                      </a:lnTo>
                      <a:lnTo>
                        <a:pt x="810" y="290"/>
                      </a:lnTo>
                      <a:lnTo>
                        <a:pt x="1099" y="174"/>
                      </a:lnTo>
                      <a:lnTo>
                        <a:pt x="1446" y="59"/>
                      </a:lnTo>
                      <a:lnTo>
                        <a:pt x="1851" y="1"/>
                      </a:lnTo>
                      <a:lnTo>
                        <a:pt x="1851" y="1"/>
                      </a:lnTo>
                      <a:lnTo>
                        <a:pt x="2198" y="59"/>
                      </a:lnTo>
                      <a:lnTo>
                        <a:pt x="2545" y="174"/>
                      </a:lnTo>
                      <a:lnTo>
                        <a:pt x="2834" y="290"/>
                      </a:lnTo>
                      <a:lnTo>
                        <a:pt x="3123" y="521"/>
                      </a:lnTo>
                      <a:lnTo>
                        <a:pt x="3354" y="810"/>
                      </a:lnTo>
                      <a:lnTo>
                        <a:pt x="3528" y="1157"/>
                      </a:lnTo>
                      <a:lnTo>
                        <a:pt x="3643" y="1504"/>
                      </a:lnTo>
                      <a:lnTo>
                        <a:pt x="3643" y="185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2" name="Google Shape;2598;p70">
                  <a:extLst>
                    <a:ext uri="{FF2B5EF4-FFF2-40B4-BE49-F238E27FC236}">
                      <a16:creationId xmlns:a16="http://schemas.microsoft.com/office/drawing/2014/main" id="{4E9D0030-F154-4CC0-8523-1FD9F331A2B2}"/>
                    </a:ext>
                  </a:extLst>
                </p:cNvPr>
                <p:cNvSpPr/>
                <p:nvPr/>
              </p:nvSpPr>
              <p:spPr>
                <a:xfrm>
                  <a:off x="3731925" y="2113775"/>
                  <a:ext cx="102650" cy="5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06" h="2371" extrusionOk="0">
                      <a:moveTo>
                        <a:pt x="1793" y="0"/>
                      </a:moveTo>
                      <a:lnTo>
                        <a:pt x="1388" y="174"/>
                      </a:lnTo>
                      <a:lnTo>
                        <a:pt x="984" y="347"/>
                      </a:lnTo>
                      <a:lnTo>
                        <a:pt x="695" y="636"/>
                      </a:lnTo>
                      <a:lnTo>
                        <a:pt x="405" y="983"/>
                      </a:lnTo>
                      <a:lnTo>
                        <a:pt x="174" y="1388"/>
                      </a:lnTo>
                      <a:lnTo>
                        <a:pt x="59" y="1792"/>
                      </a:lnTo>
                      <a:lnTo>
                        <a:pt x="1" y="2255"/>
                      </a:lnTo>
                      <a:lnTo>
                        <a:pt x="1" y="2371"/>
                      </a:lnTo>
                      <a:lnTo>
                        <a:pt x="405" y="2255"/>
                      </a:lnTo>
                      <a:lnTo>
                        <a:pt x="2256" y="1561"/>
                      </a:lnTo>
                      <a:lnTo>
                        <a:pt x="4106" y="925"/>
                      </a:lnTo>
                      <a:lnTo>
                        <a:pt x="3759" y="520"/>
                      </a:lnTo>
                      <a:lnTo>
                        <a:pt x="3354" y="231"/>
                      </a:lnTo>
                      <a:lnTo>
                        <a:pt x="2834" y="58"/>
                      </a:lnTo>
                      <a:lnTo>
                        <a:pt x="254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3" name="Google Shape;2599;p70">
                  <a:extLst>
                    <a:ext uri="{FF2B5EF4-FFF2-40B4-BE49-F238E27FC236}">
                      <a16:creationId xmlns:a16="http://schemas.microsoft.com/office/drawing/2014/main" id="{8A9F4F55-D547-412D-B5A3-D4B75085C3DF}"/>
                    </a:ext>
                  </a:extLst>
                </p:cNvPr>
                <p:cNvSpPr/>
                <p:nvPr/>
              </p:nvSpPr>
              <p:spPr>
                <a:xfrm>
                  <a:off x="3731925" y="2113775"/>
                  <a:ext cx="102650" cy="5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06" h="2371" fill="none" extrusionOk="0">
                      <a:moveTo>
                        <a:pt x="2256" y="0"/>
                      </a:moveTo>
                      <a:lnTo>
                        <a:pt x="2256" y="0"/>
                      </a:lnTo>
                      <a:lnTo>
                        <a:pt x="1793" y="0"/>
                      </a:lnTo>
                      <a:lnTo>
                        <a:pt x="1388" y="174"/>
                      </a:lnTo>
                      <a:lnTo>
                        <a:pt x="984" y="347"/>
                      </a:lnTo>
                      <a:lnTo>
                        <a:pt x="695" y="636"/>
                      </a:lnTo>
                      <a:lnTo>
                        <a:pt x="405" y="983"/>
                      </a:lnTo>
                      <a:lnTo>
                        <a:pt x="174" y="1388"/>
                      </a:lnTo>
                      <a:lnTo>
                        <a:pt x="59" y="1792"/>
                      </a:lnTo>
                      <a:lnTo>
                        <a:pt x="1" y="2255"/>
                      </a:lnTo>
                      <a:lnTo>
                        <a:pt x="1" y="2255"/>
                      </a:lnTo>
                      <a:lnTo>
                        <a:pt x="1" y="2371"/>
                      </a:lnTo>
                      <a:lnTo>
                        <a:pt x="1" y="2371"/>
                      </a:lnTo>
                      <a:lnTo>
                        <a:pt x="405" y="2255"/>
                      </a:lnTo>
                      <a:lnTo>
                        <a:pt x="405" y="2255"/>
                      </a:lnTo>
                      <a:lnTo>
                        <a:pt x="2256" y="1561"/>
                      </a:lnTo>
                      <a:lnTo>
                        <a:pt x="4106" y="925"/>
                      </a:lnTo>
                      <a:lnTo>
                        <a:pt x="4106" y="925"/>
                      </a:lnTo>
                      <a:lnTo>
                        <a:pt x="3759" y="520"/>
                      </a:lnTo>
                      <a:lnTo>
                        <a:pt x="3354" y="231"/>
                      </a:lnTo>
                      <a:lnTo>
                        <a:pt x="2834" y="58"/>
                      </a:lnTo>
                      <a:lnTo>
                        <a:pt x="2545" y="0"/>
                      </a:lnTo>
                      <a:lnTo>
                        <a:pt x="225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4" name="Google Shape;2600;p70">
                  <a:extLst>
                    <a:ext uri="{FF2B5EF4-FFF2-40B4-BE49-F238E27FC236}">
                      <a16:creationId xmlns:a16="http://schemas.microsoft.com/office/drawing/2014/main" id="{9C673A3F-F452-4164-A9B0-F883DFF6E159}"/>
                    </a:ext>
                  </a:extLst>
                </p:cNvPr>
                <p:cNvSpPr/>
                <p:nvPr/>
              </p:nvSpPr>
              <p:spPr>
                <a:xfrm>
                  <a:off x="3731925" y="2136900"/>
                  <a:ext cx="112775" cy="89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586" extrusionOk="0">
                      <a:moveTo>
                        <a:pt x="4106" y="0"/>
                      </a:moveTo>
                      <a:lnTo>
                        <a:pt x="2256" y="636"/>
                      </a:lnTo>
                      <a:lnTo>
                        <a:pt x="405" y="1330"/>
                      </a:lnTo>
                      <a:lnTo>
                        <a:pt x="1" y="1446"/>
                      </a:lnTo>
                      <a:lnTo>
                        <a:pt x="59" y="1850"/>
                      </a:lnTo>
                      <a:lnTo>
                        <a:pt x="232" y="2255"/>
                      </a:lnTo>
                      <a:lnTo>
                        <a:pt x="405" y="2660"/>
                      </a:lnTo>
                      <a:lnTo>
                        <a:pt x="695" y="2949"/>
                      </a:lnTo>
                      <a:lnTo>
                        <a:pt x="1041" y="3238"/>
                      </a:lnTo>
                      <a:lnTo>
                        <a:pt x="1388" y="3412"/>
                      </a:lnTo>
                      <a:lnTo>
                        <a:pt x="1851" y="3527"/>
                      </a:lnTo>
                      <a:lnTo>
                        <a:pt x="2256" y="3585"/>
                      </a:lnTo>
                      <a:lnTo>
                        <a:pt x="2718" y="3527"/>
                      </a:lnTo>
                      <a:lnTo>
                        <a:pt x="3123" y="3412"/>
                      </a:lnTo>
                      <a:lnTo>
                        <a:pt x="3528" y="3180"/>
                      </a:lnTo>
                      <a:lnTo>
                        <a:pt x="3875" y="2891"/>
                      </a:lnTo>
                      <a:lnTo>
                        <a:pt x="4164" y="2602"/>
                      </a:lnTo>
                      <a:lnTo>
                        <a:pt x="4337" y="2197"/>
                      </a:lnTo>
                      <a:lnTo>
                        <a:pt x="4511" y="1793"/>
                      </a:lnTo>
                      <a:lnTo>
                        <a:pt x="4511" y="1330"/>
                      </a:lnTo>
                      <a:lnTo>
                        <a:pt x="4511" y="983"/>
                      </a:lnTo>
                      <a:lnTo>
                        <a:pt x="4453" y="636"/>
                      </a:lnTo>
                      <a:lnTo>
                        <a:pt x="4279" y="289"/>
                      </a:lnTo>
                      <a:lnTo>
                        <a:pt x="41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5" name="Google Shape;2601;p70">
                  <a:extLst>
                    <a:ext uri="{FF2B5EF4-FFF2-40B4-BE49-F238E27FC236}">
                      <a16:creationId xmlns:a16="http://schemas.microsoft.com/office/drawing/2014/main" id="{A99833D0-9C0E-4F43-A039-373704D9E87A}"/>
                    </a:ext>
                  </a:extLst>
                </p:cNvPr>
                <p:cNvSpPr/>
                <p:nvPr/>
              </p:nvSpPr>
              <p:spPr>
                <a:xfrm>
                  <a:off x="3731925" y="2136900"/>
                  <a:ext cx="112775" cy="89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586" fill="none" extrusionOk="0">
                      <a:moveTo>
                        <a:pt x="4106" y="0"/>
                      </a:moveTo>
                      <a:lnTo>
                        <a:pt x="4106" y="0"/>
                      </a:lnTo>
                      <a:lnTo>
                        <a:pt x="2256" y="636"/>
                      </a:lnTo>
                      <a:lnTo>
                        <a:pt x="405" y="1330"/>
                      </a:lnTo>
                      <a:lnTo>
                        <a:pt x="405" y="1330"/>
                      </a:lnTo>
                      <a:lnTo>
                        <a:pt x="1" y="1446"/>
                      </a:lnTo>
                      <a:lnTo>
                        <a:pt x="1" y="1446"/>
                      </a:lnTo>
                      <a:lnTo>
                        <a:pt x="59" y="1850"/>
                      </a:lnTo>
                      <a:lnTo>
                        <a:pt x="232" y="2255"/>
                      </a:lnTo>
                      <a:lnTo>
                        <a:pt x="405" y="2660"/>
                      </a:lnTo>
                      <a:lnTo>
                        <a:pt x="695" y="2949"/>
                      </a:lnTo>
                      <a:lnTo>
                        <a:pt x="1041" y="3238"/>
                      </a:lnTo>
                      <a:lnTo>
                        <a:pt x="1388" y="3412"/>
                      </a:lnTo>
                      <a:lnTo>
                        <a:pt x="1851" y="3527"/>
                      </a:lnTo>
                      <a:lnTo>
                        <a:pt x="2256" y="3585"/>
                      </a:lnTo>
                      <a:lnTo>
                        <a:pt x="2256" y="3585"/>
                      </a:lnTo>
                      <a:lnTo>
                        <a:pt x="2718" y="3527"/>
                      </a:lnTo>
                      <a:lnTo>
                        <a:pt x="3123" y="3412"/>
                      </a:lnTo>
                      <a:lnTo>
                        <a:pt x="3528" y="3180"/>
                      </a:lnTo>
                      <a:lnTo>
                        <a:pt x="3875" y="2891"/>
                      </a:lnTo>
                      <a:lnTo>
                        <a:pt x="4164" y="2602"/>
                      </a:lnTo>
                      <a:lnTo>
                        <a:pt x="4337" y="2197"/>
                      </a:lnTo>
                      <a:lnTo>
                        <a:pt x="4511" y="1793"/>
                      </a:lnTo>
                      <a:lnTo>
                        <a:pt x="4511" y="1330"/>
                      </a:lnTo>
                      <a:lnTo>
                        <a:pt x="4511" y="1330"/>
                      </a:lnTo>
                      <a:lnTo>
                        <a:pt x="4511" y="983"/>
                      </a:lnTo>
                      <a:lnTo>
                        <a:pt x="4453" y="636"/>
                      </a:lnTo>
                      <a:lnTo>
                        <a:pt x="4279" y="289"/>
                      </a:lnTo>
                      <a:lnTo>
                        <a:pt x="410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6" name="Google Shape;2602;p70">
                  <a:extLst>
                    <a:ext uri="{FF2B5EF4-FFF2-40B4-BE49-F238E27FC236}">
                      <a16:creationId xmlns:a16="http://schemas.microsoft.com/office/drawing/2014/main" id="{5DCE1934-F0F7-4E4E-A2A4-8F10D35B1D97}"/>
                    </a:ext>
                  </a:extLst>
                </p:cNvPr>
                <p:cNvSpPr/>
                <p:nvPr/>
              </p:nvSpPr>
              <p:spPr>
                <a:xfrm>
                  <a:off x="3742050" y="2123875"/>
                  <a:ext cx="92525" cy="9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" h="3702" extrusionOk="0">
                      <a:moveTo>
                        <a:pt x="1504" y="1"/>
                      </a:moveTo>
                      <a:lnTo>
                        <a:pt x="1157" y="116"/>
                      </a:lnTo>
                      <a:lnTo>
                        <a:pt x="810" y="290"/>
                      </a:lnTo>
                      <a:lnTo>
                        <a:pt x="579" y="521"/>
                      </a:lnTo>
                      <a:lnTo>
                        <a:pt x="347" y="810"/>
                      </a:lnTo>
                      <a:lnTo>
                        <a:pt x="174" y="1099"/>
                      </a:lnTo>
                      <a:lnTo>
                        <a:pt x="58" y="1446"/>
                      </a:lnTo>
                      <a:lnTo>
                        <a:pt x="0" y="1851"/>
                      </a:lnTo>
                      <a:lnTo>
                        <a:pt x="58" y="2198"/>
                      </a:lnTo>
                      <a:lnTo>
                        <a:pt x="174" y="2545"/>
                      </a:lnTo>
                      <a:lnTo>
                        <a:pt x="347" y="2892"/>
                      </a:lnTo>
                      <a:lnTo>
                        <a:pt x="579" y="3123"/>
                      </a:lnTo>
                      <a:lnTo>
                        <a:pt x="810" y="3354"/>
                      </a:lnTo>
                      <a:lnTo>
                        <a:pt x="1157" y="3528"/>
                      </a:lnTo>
                      <a:lnTo>
                        <a:pt x="1504" y="3643"/>
                      </a:lnTo>
                      <a:lnTo>
                        <a:pt x="1851" y="3701"/>
                      </a:lnTo>
                      <a:lnTo>
                        <a:pt x="2255" y="3643"/>
                      </a:lnTo>
                      <a:lnTo>
                        <a:pt x="2602" y="3528"/>
                      </a:lnTo>
                      <a:lnTo>
                        <a:pt x="2891" y="3354"/>
                      </a:lnTo>
                      <a:lnTo>
                        <a:pt x="3181" y="3123"/>
                      </a:lnTo>
                      <a:lnTo>
                        <a:pt x="3412" y="2892"/>
                      </a:lnTo>
                      <a:lnTo>
                        <a:pt x="3585" y="2545"/>
                      </a:lnTo>
                      <a:lnTo>
                        <a:pt x="3701" y="2198"/>
                      </a:lnTo>
                      <a:lnTo>
                        <a:pt x="3701" y="1851"/>
                      </a:lnTo>
                      <a:lnTo>
                        <a:pt x="3701" y="1446"/>
                      </a:lnTo>
                      <a:lnTo>
                        <a:pt x="3585" y="1099"/>
                      </a:lnTo>
                      <a:lnTo>
                        <a:pt x="3412" y="810"/>
                      </a:lnTo>
                      <a:lnTo>
                        <a:pt x="3181" y="521"/>
                      </a:lnTo>
                      <a:lnTo>
                        <a:pt x="2891" y="290"/>
                      </a:lnTo>
                      <a:lnTo>
                        <a:pt x="2602" y="116"/>
                      </a:lnTo>
                      <a:lnTo>
                        <a:pt x="225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7" name="Google Shape;2603;p70">
                  <a:extLst>
                    <a:ext uri="{FF2B5EF4-FFF2-40B4-BE49-F238E27FC236}">
                      <a16:creationId xmlns:a16="http://schemas.microsoft.com/office/drawing/2014/main" id="{EA00CBAF-4A56-4A58-8AF7-8A6263FE33EE}"/>
                    </a:ext>
                  </a:extLst>
                </p:cNvPr>
                <p:cNvSpPr/>
                <p:nvPr/>
              </p:nvSpPr>
              <p:spPr>
                <a:xfrm>
                  <a:off x="3343075" y="3119825"/>
                  <a:ext cx="94000" cy="4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0" h="1967" extrusionOk="0">
                      <a:moveTo>
                        <a:pt x="1" y="1"/>
                      </a:moveTo>
                      <a:lnTo>
                        <a:pt x="59" y="406"/>
                      </a:lnTo>
                      <a:lnTo>
                        <a:pt x="232" y="753"/>
                      </a:lnTo>
                      <a:lnTo>
                        <a:pt x="463" y="1099"/>
                      </a:lnTo>
                      <a:lnTo>
                        <a:pt x="753" y="1389"/>
                      </a:lnTo>
                      <a:lnTo>
                        <a:pt x="1042" y="1620"/>
                      </a:lnTo>
                      <a:lnTo>
                        <a:pt x="1389" y="1793"/>
                      </a:lnTo>
                      <a:lnTo>
                        <a:pt x="1793" y="1909"/>
                      </a:lnTo>
                      <a:lnTo>
                        <a:pt x="2256" y="1967"/>
                      </a:lnTo>
                      <a:lnTo>
                        <a:pt x="2661" y="1909"/>
                      </a:lnTo>
                      <a:lnTo>
                        <a:pt x="3065" y="1793"/>
                      </a:lnTo>
                      <a:lnTo>
                        <a:pt x="3412" y="1620"/>
                      </a:lnTo>
                      <a:lnTo>
                        <a:pt x="3759" y="1389"/>
                      </a:lnTo>
                      <a:lnTo>
                        <a:pt x="2834" y="1215"/>
                      </a:lnTo>
                      <a:lnTo>
                        <a:pt x="2025" y="984"/>
                      </a:lnTo>
                      <a:lnTo>
                        <a:pt x="1273" y="695"/>
                      </a:lnTo>
                      <a:lnTo>
                        <a:pt x="579" y="348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8" name="Google Shape;2604;p70">
                  <a:extLst>
                    <a:ext uri="{FF2B5EF4-FFF2-40B4-BE49-F238E27FC236}">
                      <a16:creationId xmlns:a16="http://schemas.microsoft.com/office/drawing/2014/main" id="{07DA205B-A312-46C8-A405-3080D4FF6541}"/>
                    </a:ext>
                  </a:extLst>
                </p:cNvPr>
                <p:cNvSpPr/>
                <p:nvPr/>
              </p:nvSpPr>
              <p:spPr>
                <a:xfrm>
                  <a:off x="3343075" y="3119825"/>
                  <a:ext cx="94000" cy="4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0" h="1967" fill="none" extrusionOk="0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59" y="406"/>
                      </a:lnTo>
                      <a:lnTo>
                        <a:pt x="232" y="753"/>
                      </a:lnTo>
                      <a:lnTo>
                        <a:pt x="463" y="1099"/>
                      </a:lnTo>
                      <a:lnTo>
                        <a:pt x="753" y="1389"/>
                      </a:lnTo>
                      <a:lnTo>
                        <a:pt x="1042" y="1620"/>
                      </a:lnTo>
                      <a:lnTo>
                        <a:pt x="1389" y="1793"/>
                      </a:lnTo>
                      <a:lnTo>
                        <a:pt x="1793" y="1909"/>
                      </a:lnTo>
                      <a:lnTo>
                        <a:pt x="2256" y="1967"/>
                      </a:lnTo>
                      <a:lnTo>
                        <a:pt x="2256" y="1967"/>
                      </a:lnTo>
                      <a:lnTo>
                        <a:pt x="2661" y="1909"/>
                      </a:lnTo>
                      <a:lnTo>
                        <a:pt x="3065" y="1793"/>
                      </a:lnTo>
                      <a:lnTo>
                        <a:pt x="3412" y="1620"/>
                      </a:lnTo>
                      <a:lnTo>
                        <a:pt x="3759" y="1389"/>
                      </a:lnTo>
                      <a:lnTo>
                        <a:pt x="3759" y="1389"/>
                      </a:lnTo>
                      <a:lnTo>
                        <a:pt x="2834" y="1215"/>
                      </a:lnTo>
                      <a:lnTo>
                        <a:pt x="2025" y="984"/>
                      </a:lnTo>
                      <a:lnTo>
                        <a:pt x="1273" y="695"/>
                      </a:lnTo>
                      <a:lnTo>
                        <a:pt x="579" y="348"/>
                      </a:lnTo>
                      <a:lnTo>
                        <a:pt x="579" y="348"/>
                      </a:lnTo>
                      <a:lnTo>
                        <a:pt x="1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9" name="Google Shape;2605;p70">
                  <a:extLst>
                    <a:ext uri="{FF2B5EF4-FFF2-40B4-BE49-F238E27FC236}">
                      <a16:creationId xmlns:a16="http://schemas.microsoft.com/office/drawing/2014/main" id="{6143BC62-4CAD-4A56-8067-4257B60BE2D9}"/>
                    </a:ext>
                  </a:extLst>
                </p:cNvPr>
                <p:cNvSpPr/>
                <p:nvPr/>
              </p:nvSpPr>
              <p:spPr>
                <a:xfrm>
                  <a:off x="3341650" y="3054775"/>
                  <a:ext cx="114200" cy="9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8" h="3991" extrusionOk="0">
                      <a:moveTo>
                        <a:pt x="2313" y="1"/>
                      </a:moveTo>
                      <a:lnTo>
                        <a:pt x="1850" y="59"/>
                      </a:lnTo>
                      <a:lnTo>
                        <a:pt x="1388" y="232"/>
                      </a:lnTo>
                      <a:lnTo>
                        <a:pt x="1041" y="406"/>
                      </a:lnTo>
                      <a:lnTo>
                        <a:pt x="694" y="695"/>
                      </a:lnTo>
                      <a:lnTo>
                        <a:pt x="405" y="1042"/>
                      </a:lnTo>
                      <a:lnTo>
                        <a:pt x="174" y="1389"/>
                      </a:lnTo>
                      <a:lnTo>
                        <a:pt x="58" y="1851"/>
                      </a:lnTo>
                      <a:lnTo>
                        <a:pt x="0" y="2314"/>
                      </a:lnTo>
                      <a:lnTo>
                        <a:pt x="58" y="2603"/>
                      </a:lnTo>
                      <a:lnTo>
                        <a:pt x="636" y="2950"/>
                      </a:lnTo>
                      <a:lnTo>
                        <a:pt x="1330" y="3297"/>
                      </a:lnTo>
                      <a:lnTo>
                        <a:pt x="2082" y="3586"/>
                      </a:lnTo>
                      <a:lnTo>
                        <a:pt x="2891" y="3817"/>
                      </a:lnTo>
                      <a:lnTo>
                        <a:pt x="3816" y="3991"/>
                      </a:lnTo>
                      <a:lnTo>
                        <a:pt x="4105" y="3644"/>
                      </a:lnTo>
                      <a:lnTo>
                        <a:pt x="4337" y="3239"/>
                      </a:lnTo>
                      <a:lnTo>
                        <a:pt x="4510" y="2776"/>
                      </a:lnTo>
                      <a:lnTo>
                        <a:pt x="4568" y="2314"/>
                      </a:lnTo>
                      <a:lnTo>
                        <a:pt x="4510" y="1851"/>
                      </a:lnTo>
                      <a:lnTo>
                        <a:pt x="4394" y="1389"/>
                      </a:lnTo>
                      <a:lnTo>
                        <a:pt x="4163" y="1042"/>
                      </a:lnTo>
                      <a:lnTo>
                        <a:pt x="3874" y="695"/>
                      </a:lnTo>
                      <a:lnTo>
                        <a:pt x="3527" y="406"/>
                      </a:lnTo>
                      <a:lnTo>
                        <a:pt x="3180" y="232"/>
                      </a:lnTo>
                      <a:lnTo>
                        <a:pt x="2718" y="59"/>
                      </a:lnTo>
                      <a:lnTo>
                        <a:pt x="231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0" name="Google Shape;2606;p70">
                  <a:extLst>
                    <a:ext uri="{FF2B5EF4-FFF2-40B4-BE49-F238E27FC236}">
                      <a16:creationId xmlns:a16="http://schemas.microsoft.com/office/drawing/2014/main" id="{3C2B0EED-35A7-461A-A8A2-2642A8C7DE5F}"/>
                    </a:ext>
                  </a:extLst>
                </p:cNvPr>
                <p:cNvSpPr/>
                <p:nvPr/>
              </p:nvSpPr>
              <p:spPr>
                <a:xfrm>
                  <a:off x="3341650" y="3054775"/>
                  <a:ext cx="114200" cy="9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8" h="3991" fill="none" extrusionOk="0">
                      <a:moveTo>
                        <a:pt x="2313" y="1"/>
                      </a:moveTo>
                      <a:lnTo>
                        <a:pt x="2313" y="1"/>
                      </a:lnTo>
                      <a:lnTo>
                        <a:pt x="1850" y="59"/>
                      </a:lnTo>
                      <a:lnTo>
                        <a:pt x="1388" y="232"/>
                      </a:lnTo>
                      <a:lnTo>
                        <a:pt x="1041" y="406"/>
                      </a:lnTo>
                      <a:lnTo>
                        <a:pt x="694" y="695"/>
                      </a:lnTo>
                      <a:lnTo>
                        <a:pt x="405" y="1042"/>
                      </a:lnTo>
                      <a:lnTo>
                        <a:pt x="174" y="1389"/>
                      </a:lnTo>
                      <a:lnTo>
                        <a:pt x="58" y="1851"/>
                      </a:lnTo>
                      <a:lnTo>
                        <a:pt x="0" y="2314"/>
                      </a:lnTo>
                      <a:lnTo>
                        <a:pt x="0" y="2314"/>
                      </a:lnTo>
                      <a:lnTo>
                        <a:pt x="58" y="2603"/>
                      </a:lnTo>
                      <a:lnTo>
                        <a:pt x="58" y="2603"/>
                      </a:lnTo>
                      <a:lnTo>
                        <a:pt x="636" y="2950"/>
                      </a:lnTo>
                      <a:lnTo>
                        <a:pt x="636" y="2950"/>
                      </a:lnTo>
                      <a:lnTo>
                        <a:pt x="1330" y="3297"/>
                      </a:lnTo>
                      <a:lnTo>
                        <a:pt x="2082" y="3586"/>
                      </a:lnTo>
                      <a:lnTo>
                        <a:pt x="2891" y="3817"/>
                      </a:lnTo>
                      <a:lnTo>
                        <a:pt x="3816" y="3991"/>
                      </a:lnTo>
                      <a:lnTo>
                        <a:pt x="3816" y="3991"/>
                      </a:lnTo>
                      <a:lnTo>
                        <a:pt x="4105" y="3644"/>
                      </a:lnTo>
                      <a:lnTo>
                        <a:pt x="4337" y="3239"/>
                      </a:lnTo>
                      <a:lnTo>
                        <a:pt x="4510" y="2776"/>
                      </a:lnTo>
                      <a:lnTo>
                        <a:pt x="4568" y="2314"/>
                      </a:lnTo>
                      <a:lnTo>
                        <a:pt x="4568" y="2314"/>
                      </a:lnTo>
                      <a:lnTo>
                        <a:pt x="4510" y="1851"/>
                      </a:lnTo>
                      <a:lnTo>
                        <a:pt x="4394" y="1389"/>
                      </a:lnTo>
                      <a:lnTo>
                        <a:pt x="4163" y="1042"/>
                      </a:lnTo>
                      <a:lnTo>
                        <a:pt x="3874" y="695"/>
                      </a:lnTo>
                      <a:lnTo>
                        <a:pt x="3527" y="406"/>
                      </a:lnTo>
                      <a:lnTo>
                        <a:pt x="3180" y="232"/>
                      </a:lnTo>
                      <a:lnTo>
                        <a:pt x="2718" y="59"/>
                      </a:lnTo>
                      <a:lnTo>
                        <a:pt x="2313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1" name="Google Shape;2607;p70">
                  <a:extLst>
                    <a:ext uri="{FF2B5EF4-FFF2-40B4-BE49-F238E27FC236}">
                      <a16:creationId xmlns:a16="http://schemas.microsoft.com/office/drawing/2014/main" id="{C990B24F-5014-44C1-85B2-74D136EE97FF}"/>
                    </a:ext>
                  </a:extLst>
                </p:cNvPr>
                <p:cNvSpPr/>
                <p:nvPr/>
              </p:nvSpPr>
              <p:spPr>
                <a:xfrm>
                  <a:off x="3353200" y="3066350"/>
                  <a:ext cx="91100" cy="9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4" h="3701" extrusionOk="0">
                      <a:moveTo>
                        <a:pt x="1446" y="1"/>
                      </a:moveTo>
                      <a:lnTo>
                        <a:pt x="1099" y="116"/>
                      </a:lnTo>
                      <a:lnTo>
                        <a:pt x="810" y="290"/>
                      </a:lnTo>
                      <a:lnTo>
                        <a:pt x="521" y="521"/>
                      </a:lnTo>
                      <a:lnTo>
                        <a:pt x="290" y="810"/>
                      </a:lnTo>
                      <a:lnTo>
                        <a:pt x="116" y="1099"/>
                      </a:lnTo>
                      <a:lnTo>
                        <a:pt x="1" y="1446"/>
                      </a:lnTo>
                      <a:lnTo>
                        <a:pt x="1" y="1851"/>
                      </a:lnTo>
                      <a:lnTo>
                        <a:pt x="1" y="2198"/>
                      </a:lnTo>
                      <a:lnTo>
                        <a:pt x="116" y="2545"/>
                      </a:lnTo>
                      <a:lnTo>
                        <a:pt x="290" y="2834"/>
                      </a:lnTo>
                      <a:lnTo>
                        <a:pt x="521" y="3123"/>
                      </a:lnTo>
                      <a:lnTo>
                        <a:pt x="810" y="3354"/>
                      </a:lnTo>
                      <a:lnTo>
                        <a:pt x="1099" y="3528"/>
                      </a:lnTo>
                      <a:lnTo>
                        <a:pt x="1446" y="3643"/>
                      </a:lnTo>
                      <a:lnTo>
                        <a:pt x="1851" y="3701"/>
                      </a:lnTo>
                      <a:lnTo>
                        <a:pt x="2198" y="3643"/>
                      </a:lnTo>
                      <a:lnTo>
                        <a:pt x="2545" y="3528"/>
                      </a:lnTo>
                      <a:lnTo>
                        <a:pt x="2834" y="3354"/>
                      </a:lnTo>
                      <a:lnTo>
                        <a:pt x="3123" y="3123"/>
                      </a:lnTo>
                      <a:lnTo>
                        <a:pt x="3354" y="2834"/>
                      </a:lnTo>
                      <a:lnTo>
                        <a:pt x="3528" y="2545"/>
                      </a:lnTo>
                      <a:lnTo>
                        <a:pt x="3643" y="2198"/>
                      </a:lnTo>
                      <a:lnTo>
                        <a:pt x="3643" y="1851"/>
                      </a:lnTo>
                      <a:lnTo>
                        <a:pt x="3643" y="1446"/>
                      </a:lnTo>
                      <a:lnTo>
                        <a:pt x="3528" y="1099"/>
                      </a:lnTo>
                      <a:lnTo>
                        <a:pt x="3354" y="810"/>
                      </a:lnTo>
                      <a:lnTo>
                        <a:pt x="3123" y="521"/>
                      </a:lnTo>
                      <a:lnTo>
                        <a:pt x="2834" y="290"/>
                      </a:lnTo>
                      <a:lnTo>
                        <a:pt x="2545" y="116"/>
                      </a:lnTo>
                      <a:lnTo>
                        <a:pt x="2198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2" name="Google Shape;2608;p70">
                  <a:extLst>
                    <a:ext uri="{FF2B5EF4-FFF2-40B4-BE49-F238E27FC236}">
                      <a16:creationId xmlns:a16="http://schemas.microsoft.com/office/drawing/2014/main" id="{F07B2FA6-E5DE-46FA-A11F-E997FB657493}"/>
                    </a:ext>
                  </a:extLst>
                </p:cNvPr>
                <p:cNvSpPr/>
                <p:nvPr/>
              </p:nvSpPr>
              <p:spPr>
                <a:xfrm>
                  <a:off x="3731925" y="3299075"/>
                  <a:ext cx="112775" cy="8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239" extrusionOk="0">
                      <a:moveTo>
                        <a:pt x="4337" y="1"/>
                      </a:moveTo>
                      <a:lnTo>
                        <a:pt x="2140" y="637"/>
                      </a:lnTo>
                      <a:lnTo>
                        <a:pt x="1" y="1215"/>
                      </a:lnTo>
                      <a:lnTo>
                        <a:pt x="116" y="1620"/>
                      </a:lnTo>
                      <a:lnTo>
                        <a:pt x="232" y="1966"/>
                      </a:lnTo>
                      <a:lnTo>
                        <a:pt x="463" y="2313"/>
                      </a:lnTo>
                      <a:lnTo>
                        <a:pt x="752" y="2602"/>
                      </a:lnTo>
                      <a:lnTo>
                        <a:pt x="1099" y="2892"/>
                      </a:lnTo>
                      <a:lnTo>
                        <a:pt x="1446" y="3065"/>
                      </a:lnTo>
                      <a:lnTo>
                        <a:pt x="1851" y="3181"/>
                      </a:lnTo>
                      <a:lnTo>
                        <a:pt x="2256" y="3238"/>
                      </a:lnTo>
                      <a:lnTo>
                        <a:pt x="2718" y="3181"/>
                      </a:lnTo>
                      <a:lnTo>
                        <a:pt x="3123" y="3065"/>
                      </a:lnTo>
                      <a:lnTo>
                        <a:pt x="3528" y="2834"/>
                      </a:lnTo>
                      <a:lnTo>
                        <a:pt x="3875" y="2545"/>
                      </a:lnTo>
                      <a:lnTo>
                        <a:pt x="4164" y="2198"/>
                      </a:lnTo>
                      <a:lnTo>
                        <a:pt x="4337" y="1851"/>
                      </a:lnTo>
                      <a:lnTo>
                        <a:pt x="4511" y="1388"/>
                      </a:lnTo>
                      <a:lnTo>
                        <a:pt x="4511" y="926"/>
                      </a:lnTo>
                      <a:lnTo>
                        <a:pt x="4511" y="463"/>
                      </a:lnTo>
                      <a:lnTo>
                        <a:pt x="4337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3" name="Google Shape;2609;p70">
                  <a:extLst>
                    <a:ext uri="{FF2B5EF4-FFF2-40B4-BE49-F238E27FC236}">
                      <a16:creationId xmlns:a16="http://schemas.microsoft.com/office/drawing/2014/main" id="{ABD8633D-D823-4C18-B839-C1EB984DBFD0}"/>
                    </a:ext>
                  </a:extLst>
                </p:cNvPr>
                <p:cNvSpPr/>
                <p:nvPr/>
              </p:nvSpPr>
              <p:spPr>
                <a:xfrm>
                  <a:off x="3731925" y="3299075"/>
                  <a:ext cx="112775" cy="8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239" fill="none" extrusionOk="0">
                      <a:moveTo>
                        <a:pt x="4337" y="1"/>
                      </a:moveTo>
                      <a:lnTo>
                        <a:pt x="4337" y="1"/>
                      </a:lnTo>
                      <a:lnTo>
                        <a:pt x="2140" y="637"/>
                      </a:lnTo>
                      <a:lnTo>
                        <a:pt x="1" y="1215"/>
                      </a:lnTo>
                      <a:lnTo>
                        <a:pt x="1" y="1215"/>
                      </a:lnTo>
                      <a:lnTo>
                        <a:pt x="116" y="1620"/>
                      </a:lnTo>
                      <a:lnTo>
                        <a:pt x="232" y="1966"/>
                      </a:lnTo>
                      <a:lnTo>
                        <a:pt x="463" y="2313"/>
                      </a:lnTo>
                      <a:lnTo>
                        <a:pt x="752" y="2602"/>
                      </a:lnTo>
                      <a:lnTo>
                        <a:pt x="1099" y="2892"/>
                      </a:lnTo>
                      <a:lnTo>
                        <a:pt x="1446" y="3065"/>
                      </a:lnTo>
                      <a:lnTo>
                        <a:pt x="1851" y="3181"/>
                      </a:lnTo>
                      <a:lnTo>
                        <a:pt x="2256" y="3238"/>
                      </a:lnTo>
                      <a:lnTo>
                        <a:pt x="2256" y="3238"/>
                      </a:lnTo>
                      <a:lnTo>
                        <a:pt x="2718" y="3181"/>
                      </a:lnTo>
                      <a:lnTo>
                        <a:pt x="3123" y="3065"/>
                      </a:lnTo>
                      <a:lnTo>
                        <a:pt x="3528" y="2834"/>
                      </a:lnTo>
                      <a:lnTo>
                        <a:pt x="3875" y="2545"/>
                      </a:lnTo>
                      <a:lnTo>
                        <a:pt x="4164" y="2198"/>
                      </a:lnTo>
                      <a:lnTo>
                        <a:pt x="4337" y="1851"/>
                      </a:lnTo>
                      <a:lnTo>
                        <a:pt x="4511" y="1388"/>
                      </a:lnTo>
                      <a:lnTo>
                        <a:pt x="4511" y="926"/>
                      </a:lnTo>
                      <a:lnTo>
                        <a:pt x="4511" y="926"/>
                      </a:lnTo>
                      <a:lnTo>
                        <a:pt x="4511" y="463"/>
                      </a:lnTo>
                      <a:lnTo>
                        <a:pt x="4337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4" name="Google Shape;2610;p70">
                  <a:extLst>
                    <a:ext uri="{FF2B5EF4-FFF2-40B4-BE49-F238E27FC236}">
                      <a16:creationId xmlns:a16="http://schemas.microsoft.com/office/drawing/2014/main" id="{59D36C97-9A20-45D7-8A3C-BCA0D01AC135}"/>
                    </a:ext>
                  </a:extLst>
                </p:cNvPr>
                <p:cNvSpPr/>
                <p:nvPr/>
              </p:nvSpPr>
              <p:spPr>
                <a:xfrm>
                  <a:off x="3731925" y="3265825"/>
                  <a:ext cx="108450" cy="6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8" h="2545" extrusionOk="0">
                      <a:moveTo>
                        <a:pt x="2256" y="1"/>
                      </a:moveTo>
                      <a:lnTo>
                        <a:pt x="1793" y="59"/>
                      </a:lnTo>
                      <a:lnTo>
                        <a:pt x="1388" y="174"/>
                      </a:lnTo>
                      <a:lnTo>
                        <a:pt x="984" y="405"/>
                      </a:lnTo>
                      <a:lnTo>
                        <a:pt x="695" y="695"/>
                      </a:lnTo>
                      <a:lnTo>
                        <a:pt x="405" y="1041"/>
                      </a:lnTo>
                      <a:lnTo>
                        <a:pt x="174" y="1388"/>
                      </a:lnTo>
                      <a:lnTo>
                        <a:pt x="59" y="1851"/>
                      </a:lnTo>
                      <a:lnTo>
                        <a:pt x="1" y="2256"/>
                      </a:lnTo>
                      <a:lnTo>
                        <a:pt x="1" y="2545"/>
                      </a:lnTo>
                      <a:lnTo>
                        <a:pt x="2140" y="1967"/>
                      </a:lnTo>
                      <a:lnTo>
                        <a:pt x="4337" y="1331"/>
                      </a:lnTo>
                      <a:lnTo>
                        <a:pt x="4164" y="1041"/>
                      </a:lnTo>
                      <a:lnTo>
                        <a:pt x="3990" y="810"/>
                      </a:lnTo>
                      <a:lnTo>
                        <a:pt x="3759" y="579"/>
                      </a:lnTo>
                      <a:lnTo>
                        <a:pt x="3528" y="405"/>
                      </a:lnTo>
                      <a:lnTo>
                        <a:pt x="3239" y="232"/>
                      </a:lnTo>
                      <a:lnTo>
                        <a:pt x="2950" y="116"/>
                      </a:lnTo>
                      <a:lnTo>
                        <a:pt x="2603" y="59"/>
                      </a:lnTo>
                      <a:lnTo>
                        <a:pt x="225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5" name="Google Shape;2611;p70">
                  <a:extLst>
                    <a:ext uri="{FF2B5EF4-FFF2-40B4-BE49-F238E27FC236}">
                      <a16:creationId xmlns:a16="http://schemas.microsoft.com/office/drawing/2014/main" id="{8863BAF0-9E4D-439A-88AA-9280FA4A5679}"/>
                    </a:ext>
                  </a:extLst>
                </p:cNvPr>
                <p:cNvSpPr/>
                <p:nvPr/>
              </p:nvSpPr>
              <p:spPr>
                <a:xfrm>
                  <a:off x="3731925" y="3265825"/>
                  <a:ext cx="108450" cy="6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8" h="2545" fill="none" extrusionOk="0">
                      <a:moveTo>
                        <a:pt x="2256" y="1"/>
                      </a:moveTo>
                      <a:lnTo>
                        <a:pt x="2256" y="1"/>
                      </a:lnTo>
                      <a:lnTo>
                        <a:pt x="1793" y="59"/>
                      </a:lnTo>
                      <a:lnTo>
                        <a:pt x="1388" y="174"/>
                      </a:lnTo>
                      <a:lnTo>
                        <a:pt x="984" y="405"/>
                      </a:lnTo>
                      <a:lnTo>
                        <a:pt x="695" y="695"/>
                      </a:lnTo>
                      <a:lnTo>
                        <a:pt x="405" y="1041"/>
                      </a:lnTo>
                      <a:lnTo>
                        <a:pt x="174" y="1388"/>
                      </a:lnTo>
                      <a:lnTo>
                        <a:pt x="59" y="1851"/>
                      </a:lnTo>
                      <a:lnTo>
                        <a:pt x="1" y="2256"/>
                      </a:lnTo>
                      <a:lnTo>
                        <a:pt x="1" y="2256"/>
                      </a:lnTo>
                      <a:lnTo>
                        <a:pt x="1" y="2545"/>
                      </a:lnTo>
                      <a:lnTo>
                        <a:pt x="1" y="2545"/>
                      </a:lnTo>
                      <a:lnTo>
                        <a:pt x="2140" y="1967"/>
                      </a:lnTo>
                      <a:lnTo>
                        <a:pt x="4337" y="1331"/>
                      </a:lnTo>
                      <a:lnTo>
                        <a:pt x="4337" y="1331"/>
                      </a:lnTo>
                      <a:lnTo>
                        <a:pt x="4164" y="1041"/>
                      </a:lnTo>
                      <a:lnTo>
                        <a:pt x="3990" y="810"/>
                      </a:lnTo>
                      <a:lnTo>
                        <a:pt x="3759" y="579"/>
                      </a:lnTo>
                      <a:lnTo>
                        <a:pt x="3528" y="405"/>
                      </a:lnTo>
                      <a:lnTo>
                        <a:pt x="3239" y="232"/>
                      </a:lnTo>
                      <a:lnTo>
                        <a:pt x="2950" y="116"/>
                      </a:lnTo>
                      <a:lnTo>
                        <a:pt x="2603" y="59"/>
                      </a:lnTo>
                      <a:lnTo>
                        <a:pt x="225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96" name="Google Shape;2612;p70">
                  <a:extLst>
                    <a:ext uri="{FF2B5EF4-FFF2-40B4-BE49-F238E27FC236}">
                      <a16:creationId xmlns:a16="http://schemas.microsoft.com/office/drawing/2014/main" id="{E52D664D-F2A6-4C39-9C59-BE773844F604}"/>
                    </a:ext>
                  </a:extLst>
                </p:cNvPr>
                <p:cNvSpPr/>
                <p:nvPr/>
              </p:nvSpPr>
              <p:spPr>
                <a:xfrm>
                  <a:off x="3742050" y="3275950"/>
                  <a:ext cx="92525" cy="9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" h="3701" extrusionOk="0">
                      <a:moveTo>
                        <a:pt x="1851" y="0"/>
                      </a:moveTo>
                      <a:lnTo>
                        <a:pt x="1504" y="58"/>
                      </a:lnTo>
                      <a:lnTo>
                        <a:pt x="1157" y="174"/>
                      </a:lnTo>
                      <a:lnTo>
                        <a:pt x="810" y="347"/>
                      </a:lnTo>
                      <a:lnTo>
                        <a:pt x="579" y="579"/>
                      </a:lnTo>
                      <a:lnTo>
                        <a:pt x="347" y="868"/>
                      </a:lnTo>
                      <a:lnTo>
                        <a:pt x="174" y="1157"/>
                      </a:lnTo>
                      <a:lnTo>
                        <a:pt x="58" y="1504"/>
                      </a:lnTo>
                      <a:lnTo>
                        <a:pt x="0" y="1851"/>
                      </a:lnTo>
                      <a:lnTo>
                        <a:pt x="58" y="2255"/>
                      </a:lnTo>
                      <a:lnTo>
                        <a:pt x="174" y="2602"/>
                      </a:lnTo>
                      <a:lnTo>
                        <a:pt x="347" y="2891"/>
                      </a:lnTo>
                      <a:lnTo>
                        <a:pt x="579" y="3181"/>
                      </a:lnTo>
                      <a:lnTo>
                        <a:pt x="810" y="3412"/>
                      </a:lnTo>
                      <a:lnTo>
                        <a:pt x="1157" y="3585"/>
                      </a:lnTo>
                      <a:lnTo>
                        <a:pt x="1504" y="3701"/>
                      </a:lnTo>
                      <a:lnTo>
                        <a:pt x="2255" y="3701"/>
                      </a:lnTo>
                      <a:lnTo>
                        <a:pt x="2602" y="3585"/>
                      </a:lnTo>
                      <a:lnTo>
                        <a:pt x="2891" y="3412"/>
                      </a:lnTo>
                      <a:lnTo>
                        <a:pt x="3181" y="3181"/>
                      </a:lnTo>
                      <a:lnTo>
                        <a:pt x="3412" y="2891"/>
                      </a:lnTo>
                      <a:lnTo>
                        <a:pt x="3585" y="2602"/>
                      </a:lnTo>
                      <a:lnTo>
                        <a:pt x="3701" y="2255"/>
                      </a:lnTo>
                      <a:lnTo>
                        <a:pt x="3701" y="1851"/>
                      </a:lnTo>
                      <a:lnTo>
                        <a:pt x="3701" y="1504"/>
                      </a:lnTo>
                      <a:lnTo>
                        <a:pt x="3585" y="1157"/>
                      </a:lnTo>
                      <a:lnTo>
                        <a:pt x="3412" y="868"/>
                      </a:lnTo>
                      <a:lnTo>
                        <a:pt x="3181" y="579"/>
                      </a:lnTo>
                      <a:lnTo>
                        <a:pt x="2891" y="347"/>
                      </a:lnTo>
                      <a:lnTo>
                        <a:pt x="2602" y="174"/>
                      </a:lnTo>
                      <a:lnTo>
                        <a:pt x="2255" y="58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7" name="Google Shape;2613;p70">
                  <a:extLst>
                    <a:ext uri="{FF2B5EF4-FFF2-40B4-BE49-F238E27FC236}">
                      <a16:creationId xmlns:a16="http://schemas.microsoft.com/office/drawing/2014/main" id="{40D00EC8-7797-41AF-A11B-A287899F0BBD}"/>
                    </a:ext>
                  </a:extLst>
                </p:cNvPr>
                <p:cNvSpPr/>
                <p:nvPr/>
              </p:nvSpPr>
              <p:spPr>
                <a:xfrm>
                  <a:off x="3650975" y="2642825"/>
                  <a:ext cx="37625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1504" extrusionOk="0">
                      <a:moveTo>
                        <a:pt x="752" y="0"/>
                      </a:moveTo>
                      <a:lnTo>
                        <a:pt x="463" y="58"/>
                      </a:lnTo>
                      <a:lnTo>
                        <a:pt x="232" y="174"/>
                      </a:lnTo>
                      <a:lnTo>
                        <a:pt x="59" y="463"/>
                      </a:lnTo>
                      <a:lnTo>
                        <a:pt x="1" y="752"/>
                      </a:lnTo>
                      <a:lnTo>
                        <a:pt x="59" y="1041"/>
                      </a:lnTo>
                      <a:lnTo>
                        <a:pt x="232" y="1272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2" y="1446"/>
                      </a:lnTo>
                      <a:lnTo>
                        <a:pt x="1331" y="1272"/>
                      </a:lnTo>
                      <a:lnTo>
                        <a:pt x="1446" y="1041"/>
                      </a:lnTo>
                      <a:lnTo>
                        <a:pt x="1504" y="752"/>
                      </a:lnTo>
                      <a:lnTo>
                        <a:pt x="1446" y="463"/>
                      </a:lnTo>
                      <a:lnTo>
                        <a:pt x="1331" y="174"/>
                      </a:lnTo>
                      <a:lnTo>
                        <a:pt x="1042" y="58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8" name="Google Shape;2614;p70">
                  <a:extLst>
                    <a:ext uri="{FF2B5EF4-FFF2-40B4-BE49-F238E27FC236}">
                      <a16:creationId xmlns:a16="http://schemas.microsoft.com/office/drawing/2014/main" id="{882409F8-6E7B-4D57-B9BC-071DCA303A7F}"/>
                    </a:ext>
                  </a:extLst>
                </p:cNvPr>
                <p:cNvSpPr/>
                <p:nvPr/>
              </p:nvSpPr>
              <p:spPr>
                <a:xfrm>
                  <a:off x="3650975" y="2642825"/>
                  <a:ext cx="37625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1504" fill="none" extrusionOk="0">
                      <a:moveTo>
                        <a:pt x="1504" y="752"/>
                      </a:moveTo>
                      <a:lnTo>
                        <a:pt x="1504" y="752"/>
                      </a:lnTo>
                      <a:lnTo>
                        <a:pt x="1446" y="1041"/>
                      </a:lnTo>
                      <a:lnTo>
                        <a:pt x="1331" y="1272"/>
                      </a:lnTo>
                      <a:lnTo>
                        <a:pt x="1042" y="1446"/>
                      </a:lnTo>
                      <a:lnTo>
                        <a:pt x="752" y="1504"/>
                      </a:lnTo>
                      <a:lnTo>
                        <a:pt x="752" y="1504"/>
                      </a:lnTo>
                      <a:lnTo>
                        <a:pt x="463" y="1446"/>
                      </a:lnTo>
                      <a:lnTo>
                        <a:pt x="232" y="1272"/>
                      </a:lnTo>
                      <a:lnTo>
                        <a:pt x="59" y="1041"/>
                      </a:lnTo>
                      <a:lnTo>
                        <a:pt x="1" y="752"/>
                      </a:lnTo>
                      <a:lnTo>
                        <a:pt x="1" y="752"/>
                      </a:lnTo>
                      <a:lnTo>
                        <a:pt x="59" y="463"/>
                      </a:lnTo>
                      <a:lnTo>
                        <a:pt x="232" y="174"/>
                      </a:lnTo>
                      <a:lnTo>
                        <a:pt x="463" y="58"/>
                      </a:lnTo>
                      <a:lnTo>
                        <a:pt x="752" y="0"/>
                      </a:lnTo>
                      <a:lnTo>
                        <a:pt x="752" y="0"/>
                      </a:lnTo>
                      <a:lnTo>
                        <a:pt x="1042" y="58"/>
                      </a:lnTo>
                      <a:lnTo>
                        <a:pt x="1331" y="174"/>
                      </a:lnTo>
                      <a:lnTo>
                        <a:pt x="1446" y="463"/>
                      </a:lnTo>
                      <a:lnTo>
                        <a:pt x="1504" y="752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9" name="Google Shape;2615;p70">
                  <a:extLst>
                    <a:ext uri="{FF2B5EF4-FFF2-40B4-BE49-F238E27FC236}">
                      <a16:creationId xmlns:a16="http://schemas.microsoft.com/office/drawing/2014/main" id="{EF8A7D11-5AA0-443F-9FBB-DE2160477965}"/>
                    </a:ext>
                  </a:extLst>
                </p:cNvPr>
                <p:cNvSpPr/>
                <p:nvPr/>
              </p:nvSpPr>
              <p:spPr>
                <a:xfrm>
                  <a:off x="3879375" y="2774350"/>
                  <a:ext cx="37600" cy="3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505" extrusionOk="0">
                      <a:moveTo>
                        <a:pt x="752" y="1"/>
                      </a:moveTo>
                      <a:lnTo>
                        <a:pt x="463" y="59"/>
                      </a:lnTo>
                      <a:lnTo>
                        <a:pt x="232" y="174"/>
                      </a:lnTo>
                      <a:lnTo>
                        <a:pt x="58" y="406"/>
                      </a:lnTo>
                      <a:lnTo>
                        <a:pt x="0" y="753"/>
                      </a:lnTo>
                      <a:lnTo>
                        <a:pt x="58" y="1042"/>
                      </a:lnTo>
                      <a:lnTo>
                        <a:pt x="232" y="1273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1" y="1446"/>
                      </a:lnTo>
                      <a:lnTo>
                        <a:pt x="1330" y="1273"/>
                      </a:lnTo>
                      <a:lnTo>
                        <a:pt x="1446" y="1042"/>
                      </a:lnTo>
                      <a:lnTo>
                        <a:pt x="1504" y="753"/>
                      </a:lnTo>
                      <a:lnTo>
                        <a:pt x="1446" y="406"/>
                      </a:lnTo>
                      <a:lnTo>
                        <a:pt x="1330" y="174"/>
                      </a:lnTo>
                      <a:lnTo>
                        <a:pt x="1041" y="59"/>
                      </a:lnTo>
                      <a:lnTo>
                        <a:pt x="75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0" name="Google Shape;2616;p70">
                  <a:extLst>
                    <a:ext uri="{FF2B5EF4-FFF2-40B4-BE49-F238E27FC236}">
                      <a16:creationId xmlns:a16="http://schemas.microsoft.com/office/drawing/2014/main" id="{E401ED9F-F534-4F5D-A351-8F7917913405}"/>
                    </a:ext>
                  </a:extLst>
                </p:cNvPr>
                <p:cNvSpPr/>
                <p:nvPr/>
              </p:nvSpPr>
              <p:spPr>
                <a:xfrm>
                  <a:off x="3969000" y="2493925"/>
                  <a:ext cx="4627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1" extrusionOk="0">
                      <a:moveTo>
                        <a:pt x="752" y="1"/>
                      </a:moveTo>
                      <a:lnTo>
                        <a:pt x="578" y="59"/>
                      </a:lnTo>
                      <a:lnTo>
                        <a:pt x="289" y="290"/>
                      </a:lnTo>
                      <a:lnTo>
                        <a:pt x="58" y="579"/>
                      </a:lnTo>
                      <a:lnTo>
                        <a:pt x="58" y="752"/>
                      </a:lnTo>
                      <a:lnTo>
                        <a:pt x="0" y="926"/>
                      </a:lnTo>
                      <a:lnTo>
                        <a:pt x="58" y="1099"/>
                      </a:lnTo>
                      <a:lnTo>
                        <a:pt x="58" y="1273"/>
                      </a:lnTo>
                      <a:lnTo>
                        <a:pt x="289" y="1562"/>
                      </a:lnTo>
                      <a:lnTo>
                        <a:pt x="578" y="1793"/>
                      </a:lnTo>
                      <a:lnTo>
                        <a:pt x="752" y="1851"/>
                      </a:lnTo>
                      <a:lnTo>
                        <a:pt x="1099" y="1851"/>
                      </a:lnTo>
                      <a:lnTo>
                        <a:pt x="1272" y="1793"/>
                      </a:lnTo>
                      <a:lnTo>
                        <a:pt x="1619" y="1562"/>
                      </a:lnTo>
                      <a:lnTo>
                        <a:pt x="1793" y="1273"/>
                      </a:lnTo>
                      <a:lnTo>
                        <a:pt x="1851" y="1099"/>
                      </a:lnTo>
                      <a:lnTo>
                        <a:pt x="1851" y="926"/>
                      </a:lnTo>
                      <a:lnTo>
                        <a:pt x="1851" y="752"/>
                      </a:lnTo>
                      <a:lnTo>
                        <a:pt x="1793" y="579"/>
                      </a:lnTo>
                      <a:lnTo>
                        <a:pt x="1619" y="290"/>
                      </a:lnTo>
                      <a:lnTo>
                        <a:pt x="1272" y="59"/>
                      </a:lnTo>
                      <a:lnTo>
                        <a:pt x="109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1" name="Google Shape;2617;p70">
                  <a:extLst>
                    <a:ext uri="{FF2B5EF4-FFF2-40B4-BE49-F238E27FC236}">
                      <a16:creationId xmlns:a16="http://schemas.microsoft.com/office/drawing/2014/main" id="{B64D049B-86C5-4B75-88EE-3C87AFE18E0F}"/>
                    </a:ext>
                  </a:extLst>
                </p:cNvPr>
                <p:cNvSpPr/>
                <p:nvPr/>
              </p:nvSpPr>
              <p:spPr>
                <a:xfrm>
                  <a:off x="3969000" y="2493925"/>
                  <a:ext cx="4627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1" fill="none" extrusionOk="0">
                      <a:moveTo>
                        <a:pt x="925" y="1"/>
                      </a:moveTo>
                      <a:lnTo>
                        <a:pt x="925" y="1"/>
                      </a:lnTo>
                      <a:lnTo>
                        <a:pt x="752" y="1"/>
                      </a:lnTo>
                      <a:lnTo>
                        <a:pt x="578" y="59"/>
                      </a:lnTo>
                      <a:lnTo>
                        <a:pt x="289" y="290"/>
                      </a:lnTo>
                      <a:lnTo>
                        <a:pt x="58" y="579"/>
                      </a:lnTo>
                      <a:lnTo>
                        <a:pt x="58" y="752"/>
                      </a:lnTo>
                      <a:lnTo>
                        <a:pt x="0" y="926"/>
                      </a:lnTo>
                      <a:lnTo>
                        <a:pt x="0" y="926"/>
                      </a:lnTo>
                      <a:lnTo>
                        <a:pt x="58" y="1099"/>
                      </a:lnTo>
                      <a:lnTo>
                        <a:pt x="58" y="1273"/>
                      </a:lnTo>
                      <a:lnTo>
                        <a:pt x="289" y="1562"/>
                      </a:lnTo>
                      <a:lnTo>
                        <a:pt x="578" y="1793"/>
                      </a:lnTo>
                      <a:lnTo>
                        <a:pt x="752" y="1851"/>
                      </a:lnTo>
                      <a:lnTo>
                        <a:pt x="925" y="1851"/>
                      </a:lnTo>
                      <a:lnTo>
                        <a:pt x="925" y="1851"/>
                      </a:lnTo>
                      <a:lnTo>
                        <a:pt x="1099" y="1851"/>
                      </a:lnTo>
                      <a:lnTo>
                        <a:pt x="1272" y="1793"/>
                      </a:lnTo>
                      <a:lnTo>
                        <a:pt x="1619" y="1562"/>
                      </a:lnTo>
                      <a:lnTo>
                        <a:pt x="1793" y="1273"/>
                      </a:lnTo>
                      <a:lnTo>
                        <a:pt x="1851" y="1099"/>
                      </a:lnTo>
                      <a:lnTo>
                        <a:pt x="1851" y="926"/>
                      </a:lnTo>
                      <a:lnTo>
                        <a:pt x="1851" y="926"/>
                      </a:lnTo>
                      <a:lnTo>
                        <a:pt x="1851" y="752"/>
                      </a:lnTo>
                      <a:lnTo>
                        <a:pt x="1793" y="579"/>
                      </a:lnTo>
                      <a:lnTo>
                        <a:pt x="1619" y="290"/>
                      </a:lnTo>
                      <a:lnTo>
                        <a:pt x="1272" y="59"/>
                      </a:lnTo>
                      <a:lnTo>
                        <a:pt x="1099" y="1"/>
                      </a:lnTo>
                      <a:lnTo>
                        <a:pt x="925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2" name="Google Shape;2618;p70">
                  <a:extLst>
                    <a:ext uri="{FF2B5EF4-FFF2-40B4-BE49-F238E27FC236}">
                      <a16:creationId xmlns:a16="http://schemas.microsoft.com/office/drawing/2014/main" id="{E5E25F64-7473-49BB-BE6B-D04DF1CB2932}"/>
                    </a:ext>
                  </a:extLst>
                </p:cNvPr>
                <p:cNvSpPr/>
                <p:nvPr/>
              </p:nvSpPr>
              <p:spPr>
                <a:xfrm>
                  <a:off x="3973325" y="2498275"/>
                  <a:ext cx="37625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1504" extrusionOk="0">
                      <a:moveTo>
                        <a:pt x="752" y="0"/>
                      </a:moveTo>
                      <a:lnTo>
                        <a:pt x="463" y="58"/>
                      </a:lnTo>
                      <a:lnTo>
                        <a:pt x="232" y="231"/>
                      </a:lnTo>
                      <a:lnTo>
                        <a:pt x="59" y="463"/>
                      </a:lnTo>
                      <a:lnTo>
                        <a:pt x="1" y="752"/>
                      </a:lnTo>
                      <a:lnTo>
                        <a:pt x="59" y="1041"/>
                      </a:lnTo>
                      <a:lnTo>
                        <a:pt x="232" y="1272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2" y="1446"/>
                      </a:lnTo>
                      <a:lnTo>
                        <a:pt x="1273" y="1272"/>
                      </a:lnTo>
                      <a:lnTo>
                        <a:pt x="1446" y="1041"/>
                      </a:lnTo>
                      <a:lnTo>
                        <a:pt x="1504" y="752"/>
                      </a:lnTo>
                      <a:lnTo>
                        <a:pt x="1446" y="463"/>
                      </a:lnTo>
                      <a:lnTo>
                        <a:pt x="1273" y="231"/>
                      </a:lnTo>
                      <a:lnTo>
                        <a:pt x="1042" y="58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3" name="Google Shape;2619;p70">
                  <a:extLst>
                    <a:ext uri="{FF2B5EF4-FFF2-40B4-BE49-F238E27FC236}">
                      <a16:creationId xmlns:a16="http://schemas.microsoft.com/office/drawing/2014/main" id="{BF3BCF35-A579-4B8A-8F9E-AF9425845CB1}"/>
                    </a:ext>
                  </a:extLst>
                </p:cNvPr>
                <p:cNvSpPr/>
                <p:nvPr/>
              </p:nvSpPr>
              <p:spPr>
                <a:xfrm>
                  <a:off x="2944125" y="2691975"/>
                  <a:ext cx="18825" cy="1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" h="637" extrusionOk="0">
                      <a:moveTo>
                        <a:pt x="752" y="0"/>
                      </a:moveTo>
                      <a:lnTo>
                        <a:pt x="0" y="636"/>
                      </a:lnTo>
                      <a:lnTo>
                        <a:pt x="0" y="636"/>
                      </a:lnTo>
                      <a:lnTo>
                        <a:pt x="232" y="520"/>
                      </a:lnTo>
                      <a:lnTo>
                        <a:pt x="463" y="405"/>
                      </a:lnTo>
                      <a:lnTo>
                        <a:pt x="636" y="231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4" name="Google Shape;2620;p70">
                  <a:extLst>
                    <a:ext uri="{FF2B5EF4-FFF2-40B4-BE49-F238E27FC236}">
                      <a16:creationId xmlns:a16="http://schemas.microsoft.com/office/drawing/2014/main" id="{9AB711FE-5E45-4791-B145-20C87C1832C3}"/>
                    </a:ext>
                  </a:extLst>
                </p:cNvPr>
                <p:cNvSpPr/>
                <p:nvPr/>
              </p:nvSpPr>
              <p:spPr>
                <a:xfrm>
                  <a:off x="2944125" y="2691975"/>
                  <a:ext cx="18825" cy="1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" h="637" fill="none" extrusionOk="0">
                      <a:moveTo>
                        <a:pt x="752" y="0"/>
                      </a:moveTo>
                      <a:lnTo>
                        <a:pt x="752" y="0"/>
                      </a:lnTo>
                      <a:lnTo>
                        <a:pt x="0" y="636"/>
                      </a:lnTo>
                      <a:lnTo>
                        <a:pt x="0" y="636"/>
                      </a:lnTo>
                      <a:lnTo>
                        <a:pt x="232" y="520"/>
                      </a:lnTo>
                      <a:lnTo>
                        <a:pt x="463" y="405"/>
                      </a:lnTo>
                      <a:lnTo>
                        <a:pt x="636" y="231"/>
                      </a:lnTo>
                      <a:lnTo>
                        <a:pt x="752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5" name="Google Shape;2621;p70">
                  <a:extLst>
                    <a:ext uri="{FF2B5EF4-FFF2-40B4-BE49-F238E27FC236}">
                      <a16:creationId xmlns:a16="http://schemas.microsoft.com/office/drawing/2014/main" id="{DC6DF84A-14C9-412D-B4EE-06348B316E4D}"/>
                    </a:ext>
                  </a:extLst>
                </p:cNvPr>
                <p:cNvSpPr/>
                <p:nvPr/>
              </p:nvSpPr>
              <p:spPr>
                <a:xfrm>
                  <a:off x="2918100" y="2661600"/>
                  <a:ext cx="46275" cy="4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2" extrusionOk="0">
                      <a:moveTo>
                        <a:pt x="694" y="1"/>
                      </a:moveTo>
                      <a:lnTo>
                        <a:pt x="521" y="59"/>
                      </a:lnTo>
                      <a:lnTo>
                        <a:pt x="232" y="232"/>
                      </a:lnTo>
                      <a:lnTo>
                        <a:pt x="58" y="521"/>
                      </a:lnTo>
                      <a:lnTo>
                        <a:pt x="1" y="695"/>
                      </a:lnTo>
                      <a:lnTo>
                        <a:pt x="1" y="926"/>
                      </a:lnTo>
                      <a:lnTo>
                        <a:pt x="1" y="1099"/>
                      </a:lnTo>
                      <a:lnTo>
                        <a:pt x="58" y="1273"/>
                      </a:lnTo>
                      <a:lnTo>
                        <a:pt x="232" y="1562"/>
                      </a:lnTo>
                      <a:lnTo>
                        <a:pt x="521" y="1735"/>
                      </a:lnTo>
                      <a:lnTo>
                        <a:pt x="694" y="1793"/>
                      </a:lnTo>
                      <a:lnTo>
                        <a:pt x="926" y="1851"/>
                      </a:lnTo>
                      <a:lnTo>
                        <a:pt x="1041" y="1851"/>
                      </a:lnTo>
                      <a:lnTo>
                        <a:pt x="1793" y="1215"/>
                      </a:lnTo>
                      <a:lnTo>
                        <a:pt x="1851" y="926"/>
                      </a:lnTo>
                      <a:lnTo>
                        <a:pt x="1793" y="695"/>
                      </a:lnTo>
                      <a:lnTo>
                        <a:pt x="1735" y="521"/>
                      </a:lnTo>
                      <a:lnTo>
                        <a:pt x="1562" y="232"/>
                      </a:lnTo>
                      <a:lnTo>
                        <a:pt x="1273" y="59"/>
                      </a:lnTo>
                      <a:lnTo>
                        <a:pt x="109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6" name="Google Shape;2622;p70">
                  <a:extLst>
                    <a:ext uri="{FF2B5EF4-FFF2-40B4-BE49-F238E27FC236}">
                      <a16:creationId xmlns:a16="http://schemas.microsoft.com/office/drawing/2014/main" id="{F26D7345-DE42-4065-8130-AFE7468039A8}"/>
                    </a:ext>
                  </a:extLst>
                </p:cNvPr>
                <p:cNvSpPr/>
                <p:nvPr/>
              </p:nvSpPr>
              <p:spPr>
                <a:xfrm>
                  <a:off x="2918100" y="2661600"/>
                  <a:ext cx="46275" cy="4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2" fill="none" extrusionOk="0">
                      <a:moveTo>
                        <a:pt x="926" y="1"/>
                      </a:moveTo>
                      <a:lnTo>
                        <a:pt x="926" y="1"/>
                      </a:lnTo>
                      <a:lnTo>
                        <a:pt x="694" y="1"/>
                      </a:lnTo>
                      <a:lnTo>
                        <a:pt x="521" y="59"/>
                      </a:lnTo>
                      <a:lnTo>
                        <a:pt x="232" y="232"/>
                      </a:lnTo>
                      <a:lnTo>
                        <a:pt x="58" y="521"/>
                      </a:lnTo>
                      <a:lnTo>
                        <a:pt x="1" y="695"/>
                      </a:lnTo>
                      <a:lnTo>
                        <a:pt x="1" y="926"/>
                      </a:lnTo>
                      <a:lnTo>
                        <a:pt x="1" y="926"/>
                      </a:lnTo>
                      <a:lnTo>
                        <a:pt x="1" y="1099"/>
                      </a:lnTo>
                      <a:lnTo>
                        <a:pt x="58" y="1273"/>
                      </a:lnTo>
                      <a:lnTo>
                        <a:pt x="232" y="1562"/>
                      </a:lnTo>
                      <a:lnTo>
                        <a:pt x="521" y="1735"/>
                      </a:lnTo>
                      <a:lnTo>
                        <a:pt x="694" y="1793"/>
                      </a:lnTo>
                      <a:lnTo>
                        <a:pt x="926" y="1851"/>
                      </a:lnTo>
                      <a:lnTo>
                        <a:pt x="926" y="1851"/>
                      </a:lnTo>
                      <a:lnTo>
                        <a:pt x="1041" y="1851"/>
                      </a:lnTo>
                      <a:lnTo>
                        <a:pt x="1041" y="1851"/>
                      </a:lnTo>
                      <a:lnTo>
                        <a:pt x="1793" y="1215"/>
                      </a:lnTo>
                      <a:lnTo>
                        <a:pt x="1793" y="1215"/>
                      </a:lnTo>
                      <a:lnTo>
                        <a:pt x="1851" y="926"/>
                      </a:lnTo>
                      <a:lnTo>
                        <a:pt x="1851" y="926"/>
                      </a:lnTo>
                      <a:lnTo>
                        <a:pt x="1793" y="695"/>
                      </a:lnTo>
                      <a:lnTo>
                        <a:pt x="1735" y="521"/>
                      </a:lnTo>
                      <a:lnTo>
                        <a:pt x="1562" y="232"/>
                      </a:lnTo>
                      <a:lnTo>
                        <a:pt x="1273" y="59"/>
                      </a:lnTo>
                      <a:lnTo>
                        <a:pt x="1099" y="1"/>
                      </a:lnTo>
                      <a:lnTo>
                        <a:pt x="92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7" name="Google Shape;2623;p70">
                  <a:extLst>
                    <a:ext uri="{FF2B5EF4-FFF2-40B4-BE49-F238E27FC236}">
                      <a16:creationId xmlns:a16="http://schemas.microsoft.com/office/drawing/2014/main" id="{39FA3990-EF05-42A7-988A-05B7F98EE604}"/>
                    </a:ext>
                  </a:extLst>
                </p:cNvPr>
                <p:cNvSpPr/>
                <p:nvPr/>
              </p:nvSpPr>
              <p:spPr>
                <a:xfrm>
                  <a:off x="2922450" y="2665950"/>
                  <a:ext cx="37600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504" extrusionOk="0">
                      <a:moveTo>
                        <a:pt x="752" y="0"/>
                      </a:moveTo>
                      <a:lnTo>
                        <a:pt x="463" y="58"/>
                      </a:lnTo>
                      <a:lnTo>
                        <a:pt x="174" y="174"/>
                      </a:lnTo>
                      <a:lnTo>
                        <a:pt x="58" y="463"/>
                      </a:lnTo>
                      <a:lnTo>
                        <a:pt x="0" y="752"/>
                      </a:lnTo>
                      <a:lnTo>
                        <a:pt x="58" y="1041"/>
                      </a:lnTo>
                      <a:lnTo>
                        <a:pt x="174" y="1272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1" y="1446"/>
                      </a:lnTo>
                      <a:lnTo>
                        <a:pt x="1272" y="1272"/>
                      </a:lnTo>
                      <a:lnTo>
                        <a:pt x="1446" y="1041"/>
                      </a:lnTo>
                      <a:lnTo>
                        <a:pt x="1503" y="752"/>
                      </a:lnTo>
                      <a:lnTo>
                        <a:pt x="1446" y="463"/>
                      </a:lnTo>
                      <a:lnTo>
                        <a:pt x="1272" y="174"/>
                      </a:lnTo>
                      <a:lnTo>
                        <a:pt x="1041" y="58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8" name="Google Shape;2624;p70">
                  <a:extLst>
                    <a:ext uri="{FF2B5EF4-FFF2-40B4-BE49-F238E27FC236}">
                      <a16:creationId xmlns:a16="http://schemas.microsoft.com/office/drawing/2014/main" id="{C32086E0-81AF-4ABC-94AC-28685A50EFBA}"/>
                    </a:ext>
                  </a:extLst>
                </p:cNvPr>
                <p:cNvSpPr/>
                <p:nvPr/>
              </p:nvSpPr>
              <p:spPr>
                <a:xfrm>
                  <a:off x="4528400" y="2752675"/>
                  <a:ext cx="44850" cy="4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4" h="1620" extrusionOk="0">
                      <a:moveTo>
                        <a:pt x="1504" y="1"/>
                      </a:moveTo>
                      <a:lnTo>
                        <a:pt x="1" y="1041"/>
                      </a:lnTo>
                      <a:lnTo>
                        <a:pt x="174" y="1273"/>
                      </a:lnTo>
                      <a:lnTo>
                        <a:pt x="348" y="1446"/>
                      </a:lnTo>
                      <a:lnTo>
                        <a:pt x="579" y="1562"/>
                      </a:lnTo>
                      <a:lnTo>
                        <a:pt x="868" y="1620"/>
                      </a:lnTo>
                      <a:lnTo>
                        <a:pt x="1099" y="1562"/>
                      </a:lnTo>
                      <a:lnTo>
                        <a:pt x="1273" y="1504"/>
                      </a:lnTo>
                      <a:lnTo>
                        <a:pt x="1562" y="1330"/>
                      </a:lnTo>
                      <a:lnTo>
                        <a:pt x="1736" y="1041"/>
                      </a:lnTo>
                      <a:lnTo>
                        <a:pt x="1793" y="868"/>
                      </a:lnTo>
                      <a:lnTo>
                        <a:pt x="1793" y="694"/>
                      </a:lnTo>
                      <a:lnTo>
                        <a:pt x="1793" y="463"/>
                      </a:lnTo>
                      <a:lnTo>
                        <a:pt x="1736" y="290"/>
                      </a:lnTo>
                      <a:lnTo>
                        <a:pt x="1620" y="116"/>
                      </a:lnTo>
                      <a:lnTo>
                        <a:pt x="1504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9" name="Google Shape;2625;p70">
                  <a:extLst>
                    <a:ext uri="{FF2B5EF4-FFF2-40B4-BE49-F238E27FC236}">
                      <a16:creationId xmlns:a16="http://schemas.microsoft.com/office/drawing/2014/main" id="{D15B7225-5433-4E2D-A542-44D9366D6B15}"/>
                    </a:ext>
                  </a:extLst>
                </p:cNvPr>
                <p:cNvSpPr/>
                <p:nvPr/>
              </p:nvSpPr>
              <p:spPr>
                <a:xfrm>
                  <a:off x="4528400" y="2752675"/>
                  <a:ext cx="44850" cy="4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4" h="1620" fill="none" extrusionOk="0">
                      <a:moveTo>
                        <a:pt x="1504" y="1"/>
                      </a:moveTo>
                      <a:lnTo>
                        <a:pt x="1504" y="1"/>
                      </a:lnTo>
                      <a:lnTo>
                        <a:pt x="1" y="1041"/>
                      </a:lnTo>
                      <a:lnTo>
                        <a:pt x="1" y="1041"/>
                      </a:lnTo>
                      <a:lnTo>
                        <a:pt x="174" y="1273"/>
                      </a:lnTo>
                      <a:lnTo>
                        <a:pt x="348" y="1446"/>
                      </a:lnTo>
                      <a:lnTo>
                        <a:pt x="579" y="1562"/>
                      </a:lnTo>
                      <a:lnTo>
                        <a:pt x="868" y="1620"/>
                      </a:lnTo>
                      <a:lnTo>
                        <a:pt x="868" y="1620"/>
                      </a:lnTo>
                      <a:lnTo>
                        <a:pt x="1099" y="1562"/>
                      </a:lnTo>
                      <a:lnTo>
                        <a:pt x="1273" y="1504"/>
                      </a:lnTo>
                      <a:lnTo>
                        <a:pt x="1562" y="1330"/>
                      </a:lnTo>
                      <a:lnTo>
                        <a:pt x="1736" y="1041"/>
                      </a:lnTo>
                      <a:lnTo>
                        <a:pt x="1793" y="868"/>
                      </a:lnTo>
                      <a:lnTo>
                        <a:pt x="1793" y="694"/>
                      </a:lnTo>
                      <a:lnTo>
                        <a:pt x="1793" y="694"/>
                      </a:lnTo>
                      <a:lnTo>
                        <a:pt x="1793" y="463"/>
                      </a:lnTo>
                      <a:lnTo>
                        <a:pt x="1736" y="290"/>
                      </a:lnTo>
                      <a:lnTo>
                        <a:pt x="1620" y="116"/>
                      </a:lnTo>
                      <a:lnTo>
                        <a:pt x="1504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" name="Google Shape;2626;p70">
                  <a:extLst>
                    <a:ext uri="{FF2B5EF4-FFF2-40B4-BE49-F238E27FC236}">
                      <a16:creationId xmlns:a16="http://schemas.microsoft.com/office/drawing/2014/main" id="{2FC26311-6BF8-439D-BCA3-0CDCBAFF0747}"/>
                    </a:ext>
                  </a:extLst>
                </p:cNvPr>
                <p:cNvSpPr/>
                <p:nvPr/>
              </p:nvSpPr>
              <p:spPr>
                <a:xfrm>
                  <a:off x="4526975" y="2746900"/>
                  <a:ext cx="39050" cy="3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2" h="1273" extrusionOk="0">
                      <a:moveTo>
                        <a:pt x="752" y="0"/>
                      </a:moveTo>
                      <a:lnTo>
                        <a:pt x="578" y="58"/>
                      </a:lnTo>
                      <a:lnTo>
                        <a:pt x="289" y="232"/>
                      </a:lnTo>
                      <a:lnTo>
                        <a:pt x="116" y="521"/>
                      </a:lnTo>
                      <a:lnTo>
                        <a:pt x="58" y="694"/>
                      </a:lnTo>
                      <a:lnTo>
                        <a:pt x="0" y="925"/>
                      </a:lnTo>
                      <a:lnTo>
                        <a:pt x="58" y="1272"/>
                      </a:lnTo>
                      <a:lnTo>
                        <a:pt x="1561" y="232"/>
                      </a:lnTo>
                      <a:lnTo>
                        <a:pt x="1272" y="58"/>
                      </a:lnTo>
                      <a:lnTo>
                        <a:pt x="92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1" name="Google Shape;2627;p70">
                  <a:extLst>
                    <a:ext uri="{FF2B5EF4-FFF2-40B4-BE49-F238E27FC236}">
                      <a16:creationId xmlns:a16="http://schemas.microsoft.com/office/drawing/2014/main" id="{9EE22815-0C50-4113-99E9-4E2037F3039C}"/>
                    </a:ext>
                  </a:extLst>
                </p:cNvPr>
                <p:cNvSpPr/>
                <p:nvPr/>
              </p:nvSpPr>
              <p:spPr>
                <a:xfrm>
                  <a:off x="4526976" y="2746902"/>
                  <a:ext cx="39049" cy="3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2" h="1273" fill="none" extrusionOk="0">
                      <a:moveTo>
                        <a:pt x="925" y="0"/>
                      </a:moveTo>
                      <a:lnTo>
                        <a:pt x="925" y="0"/>
                      </a:lnTo>
                      <a:lnTo>
                        <a:pt x="752" y="0"/>
                      </a:lnTo>
                      <a:lnTo>
                        <a:pt x="578" y="58"/>
                      </a:lnTo>
                      <a:lnTo>
                        <a:pt x="289" y="232"/>
                      </a:lnTo>
                      <a:lnTo>
                        <a:pt x="116" y="521"/>
                      </a:lnTo>
                      <a:lnTo>
                        <a:pt x="58" y="694"/>
                      </a:lnTo>
                      <a:lnTo>
                        <a:pt x="0" y="925"/>
                      </a:lnTo>
                      <a:lnTo>
                        <a:pt x="0" y="925"/>
                      </a:lnTo>
                      <a:lnTo>
                        <a:pt x="58" y="1272"/>
                      </a:lnTo>
                      <a:lnTo>
                        <a:pt x="58" y="1272"/>
                      </a:lnTo>
                      <a:lnTo>
                        <a:pt x="1561" y="232"/>
                      </a:lnTo>
                      <a:lnTo>
                        <a:pt x="1561" y="232"/>
                      </a:lnTo>
                      <a:lnTo>
                        <a:pt x="1272" y="58"/>
                      </a:lnTo>
                      <a:lnTo>
                        <a:pt x="925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2" name="Google Shape;2628;p70">
                  <a:extLst>
                    <a:ext uri="{FF2B5EF4-FFF2-40B4-BE49-F238E27FC236}">
                      <a16:creationId xmlns:a16="http://schemas.microsoft.com/office/drawing/2014/main" id="{BFAD82FE-F7B1-4FD9-894D-D381669B1F2D}"/>
                    </a:ext>
                  </a:extLst>
                </p:cNvPr>
                <p:cNvSpPr/>
                <p:nvPr/>
              </p:nvSpPr>
              <p:spPr>
                <a:xfrm>
                  <a:off x="4531301" y="2751227"/>
                  <a:ext cx="37598" cy="376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505" extrusionOk="0">
                      <a:moveTo>
                        <a:pt x="752" y="1"/>
                      </a:moveTo>
                      <a:lnTo>
                        <a:pt x="463" y="59"/>
                      </a:lnTo>
                      <a:lnTo>
                        <a:pt x="232" y="174"/>
                      </a:lnTo>
                      <a:lnTo>
                        <a:pt x="58" y="463"/>
                      </a:lnTo>
                      <a:lnTo>
                        <a:pt x="1" y="752"/>
                      </a:lnTo>
                      <a:lnTo>
                        <a:pt x="58" y="1041"/>
                      </a:lnTo>
                      <a:lnTo>
                        <a:pt x="232" y="1273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1" y="1446"/>
                      </a:lnTo>
                      <a:lnTo>
                        <a:pt x="1330" y="1273"/>
                      </a:lnTo>
                      <a:lnTo>
                        <a:pt x="1446" y="1041"/>
                      </a:lnTo>
                      <a:lnTo>
                        <a:pt x="1504" y="752"/>
                      </a:lnTo>
                      <a:lnTo>
                        <a:pt x="1446" y="463"/>
                      </a:lnTo>
                      <a:lnTo>
                        <a:pt x="1330" y="174"/>
                      </a:lnTo>
                      <a:lnTo>
                        <a:pt x="1041" y="59"/>
                      </a:lnTo>
                      <a:lnTo>
                        <a:pt x="75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FFAD75"/>
                </a:solidFill>
                <a:latin typeface="Red October" panose="04000000000000000000" pitchFamily="82" charset="-52"/>
              </a:rPr>
              <a:t>Юпитер</a:t>
            </a:r>
            <a:endParaRPr lang="ru-RU" sz="1800" dirty="0">
              <a:solidFill>
                <a:srgbClr val="FFAD75"/>
              </a:solidFill>
              <a:latin typeface="Red October" panose="04000000000000000000" pitchFamily="82" charset="-52"/>
            </a:endParaRPr>
          </a:p>
        </p:txBody>
      </p:sp>
      <p:sp>
        <p:nvSpPr>
          <p:cNvPr id="114" name="Текст">
            <a:extLst>
              <a:ext uri="{FF2B5EF4-FFF2-40B4-BE49-F238E27FC236}">
                <a16:creationId xmlns:a16="http://schemas.microsoft.com/office/drawing/2014/main" id="{DA491430-293D-4006-A711-4AC71039E032}"/>
              </a:ext>
            </a:extLst>
          </p:cNvPr>
          <p:cNvSpPr txBox="1"/>
          <p:nvPr/>
        </p:nvSpPr>
        <p:spPr>
          <a:xfrm>
            <a:off x="4287796" y="1613909"/>
            <a:ext cx="456410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Сам представляет собой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миниатюрную солнечную систему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его масса превосходит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общую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массу всех планет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На юпитере вот уже много веков бушует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Ураган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в </a:t>
            </a:r>
            <a:r>
              <a:rPr lang="ru-RU" sz="2400" dirty="0">
                <a:solidFill>
                  <a:srgbClr val="FFAD75"/>
                </a:solidFill>
                <a:latin typeface="Red October" panose="04000000000000000000" pitchFamily="82" charset="-52"/>
              </a:rPr>
              <a:t>3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раза больше нашей планеты</a:t>
            </a:r>
            <a:endParaRPr lang="ru-RU" sz="1800" dirty="0"/>
          </a:p>
        </p:txBody>
      </p:sp>
      <p:grpSp>
        <p:nvGrpSpPr>
          <p:cNvPr id="117" name="Сатурн">
            <a:extLst>
              <a:ext uri="{FF2B5EF4-FFF2-40B4-BE49-F238E27FC236}">
                <a16:creationId xmlns:a16="http://schemas.microsoft.com/office/drawing/2014/main" id="{93EDB20A-B78E-497D-8BF3-7B7A33E18886}"/>
              </a:ext>
            </a:extLst>
          </p:cNvPr>
          <p:cNvGrpSpPr/>
          <p:nvPr/>
        </p:nvGrpSpPr>
        <p:grpSpPr>
          <a:xfrm>
            <a:off x="43348" y="1575778"/>
            <a:ext cx="4108552" cy="2227367"/>
            <a:chOff x="3892080" y="1333992"/>
            <a:chExt cx="4491693" cy="2435079"/>
          </a:xfrm>
        </p:grpSpPr>
        <p:grpSp>
          <p:nvGrpSpPr>
            <p:cNvPr id="118" name="Google Shape;938;p44">
              <a:extLst>
                <a:ext uri="{FF2B5EF4-FFF2-40B4-BE49-F238E27FC236}">
                  <a16:creationId xmlns:a16="http://schemas.microsoft.com/office/drawing/2014/main" id="{E57F9B2A-0461-40DD-808D-86C705140F4E}"/>
                </a:ext>
              </a:extLst>
            </p:cNvPr>
            <p:cNvGrpSpPr/>
            <p:nvPr/>
          </p:nvGrpSpPr>
          <p:grpSpPr>
            <a:xfrm>
              <a:off x="5003389" y="1437199"/>
              <a:ext cx="2331871" cy="2331871"/>
              <a:chOff x="238125" y="883575"/>
              <a:chExt cx="1122225" cy="1122225"/>
            </a:xfrm>
          </p:grpSpPr>
          <p:sp>
            <p:nvSpPr>
              <p:cNvPr id="120" name="Google Shape;939;p44">
                <a:extLst>
                  <a:ext uri="{FF2B5EF4-FFF2-40B4-BE49-F238E27FC236}">
                    <a16:creationId xmlns:a16="http://schemas.microsoft.com/office/drawing/2014/main" id="{4064564A-655D-4B74-86BE-82DC607C5609}"/>
                  </a:ext>
                </a:extLst>
              </p:cNvPr>
              <p:cNvSpPr/>
              <p:nvPr/>
            </p:nvSpPr>
            <p:spPr>
              <a:xfrm>
                <a:off x="239150" y="883575"/>
                <a:ext cx="11212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8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939" y="453"/>
                    </a:lnTo>
                    <a:lnTo>
                      <a:pt x="16828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1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1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3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69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41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1" y="21272"/>
                    </a:lnTo>
                    <a:lnTo>
                      <a:pt x="0" y="22424"/>
                    </a:lnTo>
                    <a:lnTo>
                      <a:pt x="41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41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69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3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1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1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8" y="44148"/>
                    </a:lnTo>
                    <a:lnTo>
                      <a:pt x="17939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89" y="43860"/>
                    </a:lnTo>
                    <a:lnTo>
                      <a:pt x="30159" y="43490"/>
                    </a:lnTo>
                    <a:lnTo>
                      <a:pt x="31188" y="43120"/>
                    </a:lnTo>
                    <a:lnTo>
                      <a:pt x="32175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6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1" y="34973"/>
                    </a:lnTo>
                    <a:lnTo>
                      <a:pt x="41639" y="34068"/>
                    </a:lnTo>
                    <a:lnTo>
                      <a:pt x="42173" y="33121"/>
                    </a:lnTo>
                    <a:lnTo>
                      <a:pt x="42667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0" y="29130"/>
                    </a:lnTo>
                    <a:lnTo>
                      <a:pt x="44148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8" y="16828"/>
                    </a:lnTo>
                    <a:lnTo>
                      <a:pt x="43860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7" y="12714"/>
                    </a:lnTo>
                    <a:lnTo>
                      <a:pt x="42173" y="11767"/>
                    </a:lnTo>
                    <a:lnTo>
                      <a:pt x="41639" y="10821"/>
                    </a:lnTo>
                    <a:lnTo>
                      <a:pt x="41021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6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5" y="2222"/>
                    </a:lnTo>
                    <a:lnTo>
                      <a:pt x="31188" y="1769"/>
                    </a:lnTo>
                    <a:lnTo>
                      <a:pt x="30159" y="1358"/>
                    </a:lnTo>
                    <a:lnTo>
                      <a:pt x="29089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940;p44">
                <a:extLst>
                  <a:ext uri="{FF2B5EF4-FFF2-40B4-BE49-F238E27FC236}">
                    <a16:creationId xmlns:a16="http://schemas.microsoft.com/office/drawing/2014/main" id="{854BE745-6A80-413A-8B76-7E932F400F31}"/>
                  </a:ext>
                </a:extLst>
              </p:cNvPr>
              <p:cNvSpPr/>
              <p:nvPr/>
            </p:nvSpPr>
            <p:spPr>
              <a:xfrm>
                <a:off x="90362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4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6" y="3045"/>
                    </a:lnTo>
                    <a:lnTo>
                      <a:pt x="1605" y="3580"/>
                    </a:lnTo>
                    <a:lnTo>
                      <a:pt x="824" y="4074"/>
                    </a:lnTo>
                    <a:lnTo>
                      <a:pt x="1" y="4567"/>
                    </a:lnTo>
                    <a:lnTo>
                      <a:pt x="3745" y="2757"/>
                    </a:lnTo>
                    <a:lnTo>
                      <a:pt x="7407" y="906"/>
                    </a:lnTo>
                    <a:lnTo>
                      <a:pt x="6584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941;p44">
                <a:extLst>
                  <a:ext uri="{FF2B5EF4-FFF2-40B4-BE49-F238E27FC236}">
                    <a16:creationId xmlns:a16="http://schemas.microsoft.com/office/drawing/2014/main" id="{398218BA-A8CA-4C9B-9E72-23B6603F8ADE}"/>
                  </a:ext>
                </a:extLst>
              </p:cNvPr>
              <p:cNvSpPr/>
              <p:nvPr/>
            </p:nvSpPr>
            <p:spPr>
              <a:xfrm>
                <a:off x="479850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6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4" y="2799"/>
                    </a:lnTo>
                    <a:lnTo>
                      <a:pt x="30200" y="3045"/>
                    </a:lnTo>
                    <a:lnTo>
                      <a:pt x="27937" y="4239"/>
                    </a:lnTo>
                    <a:lnTo>
                      <a:pt x="25633" y="5391"/>
                    </a:lnTo>
                    <a:lnTo>
                      <a:pt x="23288" y="6502"/>
                    </a:lnTo>
                    <a:lnTo>
                      <a:pt x="20902" y="7530"/>
                    </a:lnTo>
                    <a:lnTo>
                      <a:pt x="18803" y="8394"/>
                    </a:lnTo>
                    <a:lnTo>
                      <a:pt x="16664" y="9258"/>
                    </a:lnTo>
                    <a:lnTo>
                      <a:pt x="14483" y="10040"/>
                    </a:lnTo>
                    <a:lnTo>
                      <a:pt x="12343" y="10822"/>
                    </a:lnTo>
                    <a:lnTo>
                      <a:pt x="10122" y="11521"/>
                    </a:lnTo>
                    <a:lnTo>
                      <a:pt x="7941" y="12180"/>
                    </a:lnTo>
                    <a:lnTo>
                      <a:pt x="5719" y="12797"/>
                    </a:lnTo>
                    <a:lnTo>
                      <a:pt x="3497" y="13373"/>
                    </a:lnTo>
                    <a:lnTo>
                      <a:pt x="2880" y="13537"/>
                    </a:lnTo>
                    <a:lnTo>
                      <a:pt x="1975" y="13743"/>
                    </a:lnTo>
                    <a:lnTo>
                      <a:pt x="946" y="13866"/>
                    </a:lnTo>
                    <a:lnTo>
                      <a:pt x="453" y="13908"/>
                    </a:lnTo>
                    <a:lnTo>
                      <a:pt x="0" y="13949"/>
                    </a:lnTo>
                    <a:lnTo>
                      <a:pt x="987" y="14607"/>
                    </a:lnTo>
                    <a:lnTo>
                      <a:pt x="2057" y="15183"/>
                    </a:lnTo>
                    <a:lnTo>
                      <a:pt x="3127" y="15759"/>
                    </a:lnTo>
                    <a:lnTo>
                      <a:pt x="4197" y="16253"/>
                    </a:lnTo>
                    <a:lnTo>
                      <a:pt x="4402" y="15924"/>
                    </a:lnTo>
                    <a:lnTo>
                      <a:pt x="4649" y="15636"/>
                    </a:lnTo>
                    <a:lnTo>
                      <a:pt x="4937" y="15389"/>
                    </a:lnTo>
                    <a:lnTo>
                      <a:pt x="5225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5" y="14689"/>
                    </a:lnTo>
                    <a:lnTo>
                      <a:pt x="6707" y="14566"/>
                    </a:lnTo>
                    <a:lnTo>
                      <a:pt x="7529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0" y="13949"/>
                    </a:lnTo>
                    <a:lnTo>
                      <a:pt x="11726" y="13578"/>
                    </a:lnTo>
                    <a:lnTo>
                      <a:pt x="13372" y="13167"/>
                    </a:lnTo>
                    <a:lnTo>
                      <a:pt x="16581" y="12303"/>
                    </a:lnTo>
                    <a:lnTo>
                      <a:pt x="19832" y="11398"/>
                    </a:lnTo>
                    <a:lnTo>
                      <a:pt x="23082" y="10534"/>
                    </a:lnTo>
                    <a:lnTo>
                      <a:pt x="24893" y="10081"/>
                    </a:lnTo>
                    <a:lnTo>
                      <a:pt x="26703" y="9711"/>
                    </a:lnTo>
                    <a:lnTo>
                      <a:pt x="27649" y="9546"/>
                    </a:lnTo>
                    <a:lnTo>
                      <a:pt x="28554" y="9423"/>
                    </a:lnTo>
                    <a:lnTo>
                      <a:pt x="29501" y="9341"/>
                    </a:lnTo>
                    <a:lnTo>
                      <a:pt x="30406" y="9299"/>
                    </a:lnTo>
                    <a:lnTo>
                      <a:pt x="31188" y="8271"/>
                    </a:lnTo>
                    <a:lnTo>
                      <a:pt x="31887" y="7201"/>
                    </a:lnTo>
                    <a:lnTo>
                      <a:pt x="32545" y="6049"/>
                    </a:lnTo>
                    <a:lnTo>
                      <a:pt x="33121" y="4897"/>
                    </a:lnTo>
                    <a:lnTo>
                      <a:pt x="33615" y="3704"/>
                    </a:lnTo>
                    <a:lnTo>
                      <a:pt x="34068" y="2511"/>
                    </a:lnTo>
                    <a:lnTo>
                      <a:pt x="34438" y="1235"/>
                    </a:lnTo>
                    <a:lnTo>
                      <a:pt x="34726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942;p44">
                <a:extLst>
                  <a:ext uri="{FF2B5EF4-FFF2-40B4-BE49-F238E27FC236}">
                    <a16:creationId xmlns:a16="http://schemas.microsoft.com/office/drawing/2014/main" id="{C8BEFF92-BD9E-41B8-A57A-479D2CAA28B3}"/>
                  </a:ext>
                </a:extLst>
              </p:cNvPr>
              <p:cNvSpPr/>
              <p:nvPr/>
            </p:nvSpPr>
            <p:spPr>
              <a:xfrm>
                <a:off x="540525" y="902075"/>
                <a:ext cx="445425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7" h="7119" extrusionOk="0">
                    <a:moveTo>
                      <a:pt x="15882" y="1"/>
                    </a:moveTo>
                    <a:lnTo>
                      <a:pt x="14566" y="618"/>
                    </a:lnTo>
                    <a:lnTo>
                      <a:pt x="13249" y="1194"/>
                    </a:lnTo>
                    <a:lnTo>
                      <a:pt x="11933" y="1770"/>
                    </a:lnTo>
                    <a:lnTo>
                      <a:pt x="10575" y="2305"/>
                    </a:lnTo>
                    <a:lnTo>
                      <a:pt x="7983" y="3210"/>
                    </a:lnTo>
                    <a:lnTo>
                      <a:pt x="6666" y="3662"/>
                    </a:lnTo>
                    <a:lnTo>
                      <a:pt x="5391" y="4197"/>
                    </a:lnTo>
                    <a:lnTo>
                      <a:pt x="4691" y="4485"/>
                    </a:lnTo>
                    <a:lnTo>
                      <a:pt x="4033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1" y="7119"/>
                    </a:lnTo>
                    <a:lnTo>
                      <a:pt x="15306" y="1400"/>
                    </a:lnTo>
                    <a:lnTo>
                      <a:pt x="16541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9" y="247"/>
                    </a:lnTo>
                    <a:lnTo>
                      <a:pt x="15882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943;p44">
                <a:extLst>
                  <a:ext uri="{FF2B5EF4-FFF2-40B4-BE49-F238E27FC236}">
                    <a16:creationId xmlns:a16="http://schemas.microsoft.com/office/drawing/2014/main" id="{F96D5838-BE45-4F54-B5F6-18C7B4844BB7}"/>
                  </a:ext>
                </a:extLst>
              </p:cNvPr>
              <p:cNvSpPr/>
              <p:nvPr/>
            </p:nvSpPr>
            <p:spPr>
              <a:xfrm>
                <a:off x="250450" y="1286775"/>
                <a:ext cx="11317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47" extrusionOk="0">
                    <a:moveTo>
                      <a:pt x="4527" y="1"/>
                    </a:moveTo>
                    <a:lnTo>
                      <a:pt x="3416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9" y="453"/>
                    </a:lnTo>
                    <a:lnTo>
                      <a:pt x="1" y="1646"/>
                    </a:lnTo>
                    <a:lnTo>
                      <a:pt x="1" y="1646"/>
                    </a:lnTo>
                    <a:lnTo>
                      <a:pt x="206" y="1564"/>
                    </a:lnTo>
                    <a:lnTo>
                      <a:pt x="4527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944;p44">
                <a:extLst>
                  <a:ext uri="{FF2B5EF4-FFF2-40B4-BE49-F238E27FC236}">
                    <a16:creationId xmlns:a16="http://schemas.microsoft.com/office/drawing/2014/main" id="{86079586-8ECD-4A25-98FC-4C974AC32EFE}"/>
                  </a:ext>
                </a:extLst>
              </p:cNvPr>
              <p:cNvSpPr/>
              <p:nvPr/>
            </p:nvSpPr>
            <p:spPr>
              <a:xfrm>
                <a:off x="38005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30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1" y="11232"/>
                    </a:lnTo>
                    <a:lnTo>
                      <a:pt x="7530" y="11850"/>
                    </a:lnTo>
                    <a:lnTo>
                      <a:pt x="6049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5" y="13454"/>
                    </a:lnTo>
                    <a:lnTo>
                      <a:pt x="2223" y="13619"/>
                    </a:lnTo>
                    <a:lnTo>
                      <a:pt x="1482" y="13701"/>
                    </a:lnTo>
                    <a:lnTo>
                      <a:pt x="742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7" y="16211"/>
                    </a:lnTo>
                    <a:lnTo>
                      <a:pt x="3334" y="15882"/>
                    </a:lnTo>
                    <a:lnTo>
                      <a:pt x="3622" y="15676"/>
                    </a:lnTo>
                    <a:lnTo>
                      <a:pt x="3951" y="15470"/>
                    </a:lnTo>
                    <a:lnTo>
                      <a:pt x="4403" y="15306"/>
                    </a:lnTo>
                    <a:lnTo>
                      <a:pt x="4856" y="15141"/>
                    </a:lnTo>
                    <a:lnTo>
                      <a:pt x="6008" y="14853"/>
                    </a:lnTo>
                    <a:lnTo>
                      <a:pt x="7242" y="14565"/>
                    </a:lnTo>
                    <a:lnTo>
                      <a:pt x="9711" y="14071"/>
                    </a:lnTo>
                    <a:lnTo>
                      <a:pt x="10740" y="13866"/>
                    </a:lnTo>
                    <a:lnTo>
                      <a:pt x="11563" y="13619"/>
                    </a:lnTo>
                    <a:lnTo>
                      <a:pt x="13291" y="12961"/>
                    </a:lnTo>
                    <a:lnTo>
                      <a:pt x="14978" y="12261"/>
                    </a:lnTo>
                    <a:lnTo>
                      <a:pt x="16706" y="11479"/>
                    </a:lnTo>
                    <a:lnTo>
                      <a:pt x="18393" y="10698"/>
                    </a:lnTo>
                    <a:lnTo>
                      <a:pt x="21767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5" y="2551"/>
                    </a:lnTo>
                    <a:lnTo>
                      <a:pt x="38924" y="2057"/>
                    </a:lnTo>
                    <a:lnTo>
                      <a:pt x="39047" y="1029"/>
                    </a:lnTo>
                    <a:lnTo>
                      <a:pt x="39130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945;p44">
                <a:extLst>
                  <a:ext uri="{FF2B5EF4-FFF2-40B4-BE49-F238E27FC236}">
                    <a16:creationId xmlns:a16="http://schemas.microsoft.com/office/drawing/2014/main" id="{CF662986-069F-46C1-AD79-00DCF10B34E2}"/>
                  </a:ext>
                </a:extLst>
              </p:cNvPr>
              <p:cNvSpPr/>
              <p:nvPr/>
            </p:nvSpPr>
            <p:spPr>
              <a:xfrm>
                <a:off x="283375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7" y="988"/>
                    </a:lnTo>
                    <a:lnTo>
                      <a:pt x="37936" y="1893"/>
                    </a:lnTo>
                    <a:lnTo>
                      <a:pt x="36084" y="2716"/>
                    </a:lnTo>
                    <a:lnTo>
                      <a:pt x="34150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8" y="5596"/>
                    </a:lnTo>
                    <a:lnTo>
                      <a:pt x="26333" y="6254"/>
                    </a:lnTo>
                    <a:lnTo>
                      <a:pt x="22342" y="7489"/>
                    </a:lnTo>
                    <a:lnTo>
                      <a:pt x="18351" y="8764"/>
                    </a:lnTo>
                    <a:lnTo>
                      <a:pt x="16376" y="9422"/>
                    </a:lnTo>
                    <a:lnTo>
                      <a:pt x="14401" y="10122"/>
                    </a:lnTo>
                    <a:lnTo>
                      <a:pt x="12467" y="10821"/>
                    </a:lnTo>
                    <a:lnTo>
                      <a:pt x="10533" y="11603"/>
                    </a:lnTo>
                    <a:lnTo>
                      <a:pt x="9176" y="12179"/>
                    </a:lnTo>
                    <a:lnTo>
                      <a:pt x="7859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0" y="16746"/>
                    </a:lnTo>
                    <a:lnTo>
                      <a:pt x="412" y="17610"/>
                    </a:lnTo>
                    <a:lnTo>
                      <a:pt x="823" y="18433"/>
                    </a:lnTo>
                    <a:lnTo>
                      <a:pt x="1276" y="19256"/>
                    </a:lnTo>
                    <a:lnTo>
                      <a:pt x="1770" y="20038"/>
                    </a:lnTo>
                    <a:lnTo>
                      <a:pt x="2428" y="19667"/>
                    </a:lnTo>
                    <a:lnTo>
                      <a:pt x="3169" y="19297"/>
                    </a:lnTo>
                    <a:lnTo>
                      <a:pt x="4732" y="18639"/>
                    </a:lnTo>
                    <a:lnTo>
                      <a:pt x="6213" y="18063"/>
                    </a:lnTo>
                    <a:lnTo>
                      <a:pt x="7283" y="17569"/>
                    </a:lnTo>
                    <a:lnTo>
                      <a:pt x="11644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7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946;p44">
                <a:extLst>
                  <a:ext uri="{FF2B5EF4-FFF2-40B4-BE49-F238E27FC236}">
                    <a16:creationId xmlns:a16="http://schemas.microsoft.com/office/drawing/2014/main" id="{9A1B8B0A-1F49-4F10-AAF2-B2D4457C9155}"/>
                  </a:ext>
                </a:extLst>
              </p:cNvPr>
              <p:cNvSpPr/>
              <p:nvPr/>
            </p:nvSpPr>
            <p:spPr>
              <a:xfrm>
                <a:off x="58475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5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7" y="782"/>
                    </a:lnTo>
                    <a:lnTo>
                      <a:pt x="18886" y="1235"/>
                    </a:lnTo>
                    <a:lnTo>
                      <a:pt x="15636" y="2099"/>
                    </a:lnTo>
                    <a:lnTo>
                      <a:pt x="12385" y="3004"/>
                    </a:lnTo>
                    <a:lnTo>
                      <a:pt x="9176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2" y="4773"/>
                    </a:lnTo>
                    <a:lnTo>
                      <a:pt x="4198" y="4938"/>
                    </a:lnTo>
                    <a:lnTo>
                      <a:pt x="3333" y="5102"/>
                    </a:lnTo>
                    <a:lnTo>
                      <a:pt x="2511" y="5267"/>
                    </a:lnTo>
                    <a:lnTo>
                      <a:pt x="2099" y="5390"/>
                    </a:lnTo>
                    <a:lnTo>
                      <a:pt x="1729" y="5555"/>
                    </a:lnTo>
                    <a:lnTo>
                      <a:pt x="1359" y="5678"/>
                    </a:lnTo>
                    <a:lnTo>
                      <a:pt x="1029" y="5884"/>
                    </a:lnTo>
                    <a:lnTo>
                      <a:pt x="741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1" y="6954"/>
                    </a:lnTo>
                    <a:lnTo>
                      <a:pt x="865" y="7283"/>
                    </a:lnTo>
                    <a:lnTo>
                      <a:pt x="1729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50" y="8394"/>
                    </a:lnTo>
                    <a:lnTo>
                      <a:pt x="6255" y="8517"/>
                    </a:lnTo>
                    <a:lnTo>
                      <a:pt x="7201" y="8600"/>
                    </a:lnTo>
                    <a:lnTo>
                      <a:pt x="8147" y="8641"/>
                    </a:lnTo>
                    <a:lnTo>
                      <a:pt x="9094" y="8641"/>
                    </a:lnTo>
                    <a:lnTo>
                      <a:pt x="10040" y="8600"/>
                    </a:lnTo>
                    <a:lnTo>
                      <a:pt x="10986" y="8517"/>
                    </a:lnTo>
                    <a:lnTo>
                      <a:pt x="11933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2" y="7736"/>
                    </a:lnTo>
                    <a:lnTo>
                      <a:pt x="15677" y="7489"/>
                    </a:lnTo>
                    <a:lnTo>
                      <a:pt x="16500" y="7160"/>
                    </a:lnTo>
                    <a:lnTo>
                      <a:pt x="17364" y="6830"/>
                    </a:lnTo>
                    <a:lnTo>
                      <a:pt x="18187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1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630" y="3703"/>
                    </a:lnTo>
                    <a:lnTo>
                      <a:pt x="23289" y="3127"/>
                    </a:lnTo>
                    <a:lnTo>
                      <a:pt x="23906" y="2551"/>
                    </a:lnTo>
                    <a:lnTo>
                      <a:pt x="24523" y="1934"/>
                    </a:lnTo>
                    <a:lnTo>
                      <a:pt x="25140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947;p44">
                <a:extLst>
                  <a:ext uri="{FF2B5EF4-FFF2-40B4-BE49-F238E27FC236}">
                    <a16:creationId xmlns:a16="http://schemas.microsoft.com/office/drawing/2014/main" id="{3C6E7F1A-6B6F-4A5B-9665-D81F1576A7AB}"/>
                  </a:ext>
                </a:extLst>
              </p:cNvPr>
              <p:cNvSpPr/>
              <p:nvPr/>
            </p:nvSpPr>
            <p:spPr>
              <a:xfrm>
                <a:off x="327600" y="1301175"/>
                <a:ext cx="1031725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269" h="20697" extrusionOk="0">
                    <a:moveTo>
                      <a:pt x="40528" y="1"/>
                    </a:moveTo>
                    <a:lnTo>
                      <a:pt x="23042" y="7612"/>
                    </a:lnTo>
                    <a:lnTo>
                      <a:pt x="14278" y="11480"/>
                    </a:lnTo>
                    <a:lnTo>
                      <a:pt x="9875" y="13455"/>
                    </a:lnTo>
                    <a:lnTo>
                      <a:pt x="5514" y="15430"/>
                    </a:lnTo>
                    <a:lnTo>
                      <a:pt x="4444" y="15924"/>
                    </a:lnTo>
                    <a:lnTo>
                      <a:pt x="2963" y="16500"/>
                    </a:lnTo>
                    <a:lnTo>
                      <a:pt x="1400" y="17158"/>
                    </a:lnTo>
                    <a:lnTo>
                      <a:pt x="659" y="17528"/>
                    </a:lnTo>
                    <a:lnTo>
                      <a:pt x="1" y="17899"/>
                    </a:lnTo>
                    <a:lnTo>
                      <a:pt x="494" y="18639"/>
                    </a:lnTo>
                    <a:lnTo>
                      <a:pt x="988" y="19339"/>
                    </a:lnTo>
                    <a:lnTo>
                      <a:pt x="1523" y="19997"/>
                    </a:lnTo>
                    <a:lnTo>
                      <a:pt x="2099" y="20696"/>
                    </a:lnTo>
                    <a:lnTo>
                      <a:pt x="2840" y="20696"/>
                    </a:lnTo>
                    <a:lnTo>
                      <a:pt x="3580" y="20614"/>
                    </a:lnTo>
                    <a:lnTo>
                      <a:pt x="4321" y="20532"/>
                    </a:lnTo>
                    <a:lnTo>
                      <a:pt x="5103" y="20367"/>
                    </a:lnTo>
                    <a:lnTo>
                      <a:pt x="5843" y="20162"/>
                    </a:lnTo>
                    <a:lnTo>
                      <a:pt x="6625" y="19915"/>
                    </a:lnTo>
                    <a:lnTo>
                      <a:pt x="8147" y="19380"/>
                    </a:lnTo>
                    <a:lnTo>
                      <a:pt x="9628" y="18763"/>
                    </a:lnTo>
                    <a:lnTo>
                      <a:pt x="11069" y="18145"/>
                    </a:lnTo>
                    <a:lnTo>
                      <a:pt x="12467" y="17528"/>
                    </a:lnTo>
                    <a:lnTo>
                      <a:pt x="13743" y="17035"/>
                    </a:lnTo>
                    <a:lnTo>
                      <a:pt x="41228" y="6913"/>
                    </a:lnTo>
                    <a:lnTo>
                      <a:pt x="41269" y="6049"/>
                    </a:lnTo>
                    <a:lnTo>
                      <a:pt x="41269" y="5226"/>
                    </a:lnTo>
                    <a:lnTo>
                      <a:pt x="41228" y="4362"/>
                    </a:lnTo>
                    <a:lnTo>
                      <a:pt x="41145" y="3498"/>
                    </a:lnTo>
                    <a:lnTo>
                      <a:pt x="41063" y="2593"/>
                    </a:lnTo>
                    <a:lnTo>
                      <a:pt x="40898" y="1729"/>
                    </a:lnTo>
                    <a:lnTo>
                      <a:pt x="40734" y="865"/>
                    </a:lnTo>
                    <a:lnTo>
                      <a:pt x="40528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948;p44">
                <a:extLst>
                  <a:ext uri="{FF2B5EF4-FFF2-40B4-BE49-F238E27FC236}">
                    <a16:creationId xmlns:a16="http://schemas.microsoft.com/office/drawing/2014/main" id="{7FB33B03-6662-4A4F-8FF8-8E6A53DE6CF5}"/>
                  </a:ext>
                </a:extLst>
              </p:cNvPr>
              <p:cNvSpPr/>
              <p:nvPr/>
            </p:nvSpPr>
            <p:spPr>
              <a:xfrm>
                <a:off x="238125" y="965850"/>
                <a:ext cx="1006000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0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1" y="4856"/>
                    </a:lnTo>
                    <a:lnTo>
                      <a:pt x="23370" y="5391"/>
                    </a:lnTo>
                    <a:lnTo>
                      <a:pt x="22218" y="5925"/>
                    </a:lnTo>
                    <a:lnTo>
                      <a:pt x="19914" y="6872"/>
                    </a:lnTo>
                    <a:lnTo>
                      <a:pt x="17651" y="7777"/>
                    </a:lnTo>
                    <a:lnTo>
                      <a:pt x="16293" y="8353"/>
                    </a:lnTo>
                    <a:lnTo>
                      <a:pt x="14853" y="8970"/>
                    </a:lnTo>
                    <a:lnTo>
                      <a:pt x="11726" y="10410"/>
                    </a:lnTo>
                    <a:lnTo>
                      <a:pt x="10080" y="11110"/>
                    </a:lnTo>
                    <a:lnTo>
                      <a:pt x="8394" y="11768"/>
                    </a:lnTo>
                    <a:lnTo>
                      <a:pt x="6707" y="12385"/>
                    </a:lnTo>
                    <a:lnTo>
                      <a:pt x="5843" y="12632"/>
                    </a:lnTo>
                    <a:lnTo>
                      <a:pt x="5020" y="12838"/>
                    </a:lnTo>
                    <a:lnTo>
                      <a:pt x="699" y="14401"/>
                    </a:lnTo>
                    <a:lnTo>
                      <a:pt x="494" y="14483"/>
                    </a:lnTo>
                    <a:lnTo>
                      <a:pt x="329" y="15389"/>
                    </a:lnTo>
                    <a:lnTo>
                      <a:pt x="165" y="16294"/>
                    </a:lnTo>
                    <a:lnTo>
                      <a:pt x="82" y="17199"/>
                    </a:lnTo>
                    <a:lnTo>
                      <a:pt x="41" y="18145"/>
                    </a:lnTo>
                    <a:lnTo>
                      <a:pt x="0" y="19051"/>
                    </a:lnTo>
                    <a:lnTo>
                      <a:pt x="0" y="19997"/>
                    </a:lnTo>
                    <a:lnTo>
                      <a:pt x="82" y="20943"/>
                    </a:lnTo>
                    <a:lnTo>
                      <a:pt x="165" y="21890"/>
                    </a:lnTo>
                    <a:lnTo>
                      <a:pt x="4896" y="19627"/>
                    </a:lnTo>
                    <a:lnTo>
                      <a:pt x="9669" y="17487"/>
                    </a:lnTo>
                    <a:lnTo>
                      <a:pt x="14483" y="15389"/>
                    </a:lnTo>
                    <a:lnTo>
                      <a:pt x="19297" y="13373"/>
                    </a:lnTo>
                    <a:lnTo>
                      <a:pt x="24193" y="11439"/>
                    </a:lnTo>
                    <a:lnTo>
                      <a:pt x="29048" y="9546"/>
                    </a:lnTo>
                    <a:lnTo>
                      <a:pt x="33986" y="7736"/>
                    </a:lnTo>
                    <a:lnTo>
                      <a:pt x="38923" y="5967"/>
                    </a:lnTo>
                    <a:lnTo>
                      <a:pt x="40240" y="5555"/>
                    </a:lnTo>
                    <a:lnTo>
                      <a:pt x="39581" y="4732"/>
                    </a:lnTo>
                    <a:lnTo>
                      <a:pt x="38882" y="3950"/>
                    </a:lnTo>
                    <a:lnTo>
                      <a:pt x="38141" y="3169"/>
                    </a:lnTo>
                    <a:lnTo>
                      <a:pt x="37401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932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949;p44">
                <a:extLst>
                  <a:ext uri="{FF2B5EF4-FFF2-40B4-BE49-F238E27FC236}">
                    <a16:creationId xmlns:a16="http://schemas.microsoft.com/office/drawing/2014/main" id="{6A05D834-6971-49E8-B693-5B851E7B08B3}"/>
                  </a:ext>
                </a:extLst>
              </p:cNvPr>
              <p:cNvSpPr/>
              <p:nvPr/>
            </p:nvSpPr>
            <p:spPr>
              <a:xfrm>
                <a:off x="315250" y="884600"/>
                <a:ext cx="622350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4" h="11110" extrusionOk="0">
                    <a:moveTo>
                      <a:pt x="18351" y="0"/>
                    </a:moveTo>
                    <a:lnTo>
                      <a:pt x="17611" y="82"/>
                    </a:lnTo>
                    <a:lnTo>
                      <a:pt x="16870" y="124"/>
                    </a:lnTo>
                    <a:lnTo>
                      <a:pt x="16088" y="247"/>
                    </a:lnTo>
                    <a:lnTo>
                      <a:pt x="15348" y="370"/>
                    </a:lnTo>
                    <a:lnTo>
                      <a:pt x="14607" y="494"/>
                    </a:lnTo>
                    <a:lnTo>
                      <a:pt x="13867" y="658"/>
                    </a:lnTo>
                    <a:lnTo>
                      <a:pt x="13126" y="864"/>
                    </a:lnTo>
                    <a:lnTo>
                      <a:pt x="12056" y="1234"/>
                    </a:lnTo>
                    <a:lnTo>
                      <a:pt x="11028" y="1605"/>
                    </a:lnTo>
                    <a:lnTo>
                      <a:pt x="9999" y="2016"/>
                    </a:lnTo>
                    <a:lnTo>
                      <a:pt x="9012" y="2510"/>
                    </a:lnTo>
                    <a:lnTo>
                      <a:pt x="8065" y="3004"/>
                    </a:lnTo>
                    <a:lnTo>
                      <a:pt x="7160" y="3580"/>
                    </a:lnTo>
                    <a:lnTo>
                      <a:pt x="6296" y="4197"/>
                    </a:lnTo>
                    <a:lnTo>
                      <a:pt x="5432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8" y="6954"/>
                    </a:lnTo>
                    <a:lnTo>
                      <a:pt x="2428" y="7735"/>
                    </a:lnTo>
                    <a:lnTo>
                      <a:pt x="1729" y="8517"/>
                    </a:lnTo>
                    <a:lnTo>
                      <a:pt x="1112" y="9340"/>
                    </a:lnTo>
                    <a:lnTo>
                      <a:pt x="536" y="10204"/>
                    </a:lnTo>
                    <a:lnTo>
                      <a:pt x="1" y="11109"/>
                    </a:lnTo>
                    <a:lnTo>
                      <a:pt x="1852" y="10410"/>
                    </a:lnTo>
                    <a:lnTo>
                      <a:pt x="3539" y="9793"/>
                    </a:lnTo>
                    <a:lnTo>
                      <a:pt x="5720" y="9052"/>
                    </a:lnTo>
                    <a:lnTo>
                      <a:pt x="9012" y="7818"/>
                    </a:lnTo>
                    <a:lnTo>
                      <a:pt x="10328" y="6995"/>
                    </a:lnTo>
                    <a:lnTo>
                      <a:pt x="11686" y="6213"/>
                    </a:lnTo>
                    <a:lnTo>
                      <a:pt x="13044" y="5514"/>
                    </a:lnTo>
                    <a:lnTo>
                      <a:pt x="13702" y="5184"/>
                    </a:lnTo>
                    <a:lnTo>
                      <a:pt x="14402" y="4896"/>
                    </a:lnTo>
                    <a:lnTo>
                      <a:pt x="15677" y="4361"/>
                    </a:lnTo>
                    <a:lnTo>
                      <a:pt x="16994" y="3909"/>
                    </a:lnTo>
                    <a:lnTo>
                      <a:pt x="19586" y="3004"/>
                    </a:lnTo>
                    <a:lnTo>
                      <a:pt x="20944" y="2469"/>
                    </a:lnTo>
                    <a:lnTo>
                      <a:pt x="22260" y="1893"/>
                    </a:lnTo>
                    <a:lnTo>
                      <a:pt x="23577" y="1317"/>
                    </a:lnTo>
                    <a:lnTo>
                      <a:pt x="24893" y="700"/>
                    </a:lnTo>
                    <a:lnTo>
                      <a:pt x="23453" y="370"/>
                    </a:lnTo>
                    <a:lnTo>
                      <a:pt x="22013" y="165"/>
                    </a:lnTo>
                    <a:lnTo>
                      <a:pt x="20573" y="41"/>
                    </a:lnTo>
                    <a:lnTo>
                      <a:pt x="19092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950;p44">
                <a:extLst>
                  <a:ext uri="{FF2B5EF4-FFF2-40B4-BE49-F238E27FC236}">
                    <a16:creationId xmlns:a16="http://schemas.microsoft.com/office/drawing/2014/main" id="{71535403-F420-4CB2-B461-77FC76325747}"/>
                  </a:ext>
                </a:extLst>
              </p:cNvPr>
              <p:cNvSpPr/>
              <p:nvPr/>
            </p:nvSpPr>
            <p:spPr>
              <a:xfrm>
                <a:off x="452075" y="1525425"/>
                <a:ext cx="901075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3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4" y="1029"/>
                    </a:lnTo>
                    <a:lnTo>
                      <a:pt x="30735" y="1687"/>
                    </a:lnTo>
                    <a:lnTo>
                      <a:pt x="29007" y="2345"/>
                    </a:lnTo>
                    <a:lnTo>
                      <a:pt x="27320" y="3045"/>
                    </a:lnTo>
                    <a:lnTo>
                      <a:pt x="25592" y="3827"/>
                    </a:lnTo>
                    <a:lnTo>
                      <a:pt x="22218" y="5390"/>
                    </a:lnTo>
                    <a:lnTo>
                      <a:pt x="18886" y="7036"/>
                    </a:lnTo>
                    <a:lnTo>
                      <a:pt x="15512" y="8641"/>
                    </a:lnTo>
                    <a:lnTo>
                      <a:pt x="13825" y="9422"/>
                    </a:lnTo>
                    <a:lnTo>
                      <a:pt x="12097" y="10204"/>
                    </a:lnTo>
                    <a:lnTo>
                      <a:pt x="10410" y="10904"/>
                    </a:lnTo>
                    <a:lnTo>
                      <a:pt x="8682" y="11562"/>
                    </a:lnTo>
                    <a:lnTo>
                      <a:pt x="7859" y="11809"/>
                    </a:lnTo>
                    <a:lnTo>
                      <a:pt x="6830" y="12014"/>
                    </a:lnTo>
                    <a:lnTo>
                      <a:pt x="4361" y="12508"/>
                    </a:lnTo>
                    <a:lnTo>
                      <a:pt x="3127" y="12796"/>
                    </a:lnTo>
                    <a:lnTo>
                      <a:pt x="1975" y="13084"/>
                    </a:lnTo>
                    <a:lnTo>
                      <a:pt x="152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0" y="14401"/>
                    </a:lnTo>
                    <a:lnTo>
                      <a:pt x="1111" y="15224"/>
                    </a:lnTo>
                    <a:lnTo>
                      <a:pt x="1564" y="15183"/>
                    </a:lnTo>
                    <a:lnTo>
                      <a:pt x="2057" y="15141"/>
                    </a:lnTo>
                    <a:lnTo>
                      <a:pt x="3086" y="15018"/>
                    </a:lnTo>
                    <a:lnTo>
                      <a:pt x="3991" y="14812"/>
                    </a:lnTo>
                    <a:lnTo>
                      <a:pt x="4608" y="14648"/>
                    </a:lnTo>
                    <a:lnTo>
                      <a:pt x="6830" y="14072"/>
                    </a:lnTo>
                    <a:lnTo>
                      <a:pt x="9052" y="13455"/>
                    </a:lnTo>
                    <a:lnTo>
                      <a:pt x="11233" y="12796"/>
                    </a:lnTo>
                    <a:lnTo>
                      <a:pt x="13454" y="12097"/>
                    </a:lnTo>
                    <a:lnTo>
                      <a:pt x="15594" y="11315"/>
                    </a:lnTo>
                    <a:lnTo>
                      <a:pt x="17775" y="10533"/>
                    </a:lnTo>
                    <a:lnTo>
                      <a:pt x="19914" y="9669"/>
                    </a:lnTo>
                    <a:lnTo>
                      <a:pt x="22013" y="8805"/>
                    </a:lnTo>
                    <a:lnTo>
                      <a:pt x="24399" y="7777"/>
                    </a:lnTo>
                    <a:lnTo>
                      <a:pt x="26744" y="6666"/>
                    </a:lnTo>
                    <a:lnTo>
                      <a:pt x="29048" y="5514"/>
                    </a:lnTo>
                    <a:lnTo>
                      <a:pt x="31311" y="4320"/>
                    </a:lnTo>
                    <a:lnTo>
                      <a:pt x="31805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7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951;p44">
                <a:extLst>
                  <a:ext uri="{FF2B5EF4-FFF2-40B4-BE49-F238E27FC236}">
                    <a16:creationId xmlns:a16="http://schemas.microsoft.com/office/drawing/2014/main" id="{33F284D7-3822-4758-B90E-571E8E92C559}"/>
                  </a:ext>
                </a:extLst>
              </p:cNvPr>
              <p:cNvSpPr/>
              <p:nvPr/>
            </p:nvSpPr>
            <p:spPr>
              <a:xfrm>
                <a:off x="24222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6" y="0"/>
                    </a:moveTo>
                    <a:lnTo>
                      <a:pt x="38759" y="412"/>
                    </a:lnTo>
                    <a:lnTo>
                      <a:pt x="33822" y="2181"/>
                    </a:lnTo>
                    <a:lnTo>
                      <a:pt x="28884" y="3991"/>
                    </a:lnTo>
                    <a:lnTo>
                      <a:pt x="24029" y="5884"/>
                    </a:lnTo>
                    <a:lnTo>
                      <a:pt x="19133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1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41" y="19832"/>
                    </a:lnTo>
                    <a:lnTo>
                      <a:pt x="1153" y="21190"/>
                    </a:lnTo>
                    <a:lnTo>
                      <a:pt x="1646" y="22465"/>
                    </a:lnTo>
                    <a:lnTo>
                      <a:pt x="4280" y="21148"/>
                    </a:lnTo>
                    <a:lnTo>
                      <a:pt x="6872" y="19791"/>
                    </a:lnTo>
                    <a:lnTo>
                      <a:pt x="9505" y="18515"/>
                    </a:lnTo>
                    <a:lnTo>
                      <a:pt x="10822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9" y="10657"/>
                    </a:lnTo>
                    <a:lnTo>
                      <a:pt x="33863" y="9957"/>
                    </a:lnTo>
                    <a:lnTo>
                      <a:pt x="35796" y="9216"/>
                    </a:lnTo>
                    <a:lnTo>
                      <a:pt x="37730" y="8435"/>
                    </a:lnTo>
                    <a:lnTo>
                      <a:pt x="39582" y="7612"/>
                    </a:lnTo>
                    <a:lnTo>
                      <a:pt x="41433" y="6707"/>
                    </a:lnTo>
                    <a:lnTo>
                      <a:pt x="43244" y="5719"/>
                    </a:lnTo>
                    <a:lnTo>
                      <a:pt x="42915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4" y="2633"/>
                    </a:lnTo>
                    <a:lnTo>
                      <a:pt x="41392" y="1934"/>
                    </a:lnTo>
                    <a:lnTo>
                      <a:pt x="40981" y="1276"/>
                    </a:lnTo>
                    <a:lnTo>
                      <a:pt x="40528" y="617"/>
                    </a:lnTo>
                    <a:lnTo>
                      <a:pt x="40076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952;p44">
                <a:extLst>
                  <a:ext uri="{FF2B5EF4-FFF2-40B4-BE49-F238E27FC236}">
                    <a16:creationId xmlns:a16="http://schemas.microsoft.com/office/drawing/2014/main" id="{B6F04009-6909-42A7-831F-66E6727B91CB}"/>
                  </a:ext>
                </a:extLst>
              </p:cNvPr>
              <p:cNvSpPr/>
              <p:nvPr/>
            </p:nvSpPr>
            <p:spPr>
              <a:xfrm>
                <a:off x="25765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6" y="371"/>
                    </a:lnTo>
                    <a:lnTo>
                      <a:pt x="26621" y="824"/>
                    </a:lnTo>
                    <a:lnTo>
                      <a:pt x="11316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305" y="9834"/>
                    </a:lnTo>
                    <a:lnTo>
                      <a:pt x="1647" y="10986"/>
                    </a:lnTo>
                    <a:lnTo>
                      <a:pt x="1071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8" y="14484"/>
                    </a:lnTo>
                    <a:lnTo>
                      <a:pt x="1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8" y="15060"/>
                    </a:lnTo>
                    <a:lnTo>
                      <a:pt x="4239" y="14813"/>
                    </a:lnTo>
                    <a:lnTo>
                      <a:pt x="5062" y="14607"/>
                    </a:lnTo>
                    <a:lnTo>
                      <a:pt x="5926" y="14360"/>
                    </a:lnTo>
                    <a:lnTo>
                      <a:pt x="7613" y="13743"/>
                    </a:lnTo>
                    <a:lnTo>
                      <a:pt x="9299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70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89" y="7366"/>
                    </a:lnTo>
                    <a:lnTo>
                      <a:pt x="23700" y="6831"/>
                    </a:lnTo>
                    <a:lnTo>
                      <a:pt x="24770" y="6255"/>
                    </a:lnTo>
                    <a:lnTo>
                      <a:pt x="25840" y="5637"/>
                    </a:lnTo>
                    <a:lnTo>
                      <a:pt x="26663" y="5144"/>
                    </a:lnTo>
                    <a:lnTo>
                      <a:pt x="27444" y="4650"/>
                    </a:lnTo>
                    <a:lnTo>
                      <a:pt x="28185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3" y="1729"/>
                    </a:lnTo>
                    <a:lnTo>
                      <a:pt x="31600" y="1070"/>
                    </a:lnTo>
                    <a:lnTo>
                      <a:pt x="30366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9" name="Google Shape;953;p44">
              <a:extLst>
                <a:ext uri="{FF2B5EF4-FFF2-40B4-BE49-F238E27FC236}">
                  <a16:creationId xmlns:a16="http://schemas.microsoft.com/office/drawing/2014/main" id="{817FE1C2-C415-429B-BE4F-1D10BC41C9B7}"/>
                </a:ext>
              </a:extLst>
            </p:cNvPr>
            <p:cNvSpPr/>
            <p:nvPr/>
          </p:nvSpPr>
          <p:spPr>
            <a:xfrm>
              <a:off x="3892080" y="1333992"/>
              <a:ext cx="4491693" cy="2415345"/>
            </a:xfrm>
            <a:custGeom>
              <a:avLst/>
              <a:gdLst/>
              <a:ahLst/>
              <a:cxnLst/>
              <a:rect l="l" t="t" r="r" b="b"/>
              <a:pathLst>
                <a:path w="99242" h="53366" extrusionOk="0">
                  <a:moveTo>
                    <a:pt x="92000" y="1"/>
                  </a:moveTo>
                  <a:lnTo>
                    <a:pt x="90807" y="42"/>
                  </a:lnTo>
                  <a:lnTo>
                    <a:pt x="89532" y="124"/>
                  </a:lnTo>
                  <a:lnTo>
                    <a:pt x="88174" y="248"/>
                  </a:lnTo>
                  <a:lnTo>
                    <a:pt x="86734" y="453"/>
                  </a:lnTo>
                  <a:lnTo>
                    <a:pt x="85212" y="700"/>
                  </a:lnTo>
                  <a:lnTo>
                    <a:pt x="83648" y="988"/>
                  </a:lnTo>
                  <a:lnTo>
                    <a:pt x="82002" y="1318"/>
                  </a:lnTo>
                  <a:lnTo>
                    <a:pt x="80274" y="1729"/>
                  </a:lnTo>
                  <a:lnTo>
                    <a:pt x="78505" y="2140"/>
                  </a:lnTo>
                  <a:lnTo>
                    <a:pt x="76695" y="2634"/>
                  </a:lnTo>
                  <a:lnTo>
                    <a:pt x="74802" y="3169"/>
                  </a:lnTo>
                  <a:lnTo>
                    <a:pt x="72868" y="3745"/>
                  </a:lnTo>
                  <a:lnTo>
                    <a:pt x="70893" y="4403"/>
                  </a:lnTo>
                  <a:lnTo>
                    <a:pt x="68836" y="5062"/>
                  </a:lnTo>
                  <a:lnTo>
                    <a:pt x="66779" y="5802"/>
                  </a:lnTo>
                  <a:lnTo>
                    <a:pt x="64639" y="6584"/>
                  </a:lnTo>
                  <a:lnTo>
                    <a:pt x="65215" y="7037"/>
                  </a:lnTo>
                  <a:lnTo>
                    <a:pt x="65750" y="7530"/>
                  </a:lnTo>
                  <a:lnTo>
                    <a:pt x="68219" y="6707"/>
                  </a:lnTo>
                  <a:lnTo>
                    <a:pt x="70564" y="5967"/>
                  </a:lnTo>
                  <a:lnTo>
                    <a:pt x="72745" y="5391"/>
                  </a:lnTo>
                  <a:lnTo>
                    <a:pt x="74802" y="4856"/>
                  </a:lnTo>
                  <a:lnTo>
                    <a:pt x="76695" y="4445"/>
                  </a:lnTo>
                  <a:lnTo>
                    <a:pt x="78464" y="4156"/>
                  </a:lnTo>
                  <a:lnTo>
                    <a:pt x="80027" y="3992"/>
                  </a:lnTo>
                  <a:lnTo>
                    <a:pt x="80727" y="3951"/>
                  </a:lnTo>
                  <a:lnTo>
                    <a:pt x="82085" y="3951"/>
                  </a:lnTo>
                  <a:lnTo>
                    <a:pt x="82702" y="4033"/>
                  </a:lnTo>
                  <a:lnTo>
                    <a:pt x="83278" y="4115"/>
                  </a:lnTo>
                  <a:lnTo>
                    <a:pt x="83771" y="4239"/>
                  </a:lnTo>
                  <a:lnTo>
                    <a:pt x="84183" y="4445"/>
                  </a:lnTo>
                  <a:lnTo>
                    <a:pt x="84512" y="4650"/>
                  </a:lnTo>
                  <a:lnTo>
                    <a:pt x="84800" y="4897"/>
                  </a:lnTo>
                  <a:lnTo>
                    <a:pt x="85006" y="5226"/>
                  </a:lnTo>
                  <a:lnTo>
                    <a:pt x="85088" y="5432"/>
                  </a:lnTo>
                  <a:lnTo>
                    <a:pt x="85129" y="5679"/>
                  </a:lnTo>
                  <a:lnTo>
                    <a:pt x="85170" y="5926"/>
                  </a:lnTo>
                  <a:lnTo>
                    <a:pt x="85129" y="6214"/>
                  </a:lnTo>
                  <a:lnTo>
                    <a:pt x="85088" y="6461"/>
                  </a:lnTo>
                  <a:lnTo>
                    <a:pt x="85006" y="6790"/>
                  </a:lnTo>
                  <a:lnTo>
                    <a:pt x="84882" y="7078"/>
                  </a:lnTo>
                  <a:lnTo>
                    <a:pt x="84759" y="7407"/>
                  </a:lnTo>
                  <a:lnTo>
                    <a:pt x="84347" y="8106"/>
                  </a:lnTo>
                  <a:lnTo>
                    <a:pt x="83813" y="8806"/>
                  </a:lnTo>
                  <a:lnTo>
                    <a:pt x="83195" y="9588"/>
                  </a:lnTo>
                  <a:lnTo>
                    <a:pt x="82414" y="10410"/>
                  </a:lnTo>
                  <a:lnTo>
                    <a:pt x="81550" y="11275"/>
                  </a:lnTo>
                  <a:lnTo>
                    <a:pt x="80562" y="12180"/>
                  </a:lnTo>
                  <a:lnTo>
                    <a:pt x="79451" y="13126"/>
                  </a:lnTo>
                  <a:lnTo>
                    <a:pt x="78258" y="14072"/>
                  </a:lnTo>
                  <a:lnTo>
                    <a:pt x="76983" y="15101"/>
                  </a:lnTo>
                  <a:lnTo>
                    <a:pt x="75584" y="16130"/>
                  </a:lnTo>
                  <a:lnTo>
                    <a:pt x="74102" y="17158"/>
                  </a:lnTo>
                  <a:lnTo>
                    <a:pt x="72539" y="18228"/>
                  </a:lnTo>
                  <a:lnTo>
                    <a:pt x="70317" y="19709"/>
                  </a:lnTo>
                  <a:lnTo>
                    <a:pt x="67972" y="21190"/>
                  </a:lnTo>
                  <a:lnTo>
                    <a:pt x="65503" y="22672"/>
                  </a:lnTo>
                  <a:lnTo>
                    <a:pt x="62870" y="24194"/>
                  </a:lnTo>
                  <a:lnTo>
                    <a:pt x="60154" y="25716"/>
                  </a:lnTo>
                  <a:lnTo>
                    <a:pt x="57315" y="27239"/>
                  </a:lnTo>
                  <a:lnTo>
                    <a:pt x="54394" y="28761"/>
                  </a:lnTo>
                  <a:lnTo>
                    <a:pt x="51391" y="30283"/>
                  </a:lnTo>
                  <a:lnTo>
                    <a:pt x="48346" y="31723"/>
                  </a:lnTo>
                  <a:lnTo>
                    <a:pt x="45342" y="33122"/>
                  </a:lnTo>
                  <a:lnTo>
                    <a:pt x="42380" y="34398"/>
                  </a:lnTo>
                  <a:lnTo>
                    <a:pt x="39500" y="35632"/>
                  </a:lnTo>
                  <a:lnTo>
                    <a:pt x="36702" y="36784"/>
                  </a:lnTo>
                  <a:lnTo>
                    <a:pt x="34027" y="37813"/>
                  </a:lnTo>
                  <a:lnTo>
                    <a:pt x="31394" y="38759"/>
                  </a:lnTo>
                  <a:lnTo>
                    <a:pt x="28884" y="39623"/>
                  </a:lnTo>
                  <a:lnTo>
                    <a:pt x="26663" y="40364"/>
                  </a:lnTo>
                  <a:lnTo>
                    <a:pt x="24523" y="40981"/>
                  </a:lnTo>
                  <a:lnTo>
                    <a:pt x="22507" y="41516"/>
                  </a:lnTo>
                  <a:lnTo>
                    <a:pt x="20655" y="41968"/>
                  </a:lnTo>
                  <a:lnTo>
                    <a:pt x="18886" y="42298"/>
                  </a:lnTo>
                  <a:lnTo>
                    <a:pt x="17323" y="42544"/>
                  </a:lnTo>
                  <a:lnTo>
                    <a:pt x="15842" y="42709"/>
                  </a:lnTo>
                  <a:lnTo>
                    <a:pt x="14566" y="42750"/>
                  </a:lnTo>
                  <a:lnTo>
                    <a:pt x="13908" y="42750"/>
                  </a:lnTo>
                  <a:lnTo>
                    <a:pt x="13249" y="42709"/>
                  </a:lnTo>
                  <a:lnTo>
                    <a:pt x="12715" y="42586"/>
                  </a:lnTo>
                  <a:lnTo>
                    <a:pt x="12221" y="42462"/>
                  </a:lnTo>
                  <a:lnTo>
                    <a:pt x="11768" y="42256"/>
                  </a:lnTo>
                  <a:lnTo>
                    <a:pt x="11439" y="42051"/>
                  </a:lnTo>
                  <a:lnTo>
                    <a:pt x="11151" y="41804"/>
                  </a:lnTo>
                  <a:lnTo>
                    <a:pt x="10945" y="41475"/>
                  </a:lnTo>
                  <a:lnTo>
                    <a:pt x="10863" y="41269"/>
                  </a:lnTo>
                  <a:lnTo>
                    <a:pt x="10822" y="41022"/>
                  </a:lnTo>
                  <a:lnTo>
                    <a:pt x="10822" y="40734"/>
                  </a:lnTo>
                  <a:lnTo>
                    <a:pt x="10822" y="40446"/>
                  </a:lnTo>
                  <a:lnTo>
                    <a:pt x="10904" y="40158"/>
                  </a:lnTo>
                  <a:lnTo>
                    <a:pt x="10986" y="39870"/>
                  </a:lnTo>
                  <a:lnTo>
                    <a:pt x="11110" y="39541"/>
                  </a:lnTo>
                  <a:lnTo>
                    <a:pt x="11274" y="39171"/>
                  </a:lnTo>
                  <a:lnTo>
                    <a:pt x="11727" y="38471"/>
                  </a:lnTo>
                  <a:lnTo>
                    <a:pt x="12303" y="37689"/>
                  </a:lnTo>
                  <a:lnTo>
                    <a:pt x="13003" y="36866"/>
                  </a:lnTo>
                  <a:lnTo>
                    <a:pt x="13867" y="35961"/>
                  </a:lnTo>
                  <a:lnTo>
                    <a:pt x="14813" y="35056"/>
                  </a:lnTo>
                  <a:lnTo>
                    <a:pt x="15883" y="34110"/>
                  </a:lnTo>
                  <a:lnTo>
                    <a:pt x="17076" y="33122"/>
                  </a:lnTo>
                  <a:lnTo>
                    <a:pt x="18351" y="32094"/>
                  </a:lnTo>
                  <a:lnTo>
                    <a:pt x="19791" y="31024"/>
                  </a:lnTo>
                  <a:lnTo>
                    <a:pt x="21273" y="29954"/>
                  </a:lnTo>
                  <a:lnTo>
                    <a:pt x="22877" y="28843"/>
                  </a:lnTo>
                  <a:lnTo>
                    <a:pt x="24605" y="27691"/>
                  </a:lnTo>
                  <a:lnTo>
                    <a:pt x="24523" y="26951"/>
                  </a:lnTo>
                  <a:lnTo>
                    <a:pt x="24482" y="26251"/>
                  </a:lnTo>
                  <a:lnTo>
                    <a:pt x="21520" y="28144"/>
                  </a:lnTo>
                  <a:lnTo>
                    <a:pt x="18681" y="30036"/>
                  </a:lnTo>
                  <a:lnTo>
                    <a:pt x="16006" y="31888"/>
                  </a:lnTo>
                  <a:lnTo>
                    <a:pt x="13496" y="33739"/>
                  </a:lnTo>
                  <a:lnTo>
                    <a:pt x="11192" y="35550"/>
                  </a:lnTo>
                  <a:lnTo>
                    <a:pt x="9053" y="37278"/>
                  </a:lnTo>
                  <a:lnTo>
                    <a:pt x="7119" y="39006"/>
                  </a:lnTo>
                  <a:lnTo>
                    <a:pt x="6255" y="39829"/>
                  </a:lnTo>
                  <a:lnTo>
                    <a:pt x="5432" y="40652"/>
                  </a:lnTo>
                  <a:lnTo>
                    <a:pt x="4650" y="41434"/>
                  </a:lnTo>
                  <a:lnTo>
                    <a:pt x="3910" y="42215"/>
                  </a:lnTo>
                  <a:lnTo>
                    <a:pt x="3251" y="42997"/>
                  </a:lnTo>
                  <a:lnTo>
                    <a:pt x="2634" y="43738"/>
                  </a:lnTo>
                  <a:lnTo>
                    <a:pt x="2099" y="44478"/>
                  </a:lnTo>
                  <a:lnTo>
                    <a:pt x="1605" y="45178"/>
                  </a:lnTo>
                  <a:lnTo>
                    <a:pt x="1194" y="45836"/>
                  </a:lnTo>
                  <a:lnTo>
                    <a:pt x="824" y="46494"/>
                  </a:lnTo>
                  <a:lnTo>
                    <a:pt x="536" y="47153"/>
                  </a:lnTo>
                  <a:lnTo>
                    <a:pt x="289" y="47729"/>
                  </a:lnTo>
                  <a:lnTo>
                    <a:pt x="124" y="48346"/>
                  </a:lnTo>
                  <a:lnTo>
                    <a:pt x="42" y="48881"/>
                  </a:lnTo>
                  <a:lnTo>
                    <a:pt x="1" y="49416"/>
                  </a:lnTo>
                  <a:lnTo>
                    <a:pt x="1" y="49909"/>
                  </a:lnTo>
                  <a:lnTo>
                    <a:pt x="124" y="50403"/>
                  </a:lnTo>
                  <a:lnTo>
                    <a:pt x="289" y="50856"/>
                  </a:lnTo>
                  <a:lnTo>
                    <a:pt x="495" y="51144"/>
                  </a:lnTo>
                  <a:lnTo>
                    <a:pt x="700" y="51432"/>
                  </a:lnTo>
                  <a:lnTo>
                    <a:pt x="947" y="51720"/>
                  </a:lnTo>
                  <a:lnTo>
                    <a:pt x="1235" y="51967"/>
                  </a:lnTo>
                  <a:lnTo>
                    <a:pt x="1523" y="52172"/>
                  </a:lnTo>
                  <a:lnTo>
                    <a:pt x="1893" y="52378"/>
                  </a:lnTo>
                  <a:lnTo>
                    <a:pt x="2264" y="52584"/>
                  </a:lnTo>
                  <a:lnTo>
                    <a:pt x="2716" y="52748"/>
                  </a:lnTo>
                  <a:lnTo>
                    <a:pt x="3169" y="52872"/>
                  </a:lnTo>
                  <a:lnTo>
                    <a:pt x="3663" y="52995"/>
                  </a:lnTo>
                  <a:lnTo>
                    <a:pt x="4156" y="53119"/>
                  </a:lnTo>
                  <a:lnTo>
                    <a:pt x="4732" y="53201"/>
                  </a:lnTo>
                  <a:lnTo>
                    <a:pt x="5885" y="53324"/>
                  </a:lnTo>
                  <a:lnTo>
                    <a:pt x="7201" y="53365"/>
                  </a:lnTo>
                  <a:lnTo>
                    <a:pt x="8477" y="53324"/>
                  </a:lnTo>
                  <a:lnTo>
                    <a:pt x="9793" y="53242"/>
                  </a:lnTo>
                  <a:lnTo>
                    <a:pt x="11233" y="53077"/>
                  </a:lnTo>
                  <a:lnTo>
                    <a:pt x="12715" y="52872"/>
                  </a:lnTo>
                  <a:lnTo>
                    <a:pt x="14319" y="52625"/>
                  </a:lnTo>
                  <a:lnTo>
                    <a:pt x="15965" y="52337"/>
                  </a:lnTo>
                  <a:lnTo>
                    <a:pt x="17693" y="51967"/>
                  </a:lnTo>
                  <a:lnTo>
                    <a:pt x="19462" y="51514"/>
                  </a:lnTo>
                  <a:lnTo>
                    <a:pt x="21314" y="51061"/>
                  </a:lnTo>
                  <a:lnTo>
                    <a:pt x="23248" y="50526"/>
                  </a:lnTo>
                  <a:lnTo>
                    <a:pt x="25223" y="49950"/>
                  </a:lnTo>
                  <a:lnTo>
                    <a:pt x="27239" y="49333"/>
                  </a:lnTo>
                  <a:lnTo>
                    <a:pt x="29337" y="48675"/>
                  </a:lnTo>
                  <a:lnTo>
                    <a:pt x="31477" y="47934"/>
                  </a:lnTo>
                  <a:lnTo>
                    <a:pt x="33657" y="47153"/>
                  </a:lnTo>
                  <a:lnTo>
                    <a:pt x="35879" y="46330"/>
                  </a:lnTo>
                  <a:lnTo>
                    <a:pt x="38142" y="45466"/>
                  </a:lnTo>
                  <a:lnTo>
                    <a:pt x="40487" y="44519"/>
                  </a:lnTo>
                  <a:lnTo>
                    <a:pt x="42874" y="43532"/>
                  </a:lnTo>
                  <a:lnTo>
                    <a:pt x="45260" y="42503"/>
                  </a:lnTo>
                  <a:lnTo>
                    <a:pt x="47688" y="41434"/>
                  </a:lnTo>
                  <a:lnTo>
                    <a:pt x="50156" y="40323"/>
                  </a:lnTo>
                  <a:lnTo>
                    <a:pt x="52625" y="39171"/>
                  </a:lnTo>
                  <a:lnTo>
                    <a:pt x="55135" y="37936"/>
                  </a:lnTo>
                  <a:lnTo>
                    <a:pt x="57603" y="36702"/>
                  </a:lnTo>
                  <a:lnTo>
                    <a:pt x="60072" y="35468"/>
                  </a:lnTo>
                  <a:lnTo>
                    <a:pt x="62458" y="34192"/>
                  </a:lnTo>
                  <a:lnTo>
                    <a:pt x="64763" y="32958"/>
                  </a:lnTo>
                  <a:lnTo>
                    <a:pt x="67067" y="31682"/>
                  </a:lnTo>
                  <a:lnTo>
                    <a:pt x="69289" y="30407"/>
                  </a:lnTo>
                  <a:lnTo>
                    <a:pt x="71469" y="29131"/>
                  </a:lnTo>
                  <a:lnTo>
                    <a:pt x="73568" y="27856"/>
                  </a:lnTo>
                  <a:lnTo>
                    <a:pt x="76695" y="25881"/>
                  </a:lnTo>
                  <a:lnTo>
                    <a:pt x="79657" y="23947"/>
                  </a:lnTo>
                  <a:lnTo>
                    <a:pt x="82455" y="22054"/>
                  </a:lnTo>
                  <a:lnTo>
                    <a:pt x="85047" y="20162"/>
                  </a:lnTo>
                  <a:lnTo>
                    <a:pt x="87474" y="18310"/>
                  </a:lnTo>
                  <a:lnTo>
                    <a:pt x="89696" y="16500"/>
                  </a:lnTo>
                  <a:lnTo>
                    <a:pt x="91712" y="14731"/>
                  </a:lnTo>
                  <a:lnTo>
                    <a:pt x="92618" y="13867"/>
                  </a:lnTo>
                  <a:lnTo>
                    <a:pt x="93523" y="13044"/>
                  </a:lnTo>
                  <a:lnTo>
                    <a:pt x="94304" y="12221"/>
                  </a:lnTo>
                  <a:lnTo>
                    <a:pt x="95086" y="11398"/>
                  </a:lnTo>
                  <a:lnTo>
                    <a:pt x="95786" y="10616"/>
                  </a:lnTo>
                  <a:lnTo>
                    <a:pt x="96403" y="9834"/>
                  </a:lnTo>
                  <a:lnTo>
                    <a:pt x="96979" y="9094"/>
                  </a:lnTo>
                  <a:lnTo>
                    <a:pt x="97514" y="8353"/>
                  </a:lnTo>
                  <a:lnTo>
                    <a:pt x="97966" y="7654"/>
                  </a:lnTo>
                  <a:lnTo>
                    <a:pt x="98337" y="6995"/>
                  </a:lnTo>
                  <a:lnTo>
                    <a:pt x="98666" y="6337"/>
                  </a:lnTo>
                  <a:lnTo>
                    <a:pt x="98913" y="5720"/>
                  </a:lnTo>
                  <a:lnTo>
                    <a:pt x="99077" y="5103"/>
                  </a:lnTo>
                  <a:lnTo>
                    <a:pt x="99201" y="4527"/>
                  </a:lnTo>
                  <a:lnTo>
                    <a:pt x="99242" y="3992"/>
                  </a:lnTo>
                  <a:lnTo>
                    <a:pt x="99201" y="3457"/>
                  </a:lnTo>
                  <a:lnTo>
                    <a:pt x="99118" y="2963"/>
                  </a:lnTo>
                  <a:lnTo>
                    <a:pt x="98954" y="2511"/>
                  </a:lnTo>
                  <a:lnTo>
                    <a:pt x="98748" y="2223"/>
                  </a:lnTo>
                  <a:lnTo>
                    <a:pt x="98542" y="1935"/>
                  </a:lnTo>
                  <a:lnTo>
                    <a:pt x="98296" y="1647"/>
                  </a:lnTo>
                  <a:lnTo>
                    <a:pt x="98008" y="1400"/>
                  </a:lnTo>
                  <a:lnTo>
                    <a:pt x="97678" y="1194"/>
                  </a:lnTo>
                  <a:lnTo>
                    <a:pt x="97349" y="988"/>
                  </a:lnTo>
                  <a:lnTo>
                    <a:pt x="96938" y="783"/>
                  </a:lnTo>
                  <a:lnTo>
                    <a:pt x="96526" y="618"/>
                  </a:lnTo>
                  <a:lnTo>
                    <a:pt x="96074" y="495"/>
                  </a:lnTo>
                  <a:lnTo>
                    <a:pt x="95580" y="371"/>
                  </a:lnTo>
                  <a:lnTo>
                    <a:pt x="95086" y="248"/>
                  </a:lnTo>
                  <a:lnTo>
                    <a:pt x="94510" y="165"/>
                  </a:lnTo>
                  <a:lnTo>
                    <a:pt x="93317" y="42"/>
                  </a:lnTo>
                  <a:lnTo>
                    <a:pt x="92000" y="1"/>
                  </a:lnTo>
                  <a:close/>
                </a:path>
              </a:pathLst>
            </a:custGeom>
            <a:solidFill>
              <a:srgbClr val="FFFFFF">
                <a:alpha val="51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Текст 2">
            <a:extLst>
              <a:ext uri="{FF2B5EF4-FFF2-40B4-BE49-F238E27FC236}">
                <a16:creationId xmlns:a16="http://schemas.microsoft.com/office/drawing/2014/main" id="{13E1A2B1-3CDE-40AC-8759-339EB4940FE1}"/>
              </a:ext>
            </a:extLst>
          </p:cNvPr>
          <p:cNvSpPr txBox="1"/>
          <p:nvPr/>
        </p:nvSpPr>
        <p:spPr>
          <a:xfrm>
            <a:off x="4287796" y="1613909"/>
            <a:ext cx="456410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самый мощный источник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радиоизлучения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в Солнечной системе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Создаваемый им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радиошум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воздействует даже на антенны на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Земле</a:t>
            </a:r>
          </a:p>
          <a:p>
            <a:endParaRPr lang="ru-RU" sz="1800" dirty="0">
              <a:solidFill>
                <a:srgbClr val="FFAD75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Следующая планета была открыта только после изобретения </a:t>
            </a:r>
            <a:r>
              <a:rPr lang="ru-RU" sz="1800" dirty="0">
                <a:solidFill>
                  <a:srgbClr val="FFAD75"/>
                </a:solidFill>
                <a:latin typeface="Red October" panose="04000000000000000000" pitchFamily="82" charset="-52"/>
              </a:rPr>
              <a:t>телескопа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2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8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6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6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6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3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05556E-6 -3.08642E-6 L 0.05018 -0.0287 " pathEditMode="relative" rAng="0" ptsTypes="AA">
                                      <p:cBhvr>
                                        <p:cTn id="31" dur="4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3" dur="3750" fill="hold"/>
                                        <p:tgtEl>
                                          <p:spTgt spid="101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-1.35802E-6 L 0.16771 -0.10309 " pathEditMode="relative" rAng="0" ptsTypes="AA">
                                      <p:cBhvr>
                                        <p:cTn id="35" dur="4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7" dur="3750" fill="hold"/>
                                        <p:tgtEl>
                                          <p:spTgt spid="138"/>
                                        </p:tgtEl>
                                      </p:cBhvr>
                                      <p:by x="29000" y="29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4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4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09" grpId="1"/>
      <p:bldP spid="114" grpId="0"/>
      <p:bldP spid="114" grpId="1"/>
      <p:bldP spid="134" grpId="0"/>
      <p:bldP spid="13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Марс">
            <a:extLst>
              <a:ext uri="{FF2B5EF4-FFF2-40B4-BE49-F238E27FC236}">
                <a16:creationId xmlns:a16="http://schemas.microsoft.com/office/drawing/2014/main" id="{CD981800-854E-4444-9861-8DBB6FCA2DA9}"/>
              </a:ext>
            </a:extLst>
          </p:cNvPr>
          <p:cNvGrpSpPr/>
          <p:nvPr/>
        </p:nvGrpSpPr>
        <p:grpSpPr>
          <a:xfrm>
            <a:off x="3962721" y="1892151"/>
            <a:ext cx="245980" cy="246205"/>
            <a:chOff x="6260675" y="883575"/>
            <a:chExt cx="1121200" cy="1122225"/>
          </a:xfrm>
        </p:grpSpPr>
        <p:sp>
          <p:nvSpPr>
            <p:cNvPr id="107" name="Google Shape;1089;p46">
              <a:extLst>
                <a:ext uri="{FF2B5EF4-FFF2-40B4-BE49-F238E27FC236}">
                  <a16:creationId xmlns:a16="http://schemas.microsoft.com/office/drawing/2014/main" id="{61EB2937-BD1D-45B6-95EC-B857D3B02672}"/>
                </a:ext>
              </a:extLst>
            </p:cNvPr>
            <p:cNvSpPr/>
            <p:nvPr/>
          </p:nvSpPr>
          <p:spPr>
            <a:xfrm>
              <a:off x="6260675" y="883575"/>
              <a:ext cx="1121200" cy="1121200"/>
            </a:xfrm>
            <a:custGeom>
              <a:avLst/>
              <a:gdLst/>
              <a:ahLst/>
              <a:cxnLst/>
              <a:rect l="l" t="t" r="r" b="b"/>
              <a:pathLst>
                <a:path w="44848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20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8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1" y="1769"/>
                  </a:lnTo>
                  <a:lnTo>
                    <a:pt x="12714" y="2222"/>
                  </a:lnTo>
                  <a:lnTo>
                    <a:pt x="11727" y="2716"/>
                  </a:lnTo>
                  <a:lnTo>
                    <a:pt x="10780" y="3250"/>
                  </a:lnTo>
                  <a:lnTo>
                    <a:pt x="9875" y="3868"/>
                  </a:lnTo>
                  <a:lnTo>
                    <a:pt x="9011" y="4485"/>
                  </a:lnTo>
                  <a:lnTo>
                    <a:pt x="8147" y="5143"/>
                  </a:lnTo>
                  <a:lnTo>
                    <a:pt x="7365" y="5843"/>
                  </a:lnTo>
                  <a:lnTo>
                    <a:pt x="6583" y="6583"/>
                  </a:lnTo>
                  <a:lnTo>
                    <a:pt x="5843" y="7365"/>
                  </a:lnTo>
                  <a:lnTo>
                    <a:pt x="5102" y="8188"/>
                  </a:lnTo>
                  <a:lnTo>
                    <a:pt x="4444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69" y="13701"/>
                  </a:lnTo>
                  <a:lnTo>
                    <a:pt x="1358" y="14730"/>
                  </a:lnTo>
                  <a:lnTo>
                    <a:pt x="988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47" y="19009"/>
                  </a:lnTo>
                  <a:lnTo>
                    <a:pt x="124" y="20161"/>
                  </a:lnTo>
                  <a:lnTo>
                    <a:pt x="41" y="21272"/>
                  </a:lnTo>
                  <a:lnTo>
                    <a:pt x="0" y="22424"/>
                  </a:lnTo>
                  <a:lnTo>
                    <a:pt x="41" y="23576"/>
                  </a:lnTo>
                  <a:lnTo>
                    <a:pt x="124" y="24728"/>
                  </a:lnTo>
                  <a:lnTo>
                    <a:pt x="247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988" y="29130"/>
                  </a:lnTo>
                  <a:lnTo>
                    <a:pt x="1358" y="30159"/>
                  </a:lnTo>
                  <a:lnTo>
                    <a:pt x="1769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44" y="35878"/>
                  </a:lnTo>
                  <a:lnTo>
                    <a:pt x="5102" y="36701"/>
                  </a:lnTo>
                  <a:lnTo>
                    <a:pt x="5843" y="37524"/>
                  </a:lnTo>
                  <a:lnTo>
                    <a:pt x="6583" y="38306"/>
                  </a:lnTo>
                  <a:lnTo>
                    <a:pt x="7365" y="39046"/>
                  </a:lnTo>
                  <a:lnTo>
                    <a:pt x="8147" y="39746"/>
                  </a:lnTo>
                  <a:lnTo>
                    <a:pt x="9011" y="40404"/>
                  </a:lnTo>
                  <a:lnTo>
                    <a:pt x="9875" y="41021"/>
                  </a:lnTo>
                  <a:lnTo>
                    <a:pt x="10780" y="41638"/>
                  </a:lnTo>
                  <a:lnTo>
                    <a:pt x="11727" y="42173"/>
                  </a:lnTo>
                  <a:lnTo>
                    <a:pt x="12714" y="42667"/>
                  </a:lnTo>
                  <a:lnTo>
                    <a:pt x="13701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8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20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20" y="44148"/>
                  </a:lnTo>
                  <a:lnTo>
                    <a:pt x="29090" y="43860"/>
                  </a:lnTo>
                  <a:lnTo>
                    <a:pt x="30118" y="43490"/>
                  </a:lnTo>
                  <a:lnTo>
                    <a:pt x="31147" y="43120"/>
                  </a:lnTo>
                  <a:lnTo>
                    <a:pt x="32134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1" y="39746"/>
                  </a:lnTo>
                  <a:lnTo>
                    <a:pt x="37483" y="39046"/>
                  </a:lnTo>
                  <a:lnTo>
                    <a:pt x="38265" y="38306"/>
                  </a:lnTo>
                  <a:lnTo>
                    <a:pt x="39005" y="37524"/>
                  </a:lnTo>
                  <a:lnTo>
                    <a:pt x="39746" y="36701"/>
                  </a:lnTo>
                  <a:lnTo>
                    <a:pt x="40404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32" y="33121"/>
                  </a:lnTo>
                  <a:lnTo>
                    <a:pt x="42626" y="32175"/>
                  </a:lnTo>
                  <a:lnTo>
                    <a:pt x="43079" y="31188"/>
                  </a:lnTo>
                  <a:lnTo>
                    <a:pt x="43490" y="30159"/>
                  </a:lnTo>
                  <a:lnTo>
                    <a:pt x="43819" y="29130"/>
                  </a:lnTo>
                  <a:lnTo>
                    <a:pt x="44149" y="28061"/>
                  </a:lnTo>
                  <a:lnTo>
                    <a:pt x="44395" y="26950"/>
                  </a:lnTo>
                  <a:lnTo>
                    <a:pt x="44601" y="25839"/>
                  </a:lnTo>
                  <a:lnTo>
                    <a:pt x="44725" y="24728"/>
                  </a:lnTo>
                  <a:lnTo>
                    <a:pt x="44807" y="23576"/>
                  </a:lnTo>
                  <a:lnTo>
                    <a:pt x="44848" y="22424"/>
                  </a:lnTo>
                  <a:lnTo>
                    <a:pt x="44807" y="21272"/>
                  </a:lnTo>
                  <a:lnTo>
                    <a:pt x="44725" y="20161"/>
                  </a:lnTo>
                  <a:lnTo>
                    <a:pt x="44601" y="19009"/>
                  </a:lnTo>
                  <a:lnTo>
                    <a:pt x="44395" y="17939"/>
                  </a:lnTo>
                  <a:lnTo>
                    <a:pt x="44149" y="16828"/>
                  </a:lnTo>
                  <a:lnTo>
                    <a:pt x="43819" y="15758"/>
                  </a:lnTo>
                  <a:lnTo>
                    <a:pt x="43490" y="14730"/>
                  </a:lnTo>
                  <a:lnTo>
                    <a:pt x="43079" y="13701"/>
                  </a:lnTo>
                  <a:lnTo>
                    <a:pt x="42626" y="12714"/>
                  </a:lnTo>
                  <a:lnTo>
                    <a:pt x="42132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4" y="9011"/>
                  </a:lnTo>
                  <a:lnTo>
                    <a:pt x="39746" y="8188"/>
                  </a:lnTo>
                  <a:lnTo>
                    <a:pt x="39005" y="7365"/>
                  </a:lnTo>
                  <a:lnTo>
                    <a:pt x="38265" y="6583"/>
                  </a:lnTo>
                  <a:lnTo>
                    <a:pt x="37483" y="5843"/>
                  </a:lnTo>
                  <a:lnTo>
                    <a:pt x="36701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34" y="2222"/>
                  </a:lnTo>
                  <a:lnTo>
                    <a:pt x="31147" y="1769"/>
                  </a:lnTo>
                  <a:lnTo>
                    <a:pt x="30118" y="1358"/>
                  </a:lnTo>
                  <a:lnTo>
                    <a:pt x="29090" y="1029"/>
                  </a:lnTo>
                  <a:lnTo>
                    <a:pt x="28020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DF80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90;p46">
              <a:extLst>
                <a:ext uri="{FF2B5EF4-FFF2-40B4-BE49-F238E27FC236}">
                  <a16:creationId xmlns:a16="http://schemas.microsoft.com/office/drawing/2014/main" id="{4831462D-33C4-4F0A-9B23-37593DECBB96}"/>
                </a:ext>
              </a:extLst>
            </p:cNvPr>
            <p:cNvSpPr/>
            <p:nvPr/>
          </p:nvSpPr>
          <p:spPr>
            <a:xfrm>
              <a:off x="6260675" y="1067675"/>
              <a:ext cx="982350" cy="906250"/>
            </a:xfrm>
            <a:custGeom>
              <a:avLst/>
              <a:gdLst/>
              <a:ahLst/>
              <a:cxnLst/>
              <a:rect l="l" t="t" r="r" b="b"/>
              <a:pathLst>
                <a:path w="39294" h="36250" extrusionOk="0">
                  <a:moveTo>
                    <a:pt x="12796" y="7736"/>
                  </a:moveTo>
                  <a:lnTo>
                    <a:pt x="13002" y="7777"/>
                  </a:lnTo>
                  <a:lnTo>
                    <a:pt x="13208" y="7818"/>
                  </a:lnTo>
                  <a:lnTo>
                    <a:pt x="13372" y="7901"/>
                  </a:lnTo>
                  <a:lnTo>
                    <a:pt x="13660" y="8106"/>
                  </a:lnTo>
                  <a:lnTo>
                    <a:pt x="14113" y="8518"/>
                  </a:lnTo>
                  <a:lnTo>
                    <a:pt x="14483" y="8929"/>
                  </a:lnTo>
                  <a:lnTo>
                    <a:pt x="14854" y="9382"/>
                  </a:lnTo>
                  <a:lnTo>
                    <a:pt x="15142" y="9876"/>
                  </a:lnTo>
                  <a:lnTo>
                    <a:pt x="14977" y="9876"/>
                  </a:lnTo>
                  <a:lnTo>
                    <a:pt x="14771" y="9834"/>
                  </a:lnTo>
                  <a:lnTo>
                    <a:pt x="14401" y="9588"/>
                  </a:lnTo>
                  <a:lnTo>
                    <a:pt x="14113" y="9464"/>
                  </a:lnTo>
                  <a:lnTo>
                    <a:pt x="13784" y="9341"/>
                  </a:lnTo>
                  <a:lnTo>
                    <a:pt x="13496" y="9300"/>
                  </a:lnTo>
                  <a:lnTo>
                    <a:pt x="13167" y="9258"/>
                  </a:lnTo>
                  <a:lnTo>
                    <a:pt x="12837" y="9300"/>
                  </a:lnTo>
                  <a:lnTo>
                    <a:pt x="12508" y="9341"/>
                  </a:lnTo>
                  <a:lnTo>
                    <a:pt x="12220" y="9423"/>
                  </a:lnTo>
                  <a:lnTo>
                    <a:pt x="11891" y="9505"/>
                  </a:lnTo>
                  <a:lnTo>
                    <a:pt x="11603" y="9670"/>
                  </a:lnTo>
                  <a:lnTo>
                    <a:pt x="11356" y="9793"/>
                  </a:lnTo>
                  <a:lnTo>
                    <a:pt x="10821" y="10164"/>
                  </a:lnTo>
                  <a:lnTo>
                    <a:pt x="10328" y="10575"/>
                  </a:lnTo>
                  <a:lnTo>
                    <a:pt x="9875" y="11028"/>
                  </a:lnTo>
                  <a:lnTo>
                    <a:pt x="9505" y="11398"/>
                  </a:lnTo>
                  <a:lnTo>
                    <a:pt x="9217" y="11809"/>
                  </a:lnTo>
                  <a:lnTo>
                    <a:pt x="8929" y="12221"/>
                  </a:lnTo>
                  <a:lnTo>
                    <a:pt x="8682" y="12673"/>
                  </a:lnTo>
                  <a:lnTo>
                    <a:pt x="8476" y="13167"/>
                  </a:lnTo>
                  <a:lnTo>
                    <a:pt x="8394" y="13661"/>
                  </a:lnTo>
                  <a:lnTo>
                    <a:pt x="8353" y="14196"/>
                  </a:lnTo>
                  <a:lnTo>
                    <a:pt x="8394" y="14690"/>
                  </a:lnTo>
                  <a:lnTo>
                    <a:pt x="8517" y="15142"/>
                  </a:lnTo>
                  <a:lnTo>
                    <a:pt x="8682" y="15554"/>
                  </a:lnTo>
                  <a:lnTo>
                    <a:pt x="8929" y="15924"/>
                  </a:lnTo>
                  <a:lnTo>
                    <a:pt x="9093" y="16130"/>
                  </a:lnTo>
                  <a:lnTo>
                    <a:pt x="9258" y="16253"/>
                  </a:lnTo>
                  <a:lnTo>
                    <a:pt x="9464" y="16376"/>
                  </a:lnTo>
                  <a:lnTo>
                    <a:pt x="9669" y="16459"/>
                  </a:lnTo>
                  <a:lnTo>
                    <a:pt x="9875" y="16541"/>
                  </a:lnTo>
                  <a:lnTo>
                    <a:pt x="10081" y="16582"/>
                  </a:lnTo>
                  <a:lnTo>
                    <a:pt x="10328" y="16582"/>
                  </a:lnTo>
                  <a:lnTo>
                    <a:pt x="10533" y="16541"/>
                  </a:lnTo>
                  <a:lnTo>
                    <a:pt x="10739" y="16500"/>
                  </a:lnTo>
                  <a:lnTo>
                    <a:pt x="10945" y="16376"/>
                  </a:lnTo>
                  <a:lnTo>
                    <a:pt x="10986" y="16541"/>
                  </a:lnTo>
                  <a:lnTo>
                    <a:pt x="10986" y="16706"/>
                  </a:lnTo>
                  <a:lnTo>
                    <a:pt x="10945" y="16829"/>
                  </a:lnTo>
                  <a:lnTo>
                    <a:pt x="10904" y="16994"/>
                  </a:lnTo>
                  <a:lnTo>
                    <a:pt x="10698" y="17240"/>
                  </a:lnTo>
                  <a:lnTo>
                    <a:pt x="10451" y="17446"/>
                  </a:lnTo>
                  <a:lnTo>
                    <a:pt x="10040" y="17652"/>
                  </a:lnTo>
                  <a:lnTo>
                    <a:pt x="9628" y="17734"/>
                  </a:lnTo>
                  <a:lnTo>
                    <a:pt x="9258" y="17734"/>
                  </a:lnTo>
                  <a:lnTo>
                    <a:pt x="8888" y="17611"/>
                  </a:lnTo>
                  <a:lnTo>
                    <a:pt x="8558" y="17446"/>
                  </a:lnTo>
                  <a:lnTo>
                    <a:pt x="8229" y="17240"/>
                  </a:lnTo>
                  <a:lnTo>
                    <a:pt x="7941" y="16911"/>
                  </a:lnTo>
                  <a:lnTo>
                    <a:pt x="7694" y="16582"/>
                  </a:lnTo>
                  <a:lnTo>
                    <a:pt x="7447" y="16212"/>
                  </a:lnTo>
                  <a:lnTo>
                    <a:pt x="7242" y="15800"/>
                  </a:lnTo>
                  <a:lnTo>
                    <a:pt x="7077" y="15389"/>
                  </a:lnTo>
                  <a:lnTo>
                    <a:pt x="6954" y="14978"/>
                  </a:lnTo>
                  <a:lnTo>
                    <a:pt x="6830" y="14566"/>
                  </a:lnTo>
                  <a:lnTo>
                    <a:pt x="6748" y="14155"/>
                  </a:lnTo>
                  <a:lnTo>
                    <a:pt x="6748" y="13784"/>
                  </a:lnTo>
                  <a:lnTo>
                    <a:pt x="6748" y="13414"/>
                  </a:lnTo>
                  <a:lnTo>
                    <a:pt x="6830" y="12879"/>
                  </a:lnTo>
                  <a:lnTo>
                    <a:pt x="6954" y="12344"/>
                  </a:lnTo>
                  <a:lnTo>
                    <a:pt x="7159" y="11851"/>
                  </a:lnTo>
                  <a:lnTo>
                    <a:pt x="7365" y="11357"/>
                  </a:lnTo>
                  <a:lnTo>
                    <a:pt x="7653" y="10740"/>
                  </a:lnTo>
                  <a:lnTo>
                    <a:pt x="8023" y="10122"/>
                  </a:lnTo>
                  <a:lnTo>
                    <a:pt x="8435" y="9588"/>
                  </a:lnTo>
                  <a:lnTo>
                    <a:pt x="8682" y="9341"/>
                  </a:lnTo>
                  <a:lnTo>
                    <a:pt x="8929" y="9135"/>
                  </a:lnTo>
                  <a:lnTo>
                    <a:pt x="9299" y="8888"/>
                  </a:lnTo>
                  <a:lnTo>
                    <a:pt x="9669" y="8641"/>
                  </a:lnTo>
                  <a:lnTo>
                    <a:pt x="10081" y="8477"/>
                  </a:lnTo>
                  <a:lnTo>
                    <a:pt x="10492" y="8312"/>
                  </a:lnTo>
                  <a:lnTo>
                    <a:pt x="11315" y="8024"/>
                  </a:lnTo>
                  <a:lnTo>
                    <a:pt x="12179" y="7818"/>
                  </a:lnTo>
                  <a:lnTo>
                    <a:pt x="12591" y="7736"/>
                  </a:lnTo>
                  <a:close/>
                  <a:moveTo>
                    <a:pt x="20737" y="1"/>
                  </a:moveTo>
                  <a:lnTo>
                    <a:pt x="20161" y="42"/>
                  </a:lnTo>
                  <a:lnTo>
                    <a:pt x="19873" y="83"/>
                  </a:lnTo>
                  <a:lnTo>
                    <a:pt x="19585" y="124"/>
                  </a:lnTo>
                  <a:lnTo>
                    <a:pt x="19297" y="248"/>
                  </a:lnTo>
                  <a:lnTo>
                    <a:pt x="19009" y="330"/>
                  </a:lnTo>
                  <a:lnTo>
                    <a:pt x="18515" y="659"/>
                  </a:lnTo>
                  <a:lnTo>
                    <a:pt x="18022" y="988"/>
                  </a:lnTo>
                  <a:lnTo>
                    <a:pt x="17569" y="1400"/>
                  </a:lnTo>
                  <a:lnTo>
                    <a:pt x="17158" y="1811"/>
                  </a:lnTo>
                  <a:lnTo>
                    <a:pt x="16294" y="2675"/>
                  </a:lnTo>
                  <a:lnTo>
                    <a:pt x="15841" y="3087"/>
                  </a:lnTo>
                  <a:lnTo>
                    <a:pt x="15388" y="3416"/>
                  </a:lnTo>
                  <a:lnTo>
                    <a:pt x="15183" y="3539"/>
                  </a:lnTo>
                  <a:lnTo>
                    <a:pt x="15018" y="3622"/>
                  </a:lnTo>
                  <a:lnTo>
                    <a:pt x="14812" y="3663"/>
                  </a:lnTo>
                  <a:lnTo>
                    <a:pt x="14607" y="3663"/>
                  </a:lnTo>
                  <a:lnTo>
                    <a:pt x="14483" y="3622"/>
                  </a:lnTo>
                  <a:lnTo>
                    <a:pt x="14401" y="3539"/>
                  </a:lnTo>
                  <a:lnTo>
                    <a:pt x="14195" y="3375"/>
                  </a:lnTo>
                  <a:lnTo>
                    <a:pt x="13825" y="3004"/>
                  </a:lnTo>
                  <a:lnTo>
                    <a:pt x="13660" y="2840"/>
                  </a:lnTo>
                  <a:lnTo>
                    <a:pt x="13413" y="2716"/>
                  </a:lnTo>
                  <a:lnTo>
                    <a:pt x="13167" y="2634"/>
                  </a:lnTo>
                  <a:lnTo>
                    <a:pt x="12920" y="2593"/>
                  </a:lnTo>
                  <a:lnTo>
                    <a:pt x="12673" y="2593"/>
                  </a:lnTo>
                  <a:lnTo>
                    <a:pt x="12426" y="2634"/>
                  </a:lnTo>
                  <a:lnTo>
                    <a:pt x="12179" y="2675"/>
                  </a:lnTo>
                  <a:lnTo>
                    <a:pt x="11932" y="2758"/>
                  </a:lnTo>
                  <a:lnTo>
                    <a:pt x="11480" y="3004"/>
                  </a:lnTo>
                  <a:lnTo>
                    <a:pt x="11027" y="3292"/>
                  </a:lnTo>
                  <a:lnTo>
                    <a:pt x="10657" y="3622"/>
                  </a:lnTo>
                  <a:lnTo>
                    <a:pt x="10286" y="3992"/>
                  </a:lnTo>
                  <a:lnTo>
                    <a:pt x="8600" y="5761"/>
                  </a:lnTo>
                  <a:lnTo>
                    <a:pt x="6954" y="7571"/>
                  </a:lnTo>
                  <a:lnTo>
                    <a:pt x="5390" y="9464"/>
                  </a:lnTo>
                  <a:lnTo>
                    <a:pt x="3909" y="11398"/>
                  </a:lnTo>
                  <a:lnTo>
                    <a:pt x="3621" y="11768"/>
                  </a:lnTo>
                  <a:lnTo>
                    <a:pt x="3292" y="12139"/>
                  </a:lnTo>
                  <a:lnTo>
                    <a:pt x="3127" y="12262"/>
                  </a:lnTo>
                  <a:lnTo>
                    <a:pt x="2922" y="12385"/>
                  </a:lnTo>
                  <a:lnTo>
                    <a:pt x="2716" y="12509"/>
                  </a:lnTo>
                  <a:lnTo>
                    <a:pt x="2510" y="12550"/>
                  </a:lnTo>
                  <a:lnTo>
                    <a:pt x="2263" y="12550"/>
                  </a:lnTo>
                  <a:lnTo>
                    <a:pt x="2058" y="12509"/>
                  </a:lnTo>
                  <a:lnTo>
                    <a:pt x="1852" y="12385"/>
                  </a:lnTo>
                  <a:lnTo>
                    <a:pt x="1687" y="12221"/>
                  </a:lnTo>
                  <a:lnTo>
                    <a:pt x="1564" y="12056"/>
                  </a:lnTo>
                  <a:lnTo>
                    <a:pt x="1481" y="11851"/>
                  </a:lnTo>
                  <a:lnTo>
                    <a:pt x="1481" y="11645"/>
                  </a:lnTo>
                  <a:lnTo>
                    <a:pt x="1564" y="11439"/>
                  </a:lnTo>
                  <a:lnTo>
                    <a:pt x="1564" y="11439"/>
                  </a:lnTo>
                  <a:lnTo>
                    <a:pt x="1399" y="11521"/>
                  </a:lnTo>
                  <a:lnTo>
                    <a:pt x="1235" y="11563"/>
                  </a:lnTo>
                  <a:lnTo>
                    <a:pt x="947" y="11563"/>
                  </a:lnTo>
                  <a:lnTo>
                    <a:pt x="617" y="11521"/>
                  </a:lnTo>
                  <a:lnTo>
                    <a:pt x="288" y="11398"/>
                  </a:lnTo>
                  <a:lnTo>
                    <a:pt x="124" y="12591"/>
                  </a:lnTo>
                  <a:lnTo>
                    <a:pt x="0" y="13784"/>
                  </a:lnTo>
                  <a:lnTo>
                    <a:pt x="0" y="15019"/>
                  </a:lnTo>
                  <a:lnTo>
                    <a:pt x="0" y="16253"/>
                  </a:lnTo>
                  <a:lnTo>
                    <a:pt x="412" y="16664"/>
                  </a:lnTo>
                  <a:lnTo>
                    <a:pt x="782" y="17158"/>
                  </a:lnTo>
                  <a:lnTo>
                    <a:pt x="1111" y="17652"/>
                  </a:lnTo>
                  <a:lnTo>
                    <a:pt x="1399" y="18146"/>
                  </a:lnTo>
                  <a:lnTo>
                    <a:pt x="1564" y="18105"/>
                  </a:lnTo>
                  <a:lnTo>
                    <a:pt x="1852" y="18105"/>
                  </a:lnTo>
                  <a:lnTo>
                    <a:pt x="1975" y="18146"/>
                  </a:lnTo>
                  <a:lnTo>
                    <a:pt x="2263" y="18310"/>
                  </a:lnTo>
                  <a:lnTo>
                    <a:pt x="2469" y="18557"/>
                  </a:lnTo>
                  <a:lnTo>
                    <a:pt x="2592" y="18804"/>
                  </a:lnTo>
                  <a:lnTo>
                    <a:pt x="2675" y="19092"/>
                  </a:lnTo>
                  <a:lnTo>
                    <a:pt x="2716" y="19421"/>
                  </a:lnTo>
                  <a:lnTo>
                    <a:pt x="2716" y="19709"/>
                  </a:lnTo>
                  <a:lnTo>
                    <a:pt x="2922" y="19627"/>
                  </a:lnTo>
                  <a:lnTo>
                    <a:pt x="3086" y="19545"/>
                  </a:lnTo>
                  <a:lnTo>
                    <a:pt x="3292" y="19545"/>
                  </a:lnTo>
                  <a:lnTo>
                    <a:pt x="3456" y="19503"/>
                  </a:lnTo>
                  <a:lnTo>
                    <a:pt x="3662" y="19545"/>
                  </a:lnTo>
                  <a:lnTo>
                    <a:pt x="3868" y="19586"/>
                  </a:lnTo>
                  <a:lnTo>
                    <a:pt x="4032" y="19668"/>
                  </a:lnTo>
                  <a:lnTo>
                    <a:pt x="4197" y="19791"/>
                  </a:lnTo>
                  <a:lnTo>
                    <a:pt x="4074" y="19915"/>
                  </a:lnTo>
                  <a:lnTo>
                    <a:pt x="3950" y="20079"/>
                  </a:lnTo>
                  <a:lnTo>
                    <a:pt x="3909" y="20244"/>
                  </a:lnTo>
                  <a:lnTo>
                    <a:pt x="3868" y="20450"/>
                  </a:lnTo>
                  <a:lnTo>
                    <a:pt x="3909" y="20655"/>
                  </a:lnTo>
                  <a:lnTo>
                    <a:pt x="3950" y="20820"/>
                  </a:lnTo>
                  <a:lnTo>
                    <a:pt x="4032" y="21026"/>
                  </a:lnTo>
                  <a:lnTo>
                    <a:pt x="4156" y="21149"/>
                  </a:lnTo>
                  <a:lnTo>
                    <a:pt x="4279" y="21273"/>
                  </a:lnTo>
                  <a:lnTo>
                    <a:pt x="4444" y="21396"/>
                  </a:lnTo>
                  <a:lnTo>
                    <a:pt x="4650" y="21478"/>
                  </a:lnTo>
                  <a:lnTo>
                    <a:pt x="4814" y="21520"/>
                  </a:lnTo>
                  <a:lnTo>
                    <a:pt x="5390" y="21520"/>
                  </a:lnTo>
                  <a:lnTo>
                    <a:pt x="5596" y="21437"/>
                  </a:lnTo>
                  <a:lnTo>
                    <a:pt x="5966" y="21273"/>
                  </a:lnTo>
                  <a:lnTo>
                    <a:pt x="6254" y="21067"/>
                  </a:lnTo>
                  <a:lnTo>
                    <a:pt x="6542" y="20779"/>
                  </a:lnTo>
                  <a:lnTo>
                    <a:pt x="6748" y="20450"/>
                  </a:lnTo>
                  <a:lnTo>
                    <a:pt x="6954" y="20779"/>
                  </a:lnTo>
                  <a:lnTo>
                    <a:pt x="7036" y="21108"/>
                  </a:lnTo>
                  <a:lnTo>
                    <a:pt x="7077" y="21478"/>
                  </a:lnTo>
                  <a:lnTo>
                    <a:pt x="6995" y="21849"/>
                  </a:lnTo>
                  <a:lnTo>
                    <a:pt x="6913" y="22054"/>
                  </a:lnTo>
                  <a:lnTo>
                    <a:pt x="6830" y="22219"/>
                  </a:lnTo>
                  <a:lnTo>
                    <a:pt x="6542" y="22589"/>
                  </a:lnTo>
                  <a:lnTo>
                    <a:pt x="5966" y="23289"/>
                  </a:lnTo>
                  <a:lnTo>
                    <a:pt x="5761" y="23700"/>
                  </a:lnTo>
                  <a:lnTo>
                    <a:pt x="5678" y="23906"/>
                  </a:lnTo>
                  <a:lnTo>
                    <a:pt x="5596" y="24112"/>
                  </a:lnTo>
                  <a:lnTo>
                    <a:pt x="5596" y="24358"/>
                  </a:lnTo>
                  <a:lnTo>
                    <a:pt x="5596" y="24564"/>
                  </a:lnTo>
                  <a:lnTo>
                    <a:pt x="5678" y="24770"/>
                  </a:lnTo>
                  <a:lnTo>
                    <a:pt x="5761" y="24935"/>
                  </a:lnTo>
                  <a:lnTo>
                    <a:pt x="5884" y="25058"/>
                  </a:lnTo>
                  <a:lnTo>
                    <a:pt x="6049" y="25140"/>
                  </a:lnTo>
                  <a:lnTo>
                    <a:pt x="6213" y="25223"/>
                  </a:lnTo>
                  <a:lnTo>
                    <a:pt x="6378" y="25264"/>
                  </a:lnTo>
                  <a:lnTo>
                    <a:pt x="6542" y="25264"/>
                  </a:lnTo>
                  <a:lnTo>
                    <a:pt x="6707" y="25223"/>
                  </a:lnTo>
                  <a:lnTo>
                    <a:pt x="6871" y="25140"/>
                  </a:lnTo>
                  <a:lnTo>
                    <a:pt x="6995" y="25058"/>
                  </a:lnTo>
                  <a:lnTo>
                    <a:pt x="7077" y="25181"/>
                  </a:lnTo>
                  <a:lnTo>
                    <a:pt x="7118" y="25305"/>
                  </a:lnTo>
                  <a:lnTo>
                    <a:pt x="7118" y="25387"/>
                  </a:lnTo>
                  <a:lnTo>
                    <a:pt x="7077" y="25552"/>
                  </a:lnTo>
                  <a:lnTo>
                    <a:pt x="6995" y="25799"/>
                  </a:lnTo>
                  <a:lnTo>
                    <a:pt x="6830" y="26045"/>
                  </a:lnTo>
                  <a:lnTo>
                    <a:pt x="6666" y="26333"/>
                  </a:lnTo>
                  <a:lnTo>
                    <a:pt x="6501" y="26580"/>
                  </a:lnTo>
                  <a:lnTo>
                    <a:pt x="6419" y="26868"/>
                  </a:lnTo>
                  <a:lnTo>
                    <a:pt x="6419" y="27033"/>
                  </a:lnTo>
                  <a:lnTo>
                    <a:pt x="6419" y="27156"/>
                  </a:lnTo>
                  <a:lnTo>
                    <a:pt x="6460" y="27280"/>
                  </a:lnTo>
                  <a:lnTo>
                    <a:pt x="6542" y="27403"/>
                  </a:lnTo>
                  <a:lnTo>
                    <a:pt x="6748" y="27568"/>
                  </a:lnTo>
                  <a:lnTo>
                    <a:pt x="6995" y="27691"/>
                  </a:lnTo>
                  <a:lnTo>
                    <a:pt x="7283" y="27732"/>
                  </a:lnTo>
                  <a:lnTo>
                    <a:pt x="7530" y="27691"/>
                  </a:lnTo>
                  <a:lnTo>
                    <a:pt x="7818" y="27609"/>
                  </a:lnTo>
                  <a:lnTo>
                    <a:pt x="8312" y="27362"/>
                  </a:lnTo>
                  <a:lnTo>
                    <a:pt x="8394" y="27444"/>
                  </a:lnTo>
                  <a:lnTo>
                    <a:pt x="8394" y="27527"/>
                  </a:lnTo>
                  <a:lnTo>
                    <a:pt x="8353" y="27609"/>
                  </a:lnTo>
                  <a:lnTo>
                    <a:pt x="8312" y="27691"/>
                  </a:lnTo>
                  <a:lnTo>
                    <a:pt x="8147" y="27856"/>
                  </a:lnTo>
                  <a:lnTo>
                    <a:pt x="7941" y="28020"/>
                  </a:lnTo>
                  <a:lnTo>
                    <a:pt x="7818" y="28144"/>
                  </a:lnTo>
                  <a:lnTo>
                    <a:pt x="7694" y="28267"/>
                  </a:lnTo>
                  <a:lnTo>
                    <a:pt x="7530" y="28555"/>
                  </a:lnTo>
                  <a:lnTo>
                    <a:pt x="7447" y="28926"/>
                  </a:lnTo>
                  <a:lnTo>
                    <a:pt x="7447" y="29255"/>
                  </a:lnTo>
                  <a:lnTo>
                    <a:pt x="7489" y="29625"/>
                  </a:lnTo>
                  <a:lnTo>
                    <a:pt x="7612" y="29954"/>
                  </a:lnTo>
                  <a:lnTo>
                    <a:pt x="7735" y="30283"/>
                  </a:lnTo>
                  <a:lnTo>
                    <a:pt x="7900" y="30612"/>
                  </a:lnTo>
                  <a:lnTo>
                    <a:pt x="8394" y="31477"/>
                  </a:lnTo>
                  <a:lnTo>
                    <a:pt x="8929" y="32341"/>
                  </a:lnTo>
                  <a:lnTo>
                    <a:pt x="9546" y="33122"/>
                  </a:lnTo>
                  <a:lnTo>
                    <a:pt x="10204" y="33904"/>
                  </a:lnTo>
                  <a:lnTo>
                    <a:pt x="11356" y="34604"/>
                  </a:lnTo>
                  <a:lnTo>
                    <a:pt x="12508" y="35221"/>
                  </a:lnTo>
                  <a:lnTo>
                    <a:pt x="13701" y="35756"/>
                  </a:lnTo>
                  <a:lnTo>
                    <a:pt x="14936" y="36249"/>
                  </a:lnTo>
                  <a:lnTo>
                    <a:pt x="15183" y="36167"/>
                  </a:lnTo>
                  <a:lnTo>
                    <a:pt x="15347" y="36085"/>
                  </a:lnTo>
                  <a:lnTo>
                    <a:pt x="15471" y="35961"/>
                  </a:lnTo>
                  <a:lnTo>
                    <a:pt x="15553" y="35838"/>
                  </a:lnTo>
                  <a:lnTo>
                    <a:pt x="15635" y="35714"/>
                  </a:lnTo>
                  <a:lnTo>
                    <a:pt x="15676" y="35550"/>
                  </a:lnTo>
                  <a:lnTo>
                    <a:pt x="15718" y="35426"/>
                  </a:lnTo>
                  <a:lnTo>
                    <a:pt x="15676" y="35303"/>
                  </a:lnTo>
                  <a:lnTo>
                    <a:pt x="15594" y="35221"/>
                  </a:lnTo>
                  <a:lnTo>
                    <a:pt x="15430" y="35138"/>
                  </a:lnTo>
                  <a:lnTo>
                    <a:pt x="15265" y="35097"/>
                  </a:lnTo>
                  <a:lnTo>
                    <a:pt x="15142" y="35056"/>
                  </a:lnTo>
                  <a:lnTo>
                    <a:pt x="14977" y="35015"/>
                  </a:lnTo>
                  <a:lnTo>
                    <a:pt x="14895" y="34933"/>
                  </a:lnTo>
                  <a:lnTo>
                    <a:pt x="14812" y="34809"/>
                  </a:lnTo>
                  <a:lnTo>
                    <a:pt x="14771" y="34727"/>
                  </a:lnTo>
                  <a:lnTo>
                    <a:pt x="14771" y="34604"/>
                  </a:lnTo>
                  <a:lnTo>
                    <a:pt x="14812" y="34357"/>
                  </a:lnTo>
                  <a:lnTo>
                    <a:pt x="14936" y="34110"/>
                  </a:lnTo>
                  <a:lnTo>
                    <a:pt x="15142" y="33986"/>
                  </a:lnTo>
                  <a:lnTo>
                    <a:pt x="15347" y="33863"/>
                  </a:lnTo>
                  <a:lnTo>
                    <a:pt x="15800" y="33698"/>
                  </a:lnTo>
                  <a:lnTo>
                    <a:pt x="15759" y="33534"/>
                  </a:lnTo>
                  <a:lnTo>
                    <a:pt x="15635" y="33410"/>
                  </a:lnTo>
                  <a:lnTo>
                    <a:pt x="15512" y="33246"/>
                  </a:lnTo>
                  <a:lnTo>
                    <a:pt x="15347" y="33163"/>
                  </a:lnTo>
                  <a:lnTo>
                    <a:pt x="15018" y="32999"/>
                  </a:lnTo>
                  <a:lnTo>
                    <a:pt x="14648" y="32875"/>
                  </a:lnTo>
                  <a:lnTo>
                    <a:pt x="14277" y="32834"/>
                  </a:lnTo>
                  <a:lnTo>
                    <a:pt x="13907" y="32834"/>
                  </a:lnTo>
                  <a:lnTo>
                    <a:pt x="13537" y="32793"/>
                  </a:lnTo>
                  <a:lnTo>
                    <a:pt x="13208" y="32711"/>
                  </a:lnTo>
                  <a:lnTo>
                    <a:pt x="12961" y="32629"/>
                  </a:lnTo>
                  <a:lnTo>
                    <a:pt x="12714" y="32505"/>
                  </a:lnTo>
                  <a:lnTo>
                    <a:pt x="12508" y="32341"/>
                  </a:lnTo>
                  <a:lnTo>
                    <a:pt x="12344" y="32176"/>
                  </a:lnTo>
                  <a:lnTo>
                    <a:pt x="12179" y="31970"/>
                  </a:lnTo>
                  <a:lnTo>
                    <a:pt x="12056" y="31765"/>
                  </a:lnTo>
                  <a:lnTo>
                    <a:pt x="11932" y="31559"/>
                  </a:lnTo>
                  <a:lnTo>
                    <a:pt x="11809" y="31312"/>
                  </a:lnTo>
                  <a:lnTo>
                    <a:pt x="11768" y="31065"/>
                  </a:lnTo>
                  <a:lnTo>
                    <a:pt x="11727" y="30818"/>
                  </a:lnTo>
                  <a:lnTo>
                    <a:pt x="11685" y="30530"/>
                  </a:lnTo>
                  <a:lnTo>
                    <a:pt x="11727" y="30283"/>
                  </a:lnTo>
                  <a:lnTo>
                    <a:pt x="11768" y="30036"/>
                  </a:lnTo>
                  <a:lnTo>
                    <a:pt x="11809" y="29790"/>
                  </a:lnTo>
                  <a:lnTo>
                    <a:pt x="11932" y="29584"/>
                  </a:lnTo>
                  <a:lnTo>
                    <a:pt x="12056" y="29378"/>
                  </a:lnTo>
                  <a:lnTo>
                    <a:pt x="12220" y="29214"/>
                  </a:lnTo>
                  <a:lnTo>
                    <a:pt x="12385" y="29090"/>
                  </a:lnTo>
                  <a:lnTo>
                    <a:pt x="12549" y="29090"/>
                  </a:lnTo>
                  <a:lnTo>
                    <a:pt x="12714" y="29131"/>
                  </a:lnTo>
                  <a:lnTo>
                    <a:pt x="12837" y="29214"/>
                  </a:lnTo>
                  <a:lnTo>
                    <a:pt x="13002" y="29337"/>
                  </a:lnTo>
                  <a:lnTo>
                    <a:pt x="13249" y="29625"/>
                  </a:lnTo>
                  <a:lnTo>
                    <a:pt x="13372" y="29748"/>
                  </a:lnTo>
                  <a:lnTo>
                    <a:pt x="13537" y="29872"/>
                  </a:lnTo>
                  <a:lnTo>
                    <a:pt x="13701" y="29954"/>
                  </a:lnTo>
                  <a:lnTo>
                    <a:pt x="13907" y="29995"/>
                  </a:lnTo>
                  <a:lnTo>
                    <a:pt x="14277" y="30036"/>
                  </a:lnTo>
                  <a:lnTo>
                    <a:pt x="14689" y="29995"/>
                  </a:lnTo>
                  <a:lnTo>
                    <a:pt x="14895" y="30036"/>
                  </a:lnTo>
                  <a:lnTo>
                    <a:pt x="15100" y="30036"/>
                  </a:lnTo>
                  <a:lnTo>
                    <a:pt x="15430" y="30160"/>
                  </a:lnTo>
                  <a:lnTo>
                    <a:pt x="15718" y="30366"/>
                  </a:lnTo>
                  <a:lnTo>
                    <a:pt x="16047" y="30571"/>
                  </a:lnTo>
                  <a:lnTo>
                    <a:pt x="16376" y="30736"/>
                  </a:lnTo>
                  <a:lnTo>
                    <a:pt x="16540" y="30777"/>
                  </a:lnTo>
                  <a:lnTo>
                    <a:pt x="16705" y="30818"/>
                  </a:lnTo>
                  <a:lnTo>
                    <a:pt x="16911" y="30818"/>
                  </a:lnTo>
                  <a:lnTo>
                    <a:pt x="17075" y="30777"/>
                  </a:lnTo>
                  <a:lnTo>
                    <a:pt x="17240" y="30695"/>
                  </a:lnTo>
                  <a:lnTo>
                    <a:pt x="17363" y="30571"/>
                  </a:lnTo>
                  <a:lnTo>
                    <a:pt x="17446" y="30448"/>
                  </a:lnTo>
                  <a:lnTo>
                    <a:pt x="17487" y="30283"/>
                  </a:lnTo>
                  <a:lnTo>
                    <a:pt x="17693" y="30283"/>
                  </a:lnTo>
                  <a:lnTo>
                    <a:pt x="17857" y="30242"/>
                  </a:lnTo>
                  <a:lnTo>
                    <a:pt x="17981" y="30119"/>
                  </a:lnTo>
                  <a:lnTo>
                    <a:pt x="18104" y="29995"/>
                  </a:lnTo>
                  <a:lnTo>
                    <a:pt x="18310" y="29625"/>
                  </a:lnTo>
                  <a:lnTo>
                    <a:pt x="18474" y="29255"/>
                  </a:lnTo>
                  <a:lnTo>
                    <a:pt x="18639" y="28926"/>
                  </a:lnTo>
                  <a:lnTo>
                    <a:pt x="18845" y="28555"/>
                  </a:lnTo>
                  <a:lnTo>
                    <a:pt x="18968" y="28432"/>
                  </a:lnTo>
                  <a:lnTo>
                    <a:pt x="19133" y="28350"/>
                  </a:lnTo>
                  <a:lnTo>
                    <a:pt x="19297" y="28308"/>
                  </a:lnTo>
                  <a:lnTo>
                    <a:pt x="19462" y="28308"/>
                  </a:lnTo>
                  <a:lnTo>
                    <a:pt x="19626" y="28350"/>
                  </a:lnTo>
                  <a:lnTo>
                    <a:pt x="19750" y="28432"/>
                  </a:lnTo>
                  <a:lnTo>
                    <a:pt x="19997" y="28638"/>
                  </a:lnTo>
                  <a:lnTo>
                    <a:pt x="20202" y="28843"/>
                  </a:lnTo>
                  <a:lnTo>
                    <a:pt x="20367" y="28926"/>
                  </a:lnTo>
                  <a:lnTo>
                    <a:pt x="20490" y="29008"/>
                  </a:lnTo>
                  <a:lnTo>
                    <a:pt x="20655" y="29049"/>
                  </a:lnTo>
                  <a:lnTo>
                    <a:pt x="20820" y="29049"/>
                  </a:lnTo>
                  <a:lnTo>
                    <a:pt x="20984" y="29008"/>
                  </a:lnTo>
                  <a:lnTo>
                    <a:pt x="21108" y="28926"/>
                  </a:lnTo>
                  <a:lnTo>
                    <a:pt x="21437" y="28761"/>
                  </a:lnTo>
                  <a:lnTo>
                    <a:pt x="21684" y="28555"/>
                  </a:lnTo>
                  <a:lnTo>
                    <a:pt x="22054" y="28185"/>
                  </a:lnTo>
                  <a:lnTo>
                    <a:pt x="22424" y="27773"/>
                  </a:lnTo>
                  <a:lnTo>
                    <a:pt x="22794" y="27362"/>
                  </a:lnTo>
                  <a:lnTo>
                    <a:pt x="23082" y="26909"/>
                  </a:lnTo>
                  <a:lnTo>
                    <a:pt x="23288" y="26457"/>
                  </a:lnTo>
                  <a:lnTo>
                    <a:pt x="23453" y="25963"/>
                  </a:lnTo>
                  <a:lnTo>
                    <a:pt x="23494" y="25716"/>
                  </a:lnTo>
                  <a:lnTo>
                    <a:pt x="23535" y="25469"/>
                  </a:lnTo>
                  <a:lnTo>
                    <a:pt x="23535" y="25223"/>
                  </a:lnTo>
                  <a:lnTo>
                    <a:pt x="23494" y="24976"/>
                  </a:lnTo>
                  <a:lnTo>
                    <a:pt x="23329" y="25017"/>
                  </a:lnTo>
                  <a:lnTo>
                    <a:pt x="23206" y="25017"/>
                  </a:lnTo>
                  <a:lnTo>
                    <a:pt x="23041" y="24976"/>
                  </a:lnTo>
                  <a:lnTo>
                    <a:pt x="22918" y="24893"/>
                  </a:lnTo>
                  <a:lnTo>
                    <a:pt x="22671" y="24688"/>
                  </a:lnTo>
                  <a:lnTo>
                    <a:pt x="22465" y="24441"/>
                  </a:lnTo>
                  <a:lnTo>
                    <a:pt x="22342" y="24153"/>
                  </a:lnTo>
                  <a:lnTo>
                    <a:pt x="22218" y="23865"/>
                  </a:lnTo>
                  <a:lnTo>
                    <a:pt x="22054" y="23577"/>
                  </a:lnTo>
                  <a:lnTo>
                    <a:pt x="21889" y="23330"/>
                  </a:lnTo>
                  <a:lnTo>
                    <a:pt x="21684" y="23124"/>
                  </a:lnTo>
                  <a:lnTo>
                    <a:pt x="21560" y="23001"/>
                  </a:lnTo>
                  <a:lnTo>
                    <a:pt x="21478" y="22877"/>
                  </a:lnTo>
                  <a:lnTo>
                    <a:pt x="21396" y="22672"/>
                  </a:lnTo>
                  <a:lnTo>
                    <a:pt x="21396" y="22466"/>
                  </a:lnTo>
                  <a:lnTo>
                    <a:pt x="21437" y="22260"/>
                  </a:lnTo>
                  <a:lnTo>
                    <a:pt x="21560" y="22054"/>
                  </a:lnTo>
                  <a:lnTo>
                    <a:pt x="21725" y="21849"/>
                  </a:lnTo>
                  <a:lnTo>
                    <a:pt x="21889" y="21684"/>
                  </a:lnTo>
                  <a:lnTo>
                    <a:pt x="22260" y="21355"/>
                  </a:lnTo>
                  <a:lnTo>
                    <a:pt x="22506" y="21190"/>
                  </a:lnTo>
                  <a:lnTo>
                    <a:pt x="22753" y="21067"/>
                  </a:lnTo>
                  <a:lnTo>
                    <a:pt x="23000" y="20985"/>
                  </a:lnTo>
                  <a:lnTo>
                    <a:pt x="23288" y="20902"/>
                  </a:lnTo>
                  <a:lnTo>
                    <a:pt x="23535" y="20943"/>
                  </a:lnTo>
                  <a:lnTo>
                    <a:pt x="23741" y="21026"/>
                  </a:lnTo>
                  <a:lnTo>
                    <a:pt x="23947" y="21149"/>
                  </a:lnTo>
                  <a:lnTo>
                    <a:pt x="24152" y="21314"/>
                  </a:lnTo>
                  <a:lnTo>
                    <a:pt x="24317" y="21478"/>
                  </a:lnTo>
                  <a:lnTo>
                    <a:pt x="24440" y="21684"/>
                  </a:lnTo>
                  <a:lnTo>
                    <a:pt x="24687" y="22137"/>
                  </a:lnTo>
                  <a:lnTo>
                    <a:pt x="25057" y="23042"/>
                  </a:lnTo>
                  <a:lnTo>
                    <a:pt x="25304" y="23494"/>
                  </a:lnTo>
                  <a:lnTo>
                    <a:pt x="25469" y="23659"/>
                  </a:lnTo>
                  <a:lnTo>
                    <a:pt x="25633" y="23865"/>
                  </a:lnTo>
                  <a:lnTo>
                    <a:pt x="25839" y="23988"/>
                  </a:lnTo>
                  <a:lnTo>
                    <a:pt x="26045" y="24112"/>
                  </a:lnTo>
                  <a:lnTo>
                    <a:pt x="26539" y="24276"/>
                  </a:lnTo>
                  <a:lnTo>
                    <a:pt x="27032" y="24441"/>
                  </a:lnTo>
                  <a:lnTo>
                    <a:pt x="27485" y="24647"/>
                  </a:lnTo>
                  <a:lnTo>
                    <a:pt x="27732" y="24811"/>
                  </a:lnTo>
                  <a:lnTo>
                    <a:pt x="27938" y="24976"/>
                  </a:lnTo>
                  <a:lnTo>
                    <a:pt x="28143" y="25181"/>
                  </a:lnTo>
                  <a:lnTo>
                    <a:pt x="28308" y="25387"/>
                  </a:lnTo>
                  <a:lnTo>
                    <a:pt x="28472" y="25634"/>
                  </a:lnTo>
                  <a:lnTo>
                    <a:pt x="28596" y="25881"/>
                  </a:lnTo>
                  <a:lnTo>
                    <a:pt x="28843" y="26416"/>
                  </a:lnTo>
                  <a:lnTo>
                    <a:pt x="28966" y="26951"/>
                  </a:lnTo>
                  <a:lnTo>
                    <a:pt x="29048" y="27527"/>
                  </a:lnTo>
                  <a:lnTo>
                    <a:pt x="29131" y="28679"/>
                  </a:lnTo>
                  <a:lnTo>
                    <a:pt x="29131" y="28967"/>
                  </a:lnTo>
                  <a:lnTo>
                    <a:pt x="29172" y="29666"/>
                  </a:lnTo>
                  <a:lnTo>
                    <a:pt x="29172" y="30366"/>
                  </a:lnTo>
                  <a:lnTo>
                    <a:pt x="29131" y="30695"/>
                  </a:lnTo>
                  <a:lnTo>
                    <a:pt x="29048" y="31065"/>
                  </a:lnTo>
                  <a:lnTo>
                    <a:pt x="28966" y="31394"/>
                  </a:lnTo>
                  <a:lnTo>
                    <a:pt x="28843" y="31723"/>
                  </a:lnTo>
                  <a:lnTo>
                    <a:pt x="28678" y="32011"/>
                  </a:lnTo>
                  <a:lnTo>
                    <a:pt x="28472" y="32299"/>
                  </a:lnTo>
                  <a:lnTo>
                    <a:pt x="28184" y="32546"/>
                  </a:lnTo>
                  <a:lnTo>
                    <a:pt x="27896" y="32752"/>
                  </a:lnTo>
                  <a:lnTo>
                    <a:pt x="27608" y="32875"/>
                  </a:lnTo>
                  <a:lnTo>
                    <a:pt x="27279" y="32958"/>
                  </a:lnTo>
                  <a:lnTo>
                    <a:pt x="26950" y="32999"/>
                  </a:lnTo>
                  <a:lnTo>
                    <a:pt x="26621" y="32917"/>
                  </a:lnTo>
                  <a:lnTo>
                    <a:pt x="26621" y="32917"/>
                  </a:lnTo>
                  <a:lnTo>
                    <a:pt x="26744" y="33369"/>
                  </a:lnTo>
                  <a:lnTo>
                    <a:pt x="26827" y="33616"/>
                  </a:lnTo>
                  <a:lnTo>
                    <a:pt x="26950" y="33822"/>
                  </a:lnTo>
                  <a:lnTo>
                    <a:pt x="27115" y="33986"/>
                  </a:lnTo>
                  <a:lnTo>
                    <a:pt x="27279" y="34151"/>
                  </a:lnTo>
                  <a:lnTo>
                    <a:pt x="27444" y="34274"/>
                  </a:lnTo>
                  <a:lnTo>
                    <a:pt x="27650" y="34357"/>
                  </a:lnTo>
                  <a:lnTo>
                    <a:pt x="28637" y="34357"/>
                  </a:lnTo>
                  <a:lnTo>
                    <a:pt x="28925" y="34398"/>
                  </a:lnTo>
                  <a:lnTo>
                    <a:pt x="29254" y="34521"/>
                  </a:lnTo>
                  <a:lnTo>
                    <a:pt x="29542" y="34686"/>
                  </a:lnTo>
                  <a:lnTo>
                    <a:pt x="29789" y="34892"/>
                  </a:lnTo>
                  <a:lnTo>
                    <a:pt x="30036" y="35097"/>
                  </a:lnTo>
                  <a:lnTo>
                    <a:pt x="30242" y="35385"/>
                  </a:lnTo>
                  <a:lnTo>
                    <a:pt x="30365" y="35673"/>
                  </a:lnTo>
                  <a:lnTo>
                    <a:pt x="30489" y="36002"/>
                  </a:lnTo>
                  <a:lnTo>
                    <a:pt x="31599" y="35550"/>
                  </a:lnTo>
                  <a:lnTo>
                    <a:pt x="32710" y="35015"/>
                  </a:lnTo>
                  <a:lnTo>
                    <a:pt x="33739" y="34439"/>
                  </a:lnTo>
                  <a:lnTo>
                    <a:pt x="34768" y="33822"/>
                  </a:lnTo>
                  <a:lnTo>
                    <a:pt x="34644" y="33657"/>
                  </a:lnTo>
                  <a:lnTo>
                    <a:pt x="34562" y="33451"/>
                  </a:lnTo>
                  <a:lnTo>
                    <a:pt x="34438" y="33040"/>
                  </a:lnTo>
                  <a:lnTo>
                    <a:pt x="34356" y="32629"/>
                  </a:lnTo>
                  <a:lnTo>
                    <a:pt x="34397" y="32217"/>
                  </a:lnTo>
                  <a:lnTo>
                    <a:pt x="34480" y="31847"/>
                  </a:lnTo>
                  <a:lnTo>
                    <a:pt x="34562" y="31477"/>
                  </a:lnTo>
                  <a:lnTo>
                    <a:pt x="34685" y="31147"/>
                  </a:lnTo>
                  <a:lnTo>
                    <a:pt x="34850" y="30818"/>
                  </a:lnTo>
                  <a:lnTo>
                    <a:pt x="35220" y="30160"/>
                  </a:lnTo>
                  <a:lnTo>
                    <a:pt x="35632" y="29584"/>
                  </a:lnTo>
                  <a:lnTo>
                    <a:pt x="36125" y="28967"/>
                  </a:lnTo>
                  <a:lnTo>
                    <a:pt x="36619" y="28391"/>
                  </a:lnTo>
                  <a:lnTo>
                    <a:pt x="37072" y="27773"/>
                  </a:lnTo>
                  <a:lnTo>
                    <a:pt x="37524" y="27197"/>
                  </a:lnTo>
                  <a:lnTo>
                    <a:pt x="37977" y="26457"/>
                  </a:lnTo>
                  <a:lnTo>
                    <a:pt x="38388" y="25716"/>
                  </a:lnTo>
                  <a:lnTo>
                    <a:pt x="38676" y="24935"/>
                  </a:lnTo>
                  <a:lnTo>
                    <a:pt x="38923" y="24112"/>
                  </a:lnTo>
                  <a:lnTo>
                    <a:pt x="39129" y="23289"/>
                  </a:lnTo>
                  <a:lnTo>
                    <a:pt x="39252" y="22466"/>
                  </a:lnTo>
                  <a:lnTo>
                    <a:pt x="39293" y="21602"/>
                  </a:lnTo>
                  <a:lnTo>
                    <a:pt x="39252" y="20738"/>
                  </a:lnTo>
                  <a:lnTo>
                    <a:pt x="39170" y="20326"/>
                  </a:lnTo>
                  <a:lnTo>
                    <a:pt x="39088" y="20121"/>
                  </a:lnTo>
                  <a:lnTo>
                    <a:pt x="39005" y="19915"/>
                  </a:lnTo>
                  <a:lnTo>
                    <a:pt x="38882" y="19750"/>
                  </a:lnTo>
                  <a:lnTo>
                    <a:pt x="38717" y="19627"/>
                  </a:lnTo>
                  <a:lnTo>
                    <a:pt x="38594" y="19545"/>
                  </a:lnTo>
                  <a:lnTo>
                    <a:pt x="38388" y="19462"/>
                  </a:lnTo>
                  <a:lnTo>
                    <a:pt x="38018" y="19421"/>
                  </a:lnTo>
                  <a:lnTo>
                    <a:pt x="37607" y="19380"/>
                  </a:lnTo>
                  <a:lnTo>
                    <a:pt x="36743" y="19339"/>
                  </a:lnTo>
                  <a:lnTo>
                    <a:pt x="36331" y="19298"/>
                  </a:lnTo>
                  <a:lnTo>
                    <a:pt x="36125" y="19215"/>
                  </a:lnTo>
                  <a:lnTo>
                    <a:pt x="35920" y="19133"/>
                  </a:lnTo>
                  <a:lnTo>
                    <a:pt x="35673" y="18969"/>
                  </a:lnTo>
                  <a:lnTo>
                    <a:pt x="35426" y="18722"/>
                  </a:lnTo>
                  <a:lnTo>
                    <a:pt x="35261" y="18434"/>
                  </a:lnTo>
                  <a:lnTo>
                    <a:pt x="35179" y="18105"/>
                  </a:lnTo>
                  <a:lnTo>
                    <a:pt x="35097" y="17734"/>
                  </a:lnTo>
                  <a:lnTo>
                    <a:pt x="35097" y="17364"/>
                  </a:lnTo>
                  <a:lnTo>
                    <a:pt x="35138" y="17035"/>
                  </a:lnTo>
                  <a:lnTo>
                    <a:pt x="35179" y="16664"/>
                  </a:lnTo>
                  <a:lnTo>
                    <a:pt x="35302" y="16335"/>
                  </a:lnTo>
                  <a:lnTo>
                    <a:pt x="35426" y="16006"/>
                  </a:lnTo>
                  <a:lnTo>
                    <a:pt x="35755" y="15389"/>
                  </a:lnTo>
                  <a:lnTo>
                    <a:pt x="36043" y="14772"/>
                  </a:lnTo>
                  <a:lnTo>
                    <a:pt x="36290" y="14113"/>
                  </a:lnTo>
                  <a:lnTo>
                    <a:pt x="36413" y="13784"/>
                  </a:lnTo>
                  <a:lnTo>
                    <a:pt x="36454" y="13414"/>
                  </a:lnTo>
                  <a:lnTo>
                    <a:pt x="36454" y="13044"/>
                  </a:lnTo>
                  <a:lnTo>
                    <a:pt x="36413" y="12715"/>
                  </a:lnTo>
                  <a:lnTo>
                    <a:pt x="36331" y="12385"/>
                  </a:lnTo>
                  <a:lnTo>
                    <a:pt x="36208" y="12056"/>
                  </a:lnTo>
                  <a:lnTo>
                    <a:pt x="36002" y="11809"/>
                  </a:lnTo>
                  <a:lnTo>
                    <a:pt x="35755" y="11563"/>
                  </a:lnTo>
                  <a:lnTo>
                    <a:pt x="35344" y="11357"/>
                  </a:lnTo>
                  <a:lnTo>
                    <a:pt x="35179" y="11275"/>
                  </a:lnTo>
                  <a:lnTo>
                    <a:pt x="35014" y="11110"/>
                  </a:lnTo>
                  <a:lnTo>
                    <a:pt x="34850" y="10904"/>
                  </a:lnTo>
                  <a:lnTo>
                    <a:pt x="34768" y="10698"/>
                  </a:lnTo>
                  <a:lnTo>
                    <a:pt x="34685" y="10452"/>
                  </a:lnTo>
                  <a:lnTo>
                    <a:pt x="34685" y="10205"/>
                  </a:lnTo>
                  <a:lnTo>
                    <a:pt x="34603" y="9053"/>
                  </a:lnTo>
                  <a:lnTo>
                    <a:pt x="34562" y="8477"/>
                  </a:lnTo>
                  <a:lnTo>
                    <a:pt x="34521" y="7942"/>
                  </a:lnTo>
                  <a:lnTo>
                    <a:pt x="34397" y="7448"/>
                  </a:lnTo>
                  <a:lnTo>
                    <a:pt x="34274" y="6995"/>
                  </a:lnTo>
                  <a:lnTo>
                    <a:pt x="34109" y="6543"/>
                  </a:lnTo>
                  <a:lnTo>
                    <a:pt x="33904" y="6090"/>
                  </a:lnTo>
                  <a:lnTo>
                    <a:pt x="33698" y="5679"/>
                  </a:lnTo>
                  <a:lnTo>
                    <a:pt x="33410" y="5267"/>
                  </a:lnTo>
                  <a:lnTo>
                    <a:pt x="33122" y="4897"/>
                  </a:lnTo>
                  <a:lnTo>
                    <a:pt x="32793" y="4527"/>
                  </a:lnTo>
                  <a:lnTo>
                    <a:pt x="32463" y="4198"/>
                  </a:lnTo>
                  <a:lnTo>
                    <a:pt x="32093" y="3868"/>
                  </a:lnTo>
                  <a:lnTo>
                    <a:pt x="31682" y="3622"/>
                  </a:lnTo>
                  <a:lnTo>
                    <a:pt x="31270" y="3334"/>
                  </a:lnTo>
                  <a:lnTo>
                    <a:pt x="30859" y="3128"/>
                  </a:lnTo>
                  <a:lnTo>
                    <a:pt x="30406" y="2922"/>
                  </a:lnTo>
                  <a:lnTo>
                    <a:pt x="29954" y="2799"/>
                  </a:lnTo>
                  <a:lnTo>
                    <a:pt x="29501" y="2675"/>
                  </a:lnTo>
                  <a:lnTo>
                    <a:pt x="29172" y="2634"/>
                  </a:lnTo>
                  <a:lnTo>
                    <a:pt x="28843" y="2593"/>
                  </a:lnTo>
                  <a:lnTo>
                    <a:pt x="28514" y="2634"/>
                  </a:lnTo>
                  <a:lnTo>
                    <a:pt x="28184" y="2716"/>
                  </a:lnTo>
                  <a:lnTo>
                    <a:pt x="27979" y="2840"/>
                  </a:lnTo>
                  <a:lnTo>
                    <a:pt x="27773" y="2963"/>
                  </a:lnTo>
                  <a:lnTo>
                    <a:pt x="27403" y="3251"/>
                  </a:lnTo>
                  <a:lnTo>
                    <a:pt x="27032" y="3539"/>
                  </a:lnTo>
                  <a:lnTo>
                    <a:pt x="26827" y="3663"/>
                  </a:lnTo>
                  <a:lnTo>
                    <a:pt x="26621" y="3786"/>
                  </a:lnTo>
                  <a:lnTo>
                    <a:pt x="26374" y="3827"/>
                  </a:lnTo>
                  <a:lnTo>
                    <a:pt x="26086" y="3827"/>
                  </a:lnTo>
                  <a:lnTo>
                    <a:pt x="25839" y="3786"/>
                  </a:lnTo>
                  <a:lnTo>
                    <a:pt x="25592" y="3704"/>
                  </a:lnTo>
                  <a:lnTo>
                    <a:pt x="25345" y="3539"/>
                  </a:lnTo>
                  <a:lnTo>
                    <a:pt x="25099" y="3416"/>
                  </a:lnTo>
                  <a:lnTo>
                    <a:pt x="24893" y="3210"/>
                  </a:lnTo>
                  <a:lnTo>
                    <a:pt x="24687" y="3004"/>
                  </a:lnTo>
                  <a:lnTo>
                    <a:pt x="24358" y="2593"/>
                  </a:lnTo>
                  <a:lnTo>
                    <a:pt x="24029" y="2140"/>
                  </a:lnTo>
                  <a:lnTo>
                    <a:pt x="23741" y="1647"/>
                  </a:lnTo>
                  <a:lnTo>
                    <a:pt x="23412" y="1235"/>
                  </a:lnTo>
                  <a:lnTo>
                    <a:pt x="23206" y="1030"/>
                  </a:lnTo>
                  <a:lnTo>
                    <a:pt x="22959" y="824"/>
                  </a:lnTo>
                  <a:lnTo>
                    <a:pt x="22712" y="659"/>
                  </a:lnTo>
                  <a:lnTo>
                    <a:pt x="22465" y="495"/>
                  </a:lnTo>
                  <a:lnTo>
                    <a:pt x="21930" y="248"/>
                  </a:lnTo>
                  <a:lnTo>
                    <a:pt x="21354" y="83"/>
                  </a:lnTo>
                  <a:lnTo>
                    <a:pt x="20737" y="1"/>
                  </a:lnTo>
                  <a:close/>
                </a:path>
              </a:pathLst>
            </a:custGeom>
            <a:solidFill>
              <a:srgbClr val="DF80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091;p46">
              <a:extLst>
                <a:ext uri="{FF2B5EF4-FFF2-40B4-BE49-F238E27FC236}">
                  <a16:creationId xmlns:a16="http://schemas.microsoft.com/office/drawing/2014/main" id="{BEDF798B-5C1F-422E-AB28-8FE59E3A8189}"/>
                </a:ext>
              </a:extLst>
            </p:cNvPr>
            <p:cNvSpPr/>
            <p:nvPr/>
          </p:nvSpPr>
          <p:spPr>
            <a:xfrm>
              <a:off x="6260675" y="1474000"/>
              <a:ext cx="255125" cy="441300"/>
            </a:xfrm>
            <a:custGeom>
              <a:avLst/>
              <a:gdLst/>
              <a:ahLst/>
              <a:cxnLst/>
              <a:rect l="l" t="t" r="r" b="b"/>
              <a:pathLst>
                <a:path w="10205" h="17652" extrusionOk="0">
                  <a:moveTo>
                    <a:pt x="0" y="0"/>
                  </a:moveTo>
                  <a:lnTo>
                    <a:pt x="124" y="1234"/>
                  </a:lnTo>
                  <a:lnTo>
                    <a:pt x="288" y="2510"/>
                  </a:lnTo>
                  <a:lnTo>
                    <a:pt x="535" y="3785"/>
                  </a:lnTo>
                  <a:lnTo>
                    <a:pt x="864" y="5061"/>
                  </a:lnTo>
                  <a:lnTo>
                    <a:pt x="1193" y="6089"/>
                  </a:lnTo>
                  <a:lnTo>
                    <a:pt x="1523" y="7036"/>
                  </a:lnTo>
                  <a:lnTo>
                    <a:pt x="1934" y="7982"/>
                  </a:lnTo>
                  <a:lnTo>
                    <a:pt x="2387" y="8928"/>
                  </a:lnTo>
                  <a:lnTo>
                    <a:pt x="2839" y="9792"/>
                  </a:lnTo>
                  <a:lnTo>
                    <a:pt x="3333" y="10656"/>
                  </a:lnTo>
                  <a:lnTo>
                    <a:pt x="3909" y="11520"/>
                  </a:lnTo>
                  <a:lnTo>
                    <a:pt x="4485" y="12302"/>
                  </a:lnTo>
                  <a:lnTo>
                    <a:pt x="5102" y="13084"/>
                  </a:lnTo>
                  <a:lnTo>
                    <a:pt x="5761" y="13866"/>
                  </a:lnTo>
                  <a:lnTo>
                    <a:pt x="6419" y="14565"/>
                  </a:lnTo>
                  <a:lnTo>
                    <a:pt x="7118" y="15265"/>
                  </a:lnTo>
                  <a:lnTo>
                    <a:pt x="7859" y="15882"/>
                  </a:lnTo>
                  <a:lnTo>
                    <a:pt x="8600" y="16499"/>
                  </a:lnTo>
                  <a:lnTo>
                    <a:pt x="9381" y="17116"/>
                  </a:lnTo>
                  <a:lnTo>
                    <a:pt x="10204" y="17651"/>
                  </a:lnTo>
                  <a:lnTo>
                    <a:pt x="9546" y="16869"/>
                  </a:lnTo>
                  <a:lnTo>
                    <a:pt x="8929" y="16088"/>
                  </a:lnTo>
                  <a:lnTo>
                    <a:pt x="8394" y="15224"/>
                  </a:lnTo>
                  <a:lnTo>
                    <a:pt x="7900" y="14359"/>
                  </a:lnTo>
                  <a:lnTo>
                    <a:pt x="7735" y="14030"/>
                  </a:lnTo>
                  <a:lnTo>
                    <a:pt x="7612" y="13701"/>
                  </a:lnTo>
                  <a:lnTo>
                    <a:pt x="7489" y="13372"/>
                  </a:lnTo>
                  <a:lnTo>
                    <a:pt x="7447" y="13002"/>
                  </a:lnTo>
                  <a:lnTo>
                    <a:pt x="7447" y="12673"/>
                  </a:lnTo>
                  <a:lnTo>
                    <a:pt x="7530" y="12302"/>
                  </a:lnTo>
                  <a:lnTo>
                    <a:pt x="7694" y="12014"/>
                  </a:lnTo>
                  <a:lnTo>
                    <a:pt x="7818" y="11891"/>
                  </a:lnTo>
                  <a:lnTo>
                    <a:pt x="7941" y="11767"/>
                  </a:lnTo>
                  <a:lnTo>
                    <a:pt x="8147" y="11603"/>
                  </a:lnTo>
                  <a:lnTo>
                    <a:pt x="8312" y="11438"/>
                  </a:lnTo>
                  <a:lnTo>
                    <a:pt x="8353" y="11356"/>
                  </a:lnTo>
                  <a:lnTo>
                    <a:pt x="8394" y="11274"/>
                  </a:lnTo>
                  <a:lnTo>
                    <a:pt x="8394" y="11191"/>
                  </a:lnTo>
                  <a:lnTo>
                    <a:pt x="8312" y="11109"/>
                  </a:lnTo>
                  <a:lnTo>
                    <a:pt x="7818" y="11356"/>
                  </a:lnTo>
                  <a:lnTo>
                    <a:pt x="7530" y="11438"/>
                  </a:lnTo>
                  <a:lnTo>
                    <a:pt x="7283" y="11479"/>
                  </a:lnTo>
                  <a:lnTo>
                    <a:pt x="6995" y="11438"/>
                  </a:lnTo>
                  <a:lnTo>
                    <a:pt x="6748" y="11315"/>
                  </a:lnTo>
                  <a:lnTo>
                    <a:pt x="6542" y="11150"/>
                  </a:lnTo>
                  <a:lnTo>
                    <a:pt x="6460" y="11027"/>
                  </a:lnTo>
                  <a:lnTo>
                    <a:pt x="6419" y="10903"/>
                  </a:lnTo>
                  <a:lnTo>
                    <a:pt x="6419" y="10780"/>
                  </a:lnTo>
                  <a:lnTo>
                    <a:pt x="6419" y="10615"/>
                  </a:lnTo>
                  <a:lnTo>
                    <a:pt x="6501" y="10327"/>
                  </a:lnTo>
                  <a:lnTo>
                    <a:pt x="6666" y="10080"/>
                  </a:lnTo>
                  <a:lnTo>
                    <a:pt x="6830" y="9792"/>
                  </a:lnTo>
                  <a:lnTo>
                    <a:pt x="6995" y="9546"/>
                  </a:lnTo>
                  <a:lnTo>
                    <a:pt x="7077" y="9299"/>
                  </a:lnTo>
                  <a:lnTo>
                    <a:pt x="7118" y="9134"/>
                  </a:lnTo>
                  <a:lnTo>
                    <a:pt x="7118" y="9052"/>
                  </a:lnTo>
                  <a:lnTo>
                    <a:pt x="7077" y="8928"/>
                  </a:lnTo>
                  <a:lnTo>
                    <a:pt x="6995" y="8805"/>
                  </a:lnTo>
                  <a:lnTo>
                    <a:pt x="6871" y="8887"/>
                  </a:lnTo>
                  <a:lnTo>
                    <a:pt x="6707" y="8970"/>
                  </a:lnTo>
                  <a:lnTo>
                    <a:pt x="6542" y="9011"/>
                  </a:lnTo>
                  <a:lnTo>
                    <a:pt x="6378" y="9011"/>
                  </a:lnTo>
                  <a:lnTo>
                    <a:pt x="6213" y="8970"/>
                  </a:lnTo>
                  <a:lnTo>
                    <a:pt x="6049" y="8887"/>
                  </a:lnTo>
                  <a:lnTo>
                    <a:pt x="5884" y="8805"/>
                  </a:lnTo>
                  <a:lnTo>
                    <a:pt x="5761" y="8682"/>
                  </a:lnTo>
                  <a:lnTo>
                    <a:pt x="5678" y="8517"/>
                  </a:lnTo>
                  <a:lnTo>
                    <a:pt x="5596" y="8311"/>
                  </a:lnTo>
                  <a:lnTo>
                    <a:pt x="5596" y="8105"/>
                  </a:lnTo>
                  <a:lnTo>
                    <a:pt x="5596" y="7859"/>
                  </a:lnTo>
                  <a:lnTo>
                    <a:pt x="5678" y="7653"/>
                  </a:lnTo>
                  <a:lnTo>
                    <a:pt x="5761" y="7447"/>
                  </a:lnTo>
                  <a:lnTo>
                    <a:pt x="5966" y="7036"/>
                  </a:lnTo>
                  <a:lnTo>
                    <a:pt x="6542" y="6336"/>
                  </a:lnTo>
                  <a:lnTo>
                    <a:pt x="6830" y="5966"/>
                  </a:lnTo>
                  <a:lnTo>
                    <a:pt x="6913" y="5801"/>
                  </a:lnTo>
                  <a:lnTo>
                    <a:pt x="6995" y="5596"/>
                  </a:lnTo>
                  <a:lnTo>
                    <a:pt x="7077" y="5225"/>
                  </a:lnTo>
                  <a:lnTo>
                    <a:pt x="7036" y="4855"/>
                  </a:lnTo>
                  <a:lnTo>
                    <a:pt x="6954" y="4526"/>
                  </a:lnTo>
                  <a:lnTo>
                    <a:pt x="6748" y="4197"/>
                  </a:lnTo>
                  <a:lnTo>
                    <a:pt x="6542" y="4526"/>
                  </a:lnTo>
                  <a:lnTo>
                    <a:pt x="6254" y="4814"/>
                  </a:lnTo>
                  <a:lnTo>
                    <a:pt x="5966" y="5020"/>
                  </a:lnTo>
                  <a:lnTo>
                    <a:pt x="5596" y="5184"/>
                  </a:lnTo>
                  <a:lnTo>
                    <a:pt x="5390" y="5267"/>
                  </a:lnTo>
                  <a:lnTo>
                    <a:pt x="4814" y="5267"/>
                  </a:lnTo>
                  <a:lnTo>
                    <a:pt x="4650" y="5225"/>
                  </a:lnTo>
                  <a:lnTo>
                    <a:pt x="4444" y="5143"/>
                  </a:lnTo>
                  <a:lnTo>
                    <a:pt x="4279" y="5020"/>
                  </a:lnTo>
                  <a:lnTo>
                    <a:pt x="4156" y="4896"/>
                  </a:lnTo>
                  <a:lnTo>
                    <a:pt x="4032" y="4773"/>
                  </a:lnTo>
                  <a:lnTo>
                    <a:pt x="3950" y="4567"/>
                  </a:lnTo>
                  <a:lnTo>
                    <a:pt x="3909" y="4402"/>
                  </a:lnTo>
                  <a:lnTo>
                    <a:pt x="3868" y="4197"/>
                  </a:lnTo>
                  <a:lnTo>
                    <a:pt x="3909" y="3991"/>
                  </a:lnTo>
                  <a:lnTo>
                    <a:pt x="3950" y="3826"/>
                  </a:lnTo>
                  <a:lnTo>
                    <a:pt x="4074" y="3662"/>
                  </a:lnTo>
                  <a:lnTo>
                    <a:pt x="4197" y="3538"/>
                  </a:lnTo>
                  <a:lnTo>
                    <a:pt x="4032" y="3415"/>
                  </a:lnTo>
                  <a:lnTo>
                    <a:pt x="3868" y="3333"/>
                  </a:lnTo>
                  <a:lnTo>
                    <a:pt x="3662" y="3292"/>
                  </a:lnTo>
                  <a:lnTo>
                    <a:pt x="3456" y="3250"/>
                  </a:lnTo>
                  <a:lnTo>
                    <a:pt x="3292" y="3292"/>
                  </a:lnTo>
                  <a:lnTo>
                    <a:pt x="3086" y="3292"/>
                  </a:lnTo>
                  <a:lnTo>
                    <a:pt x="2922" y="3374"/>
                  </a:lnTo>
                  <a:lnTo>
                    <a:pt x="2716" y="3456"/>
                  </a:lnTo>
                  <a:lnTo>
                    <a:pt x="2716" y="3168"/>
                  </a:lnTo>
                  <a:lnTo>
                    <a:pt x="2675" y="2839"/>
                  </a:lnTo>
                  <a:lnTo>
                    <a:pt x="2592" y="2551"/>
                  </a:lnTo>
                  <a:lnTo>
                    <a:pt x="2469" y="2304"/>
                  </a:lnTo>
                  <a:lnTo>
                    <a:pt x="2263" y="2057"/>
                  </a:lnTo>
                  <a:lnTo>
                    <a:pt x="1975" y="1893"/>
                  </a:lnTo>
                  <a:lnTo>
                    <a:pt x="1852" y="1852"/>
                  </a:lnTo>
                  <a:lnTo>
                    <a:pt x="1564" y="1852"/>
                  </a:lnTo>
                  <a:lnTo>
                    <a:pt x="1399" y="1893"/>
                  </a:lnTo>
                  <a:lnTo>
                    <a:pt x="1111" y="1399"/>
                  </a:lnTo>
                  <a:lnTo>
                    <a:pt x="782" y="905"/>
                  </a:lnTo>
                  <a:lnTo>
                    <a:pt x="412" y="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40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092;p46">
              <a:extLst>
                <a:ext uri="{FF2B5EF4-FFF2-40B4-BE49-F238E27FC236}">
                  <a16:creationId xmlns:a16="http://schemas.microsoft.com/office/drawing/2014/main" id="{BFE9119A-B79F-4030-9F41-F8E2936EF605}"/>
                </a:ext>
              </a:extLst>
            </p:cNvPr>
            <p:cNvSpPr/>
            <p:nvPr/>
          </p:nvSpPr>
          <p:spPr>
            <a:xfrm>
              <a:off x="6552800" y="1590225"/>
              <a:ext cx="470100" cy="415575"/>
            </a:xfrm>
            <a:custGeom>
              <a:avLst/>
              <a:gdLst/>
              <a:ahLst/>
              <a:cxnLst/>
              <a:rect l="l" t="t" r="r" b="b"/>
              <a:pathLst>
                <a:path w="18804" h="16623" extrusionOk="0">
                  <a:moveTo>
                    <a:pt x="11603" y="0"/>
                  </a:moveTo>
                  <a:lnTo>
                    <a:pt x="11315" y="83"/>
                  </a:lnTo>
                  <a:lnTo>
                    <a:pt x="11068" y="165"/>
                  </a:lnTo>
                  <a:lnTo>
                    <a:pt x="10821" y="288"/>
                  </a:lnTo>
                  <a:lnTo>
                    <a:pt x="10575" y="453"/>
                  </a:lnTo>
                  <a:lnTo>
                    <a:pt x="10204" y="782"/>
                  </a:lnTo>
                  <a:lnTo>
                    <a:pt x="10040" y="947"/>
                  </a:lnTo>
                  <a:lnTo>
                    <a:pt x="9875" y="1152"/>
                  </a:lnTo>
                  <a:lnTo>
                    <a:pt x="9752" y="1358"/>
                  </a:lnTo>
                  <a:lnTo>
                    <a:pt x="9711" y="1564"/>
                  </a:lnTo>
                  <a:lnTo>
                    <a:pt x="9711" y="1770"/>
                  </a:lnTo>
                  <a:lnTo>
                    <a:pt x="9793" y="1975"/>
                  </a:lnTo>
                  <a:lnTo>
                    <a:pt x="9875" y="2099"/>
                  </a:lnTo>
                  <a:lnTo>
                    <a:pt x="9999" y="2222"/>
                  </a:lnTo>
                  <a:lnTo>
                    <a:pt x="10204" y="2428"/>
                  </a:lnTo>
                  <a:lnTo>
                    <a:pt x="10369" y="2675"/>
                  </a:lnTo>
                  <a:lnTo>
                    <a:pt x="10533" y="2963"/>
                  </a:lnTo>
                  <a:lnTo>
                    <a:pt x="10657" y="3251"/>
                  </a:lnTo>
                  <a:lnTo>
                    <a:pt x="10780" y="3539"/>
                  </a:lnTo>
                  <a:lnTo>
                    <a:pt x="10986" y="3786"/>
                  </a:lnTo>
                  <a:lnTo>
                    <a:pt x="11233" y="3991"/>
                  </a:lnTo>
                  <a:lnTo>
                    <a:pt x="11356" y="4074"/>
                  </a:lnTo>
                  <a:lnTo>
                    <a:pt x="11521" y="4115"/>
                  </a:lnTo>
                  <a:lnTo>
                    <a:pt x="11644" y="4115"/>
                  </a:lnTo>
                  <a:lnTo>
                    <a:pt x="11809" y="4074"/>
                  </a:lnTo>
                  <a:lnTo>
                    <a:pt x="11850" y="4321"/>
                  </a:lnTo>
                  <a:lnTo>
                    <a:pt x="11850" y="4567"/>
                  </a:lnTo>
                  <a:lnTo>
                    <a:pt x="11809" y="4814"/>
                  </a:lnTo>
                  <a:lnTo>
                    <a:pt x="11768" y="5061"/>
                  </a:lnTo>
                  <a:lnTo>
                    <a:pt x="11603" y="5555"/>
                  </a:lnTo>
                  <a:lnTo>
                    <a:pt x="11397" y="6007"/>
                  </a:lnTo>
                  <a:lnTo>
                    <a:pt x="11109" y="6460"/>
                  </a:lnTo>
                  <a:lnTo>
                    <a:pt x="10739" y="6871"/>
                  </a:lnTo>
                  <a:lnTo>
                    <a:pt x="10369" y="7283"/>
                  </a:lnTo>
                  <a:lnTo>
                    <a:pt x="9999" y="7653"/>
                  </a:lnTo>
                  <a:lnTo>
                    <a:pt x="9752" y="7859"/>
                  </a:lnTo>
                  <a:lnTo>
                    <a:pt x="9423" y="8024"/>
                  </a:lnTo>
                  <a:lnTo>
                    <a:pt x="9299" y="8106"/>
                  </a:lnTo>
                  <a:lnTo>
                    <a:pt x="9135" y="8147"/>
                  </a:lnTo>
                  <a:lnTo>
                    <a:pt x="8970" y="8147"/>
                  </a:lnTo>
                  <a:lnTo>
                    <a:pt x="8805" y="8106"/>
                  </a:lnTo>
                  <a:lnTo>
                    <a:pt x="8682" y="8024"/>
                  </a:lnTo>
                  <a:lnTo>
                    <a:pt x="8517" y="7941"/>
                  </a:lnTo>
                  <a:lnTo>
                    <a:pt x="8312" y="7736"/>
                  </a:lnTo>
                  <a:lnTo>
                    <a:pt x="8065" y="7530"/>
                  </a:lnTo>
                  <a:lnTo>
                    <a:pt x="7941" y="7448"/>
                  </a:lnTo>
                  <a:lnTo>
                    <a:pt x="7777" y="7406"/>
                  </a:lnTo>
                  <a:lnTo>
                    <a:pt x="7612" y="7406"/>
                  </a:lnTo>
                  <a:lnTo>
                    <a:pt x="7448" y="7448"/>
                  </a:lnTo>
                  <a:lnTo>
                    <a:pt x="7283" y="7530"/>
                  </a:lnTo>
                  <a:lnTo>
                    <a:pt x="7160" y="7653"/>
                  </a:lnTo>
                  <a:lnTo>
                    <a:pt x="6954" y="8024"/>
                  </a:lnTo>
                  <a:lnTo>
                    <a:pt x="6789" y="8353"/>
                  </a:lnTo>
                  <a:lnTo>
                    <a:pt x="6625" y="8723"/>
                  </a:lnTo>
                  <a:lnTo>
                    <a:pt x="6419" y="9093"/>
                  </a:lnTo>
                  <a:lnTo>
                    <a:pt x="6296" y="9217"/>
                  </a:lnTo>
                  <a:lnTo>
                    <a:pt x="6172" y="9340"/>
                  </a:lnTo>
                  <a:lnTo>
                    <a:pt x="6008" y="9381"/>
                  </a:lnTo>
                  <a:lnTo>
                    <a:pt x="5802" y="9381"/>
                  </a:lnTo>
                  <a:lnTo>
                    <a:pt x="5761" y="9546"/>
                  </a:lnTo>
                  <a:lnTo>
                    <a:pt x="5678" y="9669"/>
                  </a:lnTo>
                  <a:lnTo>
                    <a:pt x="5555" y="9793"/>
                  </a:lnTo>
                  <a:lnTo>
                    <a:pt x="5390" y="9875"/>
                  </a:lnTo>
                  <a:lnTo>
                    <a:pt x="5226" y="9916"/>
                  </a:lnTo>
                  <a:lnTo>
                    <a:pt x="5020" y="9916"/>
                  </a:lnTo>
                  <a:lnTo>
                    <a:pt x="4855" y="9875"/>
                  </a:lnTo>
                  <a:lnTo>
                    <a:pt x="4691" y="9834"/>
                  </a:lnTo>
                  <a:lnTo>
                    <a:pt x="4362" y="9669"/>
                  </a:lnTo>
                  <a:lnTo>
                    <a:pt x="4033" y="9464"/>
                  </a:lnTo>
                  <a:lnTo>
                    <a:pt x="3745" y="9258"/>
                  </a:lnTo>
                  <a:lnTo>
                    <a:pt x="3415" y="9134"/>
                  </a:lnTo>
                  <a:lnTo>
                    <a:pt x="3210" y="9134"/>
                  </a:lnTo>
                  <a:lnTo>
                    <a:pt x="3004" y="9093"/>
                  </a:lnTo>
                  <a:lnTo>
                    <a:pt x="2592" y="9134"/>
                  </a:lnTo>
                  <a:lnTo>
                    <a:pt x="2222" y="9093"/>
                  </a:lnTo>
                  <a:lnTo>
                    <a:pt x="2016" y="9052"/>
                  </a:lnTo>
                  <a:lnTo>
                    <a:pt x="1852" y="8970"/>
                  </a:lnTo>
                  <a:lnTo>
                    <a:pt x="1687" y="8846"/>
                  </a:lnTo>
                  <a:lnTo>
                    <a:pt x="1564" y="8723"/>
                  </a:lnTo>
                  <a:lnTo>
                    <a:pt x="1317" y="8435"/>
                  </a:lnTo>
                  <a:lnTo>
                    <a:pt x="1152" y="8312"/>
                  </a:lnTo>
                  <a:lnTo>
                    <a:pt x="1029" y="8229"/>
                  </a:lnTo>
                  <a:lnTo>
                    <a:pt x="864" y="8188"/>
                  </a:lnTo>
                  <a:lnTo>
                    <a:pt x="700" y="8188"/>
                  </a:lnTo>
                  <a:lnTo>
                    <a:pt x="535" y="8312"/>
                  </a:lnTo>
                  <a:lnTo>
                    <a:pt x="371" y="8476"/>
                  </a:lnTo>
                  <a:lnTo>
                    <a:pt x="247" y="8682"/>
                  </a:lnTo>
                  <a:lnTo>
                    <a:pt x="124" y="8888"/>
                  </a:lnTo>
                  <a:lnTo>
                    <a:pt x="83" y="9134"/>
                  </a:lnTo>
                  <a:lnTo>
                    <a:pt x="42" y="9381"/>
                  </a:lnTo>
                  <a:lnTo>
                    <a:pt x="0" y="9628"/>
                  </a:lnTo>
                  <a:lnTo>
                    <a:pt x="42" y="9916"/>
                  </a:lnTo>
                  <a:lnTo>
                    <a:pt x="83" y="10163"/>
                  </a:lnTo>
                  <a:lnTo>
                    <a:pt x="124" y="10410"/>
                  </a:lnTo>
                  <a:lnTo>
                    <a:pt x="247" y="10657"/>
                  </a:lnTo>
                  <a:lnTo>
                    <a:pt x="371" y="10863"/>
                  </a:lnTo>
                  <a:lnTo>
                    <a:pt x="494" y="11068"/>
                  </a:lnTo>
                  <a:lnTo>
                    <a:pt x="659" y="11274"/>
                  </a:lnTo>
                  <a:lnTo>
                    <a:pt x="823" y="11439"/>
                  </a:lnTo>
                  <a:lnTo>
                    <a:pt x="1029" y="11603"/>
                  </a:lnTo>
                  <a:lnTo>
                    <a:pt x="1276" y="11727"/>
                  </a:lnTo>
                  <a:lnTo>
                    <a:pt x="1523" y="11809"/>
                  </a:lnTo>
                  <a:lnTo>
                    <a:pt x="1852" y="11891"/>
                  </a:lnTo>
                  <a:lnTo>
                    <a:pt x="2222" y="11932"/>
                  </a:lnTo>
                  <a:lnTo>
                    <a:pt x="2592" y="11932"/>
                  </a:lnTo>
                  <a:lnTo>
                    <a:pt x="2963" y="11973"/>
                  </a:lnTo>
                  <a:lnTo>
                    <a:pt x="3333" y="12097"/>
                  </a:lnTo>
                  <a:lnTo>
                    <a:pt x="3662" y="12261"/>
                  </a:lnTo>
                  <a:lnTo>
                    <a:pt x="3827" y="12344"/>
                  </a:lnTo>
                  <a:lnTo>
                    <a:pt x="3950" y="12508"/>
                  </a:lnTo>
                  <a:lnTo>
                    <a:pt x="4074" y="12632"/>
                  </a:lnTo>
                  <a:lnTo>
                    <a:pt x="4115" y="12796"/>
                  </a:lnTo>
                  <a:lnTo>
                    <a:pt x="3662" y="12961"/>
                  </a:lnTo>
                  <a:lnTo>
                    <a:pt x="3457" y="13084"/>
                  </a:lnTo>
                  <a:lnTo>
                    <a:pt x="3251" y="13208"/>
                  </a:lnTo>
                  <a:lnTo>
                    <a:pt x="3127" y="13455"/>
                  </a:lnTo>
                  <a:lnTo>
                    <a:pt x="3086" y="13702"/>
                  </a:lnTo>
                  <a:lnTo>
                    <a:pt x="3086" y="13825"/>
                  </a:lnTo>
                  <a:lnTo>
                    <a:pt x="3127" y="13907"/>
                  </a:lnTo>
                  <a:lnTo>
                    <a:pt x="3210" y="14031"/>
                  </a:lnTo>
                  <a:lnTo>
                    <a:pt x="3292" y="14113"/>
                  </a:lnTo>
                  <a:lnTo>
                    <a:pt x="3457" y="14154"/>
                  </a:lnTo>
                  <a:lnTo>
                    <a:pt x="3580" y="14195"/>
                  </a:lnTo>
                  <a:lnTo>
                    <a:pt x="3745" y="14236"/>
                  </a:lnTo>
                  <a:lnTo>
                    <a:pt x="3909" y="14319"/>
                  </a:lnTo>
                  <a:lnTo>
                    <a:pt x="3991" y="14401"/>
                  </a:lnTo>
                  <a:lnTo>
                    <a:pt x="4033" y="14524"/>
                  </a:lnTo>
                  <a:lnTo>
                    <a:pt x="3991" y="14648"/>
                  </a:lnTo>
                  <a:lnTo>
                    <a:pt x="3950" y="14812"/>
                  </a:lnTo>
                  <a:lnTo>
                    <a:pt x="3868" y="14936"/>
                  </a:lnTo>
                  <a:lnTo>
                    <a:pt x="3786" y="15059"/>
                  </a:lnTo>
                  <a:lnTo>
                    <a:pt x="3662" y="15183"/>
                  </a:lnTo>
                  <a:lnTo>
                    <a:pt x="3498" y="15265"/>
                  </a:lnTo>
                  <a:lnTo>
                    <a:pt x="3251" y="15347"/>
                  </a:lnTo>
                  <a:lnTo>
                    <a:pt x="4074" y="15594"/>
                  </a:lnTo>
                  <a:lnTo>
                    <a:pt x="4897" y="15841"/>
                  </a:lnTo>
                  <a:lnTo>
                    <a:pt x="5719" y="16047"/>
                  </a:lnTo>
                  <a:lnTo>
                    <a:pt x="6542" y="16211"/>
                  </a:lnTo>
                  <a:lnTo>
                    <a:pt x="7406" y="16376"/>
                  </a:lnTo>
                  <a:lnTo>
                    <a:pt x="8229" y="16499"/>
                  </a:lnTo>
                  <a:lnTo>
                    <a:pt x="9093" y="16540"/>
                  </a:lnTo>
                  <a:lnTo>
                    <a:pt x="9957" y="16623"/>
                  </a:lnTo>
                  <a:lnTo>
                    <a:pt x="10821" y="16623"/>
                  </a:lnTo>
                  <a:lnTo>
                    <a:pt x="11685" y="16582"/>
                  </a:lnTo>
                  <a:lnTo>
                    <a:pt x="12550" y="16540"/>
                  </a:lnTo>
                  <a:lnTo>
                    <a:pt x="13455" y="16458"/>
                  </a:lnTo>
                  <a:lnTo>
                    <a:pt x="14319" y="16335"/>
                  </a:lnTo>
                  <a:lnTo>
                    <a:pt x="15183" y="16170"/>
                  </a:lnTo>
                  <a:lnTo>
                    <a:pt x="16088" y="15964"/>
                  </a:lnTo>
                  <a:lnTo>
                    <a:pt x="16952" y="15718"/>
                  </a:lnTo>
                  <a:lnTo>
                    <a:pt x="17898" y="15430"/>
                  </a:lnTo>
                  <a:lnTo>
                    <a:pt x="18804" y="15100"/>
                  </a:lnTo>
                  <a:lnTo>
                    <a:pt x="18680" y="14771"/>
                  </a:lnTo>
                  <a:lnTo>
                    <a:pt x="18557" y="14483"/>
                  </a:lnTo>
                  <a:lnTo>
                    <a:pt x="18351" y="14195"/>
                  </a:lnTo>
                  <a:lnTo>
                    <a:pt x="18104" y="13990"/>
                  </a:lnTo>
                  <a:lnTo>
                    <a:pt x="17857" y="13784"/>
                  </a:lnTo>
                  <a:lnTo>
                    <a:pt x="17569" y="13619"/>
                  </a:lnTo>
                  <a:lnTo>
                    <a:pt x="17240" y="13496"/>
                  </a:lnTo>
                  <a:lnTo>
                    <a:pt x="16952" y="13455"/>
                  </a:lnTo>
                  <a:lnTo>
                    <a:pt x="15965" y="13455"/>
                  </a:lnTo>
                  <a:lnTo>
                    <a:pt x="15759" y="13372"/>
                  </a:lnTo>
                  <a:lnTo>
                    <a:pt x="15594" y="13249"/>
                  </a:lnTo>
                  <a:lnTo>
                    <a:pt x="15430" y="13084"/>
                  </a:lnTo>
                  <a:lnTo>
                    <a:pt x="15265" y="12920"/>
                  </a:lnTo>
                  <a:lnTo>
                    <a:pt x="15142" y="12714"/>
                  </a:lnTo>
                  <a:lnTo>
                    <a:pt x="15059" y="12467"/>
                  </a:lnTo>
                  <a:lnTo>
                    <a:pt x="14936" y="12015"/>
                  </a:lnTo>
                  <a:lnTo>
                    <a:pt x="14936" y="12015"/>
                  </a:lnTo>
                  <a:lnTo>
                    <a:pt x="15265" y="12097"/>
                  </a:lnTo>
                  <a:lnTo>
                    <a:pt x="15594" y="12056"/>
                  </a:lnTo>
                  <a:lnTo>
                    <a:pt x="15923" y="11973"/>
                  </a:lnTo>
                  <a:lnTo>
                    <a:pt x="16211" y="11850"/>
                  </a:lnTo>
                  <a:lnTo>
                    <a:pt x="16499" y="11644"/>
                  </a:lnTo>
                  <a:lnTo>
                    <a:pt x="16787" y="11397"/>
                  </a:lnTo>
                  <a:lnTo>
                    <a:pt x="16993" y="11109"/>
                  </a:lnTo>
                  <a:lnTo>
                    <a:pt x="17158" y="10821"/>
                  </a:lnTo>
                  <a:lnTo>
                    <a:pt x="17281" y="10492"/>
                  </a:lnTo>
                  <a:lnTo>
                    <a:pt x="17363" y="10163"/>
                  </a:lnTo>
                  <a:lnTo>
                    <a:pt x="17446" y="9793"/>
                  </a:lnTo>
                  <a:lnTo>
                    <a:pt x="17487" y="9464"/>
                  </a:lnTo>
                  <a:lnTo>
                    <a:pt x="17487" y="8764"/>
                  </a:lnTo>
                  <a:lnTo>
                    <a:pt x="17446" y="8065"/>
                  </a:lnTo>
                  <a:lnTo>
                    <a:pt x="17446" y="7777"/>
                  </a:lnTo>
                  <a:lnTo>
                    <a:pt x="17363" y="6625"/>
                  </a:lnTo>
                  <a:lnTo>
                    <a:pt x="17281" y="6049"/>
                  </a:lnTo>
                  <a:lnTo>
                    <a:pt x="17158" y="5514"/>
                  </a:lnTo>
                  <a:lnTo>
                    <a:pt x="16911" y="4979"/>
                  </a:lnTo>
                  <a:lnTo>
                    <a:pt x="16787" y="4732"/>
                  </a:lnTo>
                  <a:lnTo>
                    <a:pt x="16623" y="4485"/>
                  </a:lnTo>
                  <a:lnTo>
                    <a:pt x="16458" y="4279"/>
                  </a:lnTo>
                  <a:lnTo>
                    <a:pt x="16253" y="4074"/>
                  </a:lnTo>
                  <a:lnTo>
                    <a:pt x="16047" y="3909"/>
                  </a:lnTo>
                  <a:lnTo>
                    <a:pt x="15800" y="3745"/>
                  </a:lnTo>
                  <a:lnTo>
                    <a:pt x="15347" y="3539"/>
                  </a:lnTo>
                  <a:lnTo>
                    <a:pt x="14854" y="3374"/>
                  </a:lnTo>
                  <a:lnTo>
                    <a:pt x="14360" y="3210"/>
                  </a:lnTo>
                  <a:lnTo>
                    <a:pt x="14154" y="3086"/>
                  </a:lnTo>
                  <a:lnTo>
                    <a:pt x="13948" y="2963"/>
                  </a:lnTo>
                  <a:lnTo>
                    <a:pt x="13784" y="2757"/>
                  </a:lnTo>
                  <a:lnTo>
                    <a:pt x="13619" y="2592"/>
                  </a:lnTo>
                  <a:lnTo>
                    <a:pt x="13372" y="2140"/>
                  </a:lnTo>
                  <a:lnTo>
                    <a:pt x="13002" y="1235"/>
                  </a:lnTo>
                  <a:lnTo>
                    <a:pt x="12755" y="782"/>
                  </a:lnTo>
                  <a:lnTo>
                    <a:pt x="12632" y="576"/>
                  </a:lnTo>
                  <a:lnTo>
                    <a:pt x="12467" y="412"/>
                  </a:lnTo>
                  <a:lnTo>
                    <a:pt x="12262" y="247"/>
                  </a:lnTo>
                  <a:lnTo>
                    <a:pt x="12056" y="124"/>
                  </a:lnTo>
                  <a:lnTo>
                    <a:pt x="11850" y="41"/>
                  </a:lnTo>
                  <a:lnTo>
                    <a:pt x="11603" y="0"/>
                  </a:lnTo>
                  <a:close/>
                </a:path>
              </a:pathLst>
            </a:custGeom>
            <a:solidFill>
              <a:srgbClr val="C340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093;p46">
              <a:extLst>
                <a:ext uri="{FF2B5EF4-FFF2-40B4-BE49-F238E27FC236}">
                  <a16:creationId xmlns:a16="http://schemas.microsoft.com/office/drawing/2014/main" id="{EB49D5AD-3F7A-42F3-AD43-BF57D393DDA3}"/>
                </a:ext>
              </a:extLst>
            </p:cNvPr>
            <p:cNvSpPr/>
            <p:nvPr/>
          </p:nvSpPr>
          <p:spPr>
            <a:xfrm>
              <a:off x="6429375" y="1261075"/>
              <a:ext cx="209850" cy="249975"/>
            </a:xfrm>
            <a:custGeom>
              <a:avLst/>
              <a:gdLst/>
              <a:ahLst/>
              <a:cxnLst/>
              <a:rect l="l" t="t" r="r" b="b"/>
              <a:pathLst>
                <a:path w="8394" h="9999" extrusionOk="0">
                  <a:moveTo>
                    <a:pt x="5843" y="0"/>
                  </a:moveTo>
                  <a:lnTo>
                    <a:pt x="5431" y="82"/>
                  </a:lnTo>
                  <a:lnTo>
                    <a:pt x="4567" y="288"/>
                  </a:lnTo>
                  <a:lnTo>
                    <a:pt x="3744" y="576"/>
                  </a:lnTo>
                  <a:lnTo>
                    <a:pt x="3333" y="741"/>
                  </a:lnTo>
                  <a:lnTo>
                    <a:pt x="2921" y="905"/>
                  </a:lnTo>
                  <a:lnTo>
                    <a:pt x="2551" y="1152"/>
                  </a:lnTo>
                  <a:lnTo>
                    <a:pt x="2181" y="1399"/>
                  </a:lnTo>
                  <a:lnTo>
                    <a:pt x="1934" y="1605"/>
                  </a:lnTo>
                  <a:lnTo>
                    <a:pt x="1687" y="1852"/>
                  </a:lnTo>
                  <a:lnTo>
                    <a:pt x="1275" y="2386"/>
                  </a:lnTo>
                  <a:lnTo>
                    <a:pt x="905" y="3004"/>
                  </a:lnTo>
                  <a:lnTo>
                    <a:pt x="617" y="3621"/>
                  </a:lnTo>
                  <a:lnTo>
                    <a:pt x="411" y="4115"/>
                  </a:lnTo>
                  <a:lnTo>
                    <a:pt x="206" y="4608"/>
                  </a:lnTo>
                  <a:lnTo>
                    <a:pt x="82" y="5143"/>
                  </a:lnTo>
                  <a:lnTo>
                    <a:pt x="0" y="5678"/>
                  </a:lnTo>
                  <a:lnTo>
                    <a:pt x="0" y="6048"/>
                  </a:lnTo>
                  <a:lnTo>
                    <a:pt x="0" y="6419"/>
                  </a:lnTo>
                  <a:lnTo>
                    <a:pt x="82" y="6830"/>
                  </a:lnTo>
                  <a:lnTo>
                    <a:pt x="206" y="7242"/>
                  </a:lnTo>
                  <a:lnTo>
                    <a:pt x="329" y="7653"/>
                  </a:lnTo>
                  <a:lnTo>
                    <a:pt x="494" y="8064"/>
                  </a:lnTo>
                  <a:lnTo>
                    <a:pt x="699" y="8476"/>
                  </a:lnTo>
                  <a:lnTo>
                    <a:pt x="946" y="8846"/>
                  </a:lnTo>
                  <a:lnTo>
                    <a:pt x="1193" y="9175"/>
                  </a:lnTo>
                  <a:lnTo>
                    <a:pt x="1481" y="9504"/>
                  </a:lnTo>
                  <a:lnTo>
                    <a:pt x="1810" y="9710"/>
                  </a:lnTo>
                  <a:lnTo>
                    <a:pt x="2140" y="9875"/>
                  </a:lnTo>
                  <a:lnTo>
                    <a:pt x="2510" y="9998"/>
                  </a:lnTo>
                  <a:lnTo>
                    <a:pt x="2880" y="9998"/>
                  </a:lnTo>
                  <a:lnTo>
                    <a:pt x="3292" y="9916"/>
                  </a:lnTo>
                  <a:lnTo>
                    <a:pt x="3703" y="9710"/>
                  </a:lnTo>
                  <a:lnTo>
                    <a:pt x="3950" y="9504"/>
                  </a:lnTo>
                  <a:lnTo>
                    <a:pt x="4156" y="9258"/>
                  </a:lnTo>
                  <a:lnTo>
                    <a:pt x="4197" y="9093"/>
                  </a:lnTo>
                  <a:lnTo>
                    <a:pt x="4238" y="8970"/>
                  </a:lnTo>
                  <a:lnTo>
                    <a:pt x="4238" y="8805"/>
                  </a:lnTo>
                  <a:lnTo>
                    <a:pt x="4197" y="8640"/>
                  </a:lnTo>
                  <a:lnTo>
                    <a:pt x="3991" y="8764"/>
                  </a:lnTo>
                  <a:lnTo>
                    <a:pt x="3785" y="8805"/>
                  </a:lnTo>
                  <a:lnTo>
                    <a:pt x="3580" y="8846"/>
                  </a:lnTo>
                  <a:lnTo>
                    <a:pt x="3333" y="8846"/>
                  </a:lnTo>
                  <a:lnTo>
                    <a:pt x="3127" y="8805"/>
                  </a:lnTo>
                  <a:lnTo>
                    <a:pt x="2921" y="8723"/>
                  </a:lnTo>
                  <a:lnTo>
                    <a:pt x="2716" y="8640"/>
                  </a:lnTo>
                  <a:lnTo>
                    <a:pt x="2510" y="8517"/>
                  </a:lnTo>
                  <a:lnTo>
                    <a:pt x="2345" y="8394"/>
                  </a:lnTo>
                  <a:lnTo>
                    <a:pt x="2181" y="8188"/>
                  </a:lnTo>
                  <a:lnTo>
                    <a:pt x="1934" y="7818"/>
                  </a:lnTo>
                  <a:lnTo>
                    <a:pt x="1769" y="7406"/>
                  </a:lnTo>
                  <a:lnTo>
                    <a:pt x="1646" y="6954"/>
                  </a:lnTo>
                  <a:lnTo>
                    <a:pt x="1605" y="6460"/>
                  </a:lnTo>
                  <a:lnTo>
                    <a:pt x="1646" y="5925"/>
                  </a:lnTo>
                  <a:lnTo>
                    <a:pt x="1728" y="5431"/>
                  </a:lnTo>
                  <a:lnTo>
                    <a:pt x="1934" y="4937"/>
                  </a:lnTo>
                  <a:lnTo>
                    <a:pt x="2181" y="4485"/>
                  </a:lnTo>
                  <a:lnTo>
                    <a:pt x="2469" y="4073"/>
                  </a:lnTo>
                  <a:lnTo>
                    <a:pt x="2757" y="3662"/>
                  </a:lnTo>
                  <a:lnTo>
                    <a:pt x="3127" y="3292"/>
                  </a:lnTo>
                  <a:lnTo>
                    <a:pt x="3580" y="2839"/>
                  </a:lnTo>
                  <a:lnTo>
                    <a:pt x="4073" y="2428"/>
                  </a:lnTo>
                  <a:lnTo>
                    <a:pt x="4608" y="2057"/>
                  </a:lnTo>
                  <a:lnTo>
                    <a:pt x="4855" y="1934"/>
                  </a:lnTo>
                  <a:lnTo>
                    <a:pt x="5143" y="1769"/>
                  </a:lnTo>
                  <a:lnTo>
                    <a:pt x="5472" y="1687"/>
                  </a:lnTo>
                  <a:lnTo>
                    <a:pt x="5760" y="1605"/>
                  </a:lnTo>
                  <a:lnTo>
                    <a:pt x="6089" y="1564"/>
                  </a:lnTo>
                  <a:lnTo>
                    <a:pt x="6419" y="1522"/>
                  </a:lnTo>
                  <a:lnTo>
                    <a:pt x="6748" y="1564"/>
                  </a:lnTo>
                  <a:lnTo>
                    <a:pt x="7036" y="1605"/>
                  </a:lnTo>
                  <a:lnTo>
                    <a:pt x="7365" y="1728"/>
                  </a:lnTo>
                  <a:lnTo>
                    <a:pt x="7653" y="1852"/>
                  </a:lnTo>
                  <a:lnTo>
                    <a:pt x="8023" y="2098"/>
                  </a:lnTo>
                  <a:lnTo>
                    <a:pt x="8229" y="2140"/>
                  </a:lnTo>
                  <a:lnTo>
                    <a:pt x="8394" y="2140"/>
                  </a:lnTo>
                  <a:lnTo>
                    <a:pt x="8106" y="1646"/>
                  </a:lnTo>
                  <a:lnTo>
                    <a:pt x="7735" y="1193"/>
                  </a:lnTo>
                  <a:lnTo>
                    <a:pt x="7365" y="782"/>
                  </a:lnTo>
                  <a:lnTo>
                    <a:pt x="6912" y="370"/>
                  </a:lnTo>
                  <a:lnTo>
                    <a:pt x="6624" y="165"/>
                  </a:lnTo>
                  <a:lnTo>
                    <a:pt x="6460" y="82"/>
                  </a:lnTo>
                  <a:lnTo>
                    <a:pt x="6254" y="41"/>
                  </a:lnTo>
                  <a:lnTo>
                    <a:pt x="6048" y="0"/>
                  </a:lnTo>
                  <a:close/>
                </a:path>
              </a:pathLst>
            </a:custGeom>
            <a:solidFill>
              <a:srgbClr val="C340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094;p46">
              <a:extLst>
                <a:ext uri="{FF2B5EF4-FFF2-40B4-BE49-F238E27FC236}">
                  <a16:creationId xmlns:a16="http://schemas.microsoft.com/office/drawing/2014/main" id="{B80890F2-CD7E-4F18-B2A6-35F901402060}"/>
                </a:ext>
              </a:extLst>
            </p:cNvPr>
            <p:cNvSpPr/>
            <p:nvPr/>
          </p:nvSpPr>
          <p:spPr>
            <a:xfrm>
              <a:off x="6267875" y="884600"/>
              <a:ext cx="1114000" cy="1028625"/>
            </a:xfrm>
            <a:custGeom>
              <a:avLst/>
              <a:gdLst/>
              <a:ahLst/>
              <a:cxnLst/>
              <a:rect l="l" t="t" r="r" b="b"/>
              <a:pathLst>
                <a:path w="44560" h="41145" extrusionOk="0">
                  <a:moveTo>
                    <a:pt x="21478" y="0"/>
                  </a:moveTo>
                  <a:lnTo>
                    <a:pt x="20367" y="82"/>
                  </a:lnTo>
                  <a:lnTo>
                    <a:pt x="19256" y="165"/>
                  </a:lnTo>
                  <a:lnTo>
                    <a:pt x="18104" y="370"/>
                  </a:lnTo>
                  <a:lnTo>
                    <a:pt x="16993" y="576"/>
                  </a:lnTo>
                  <a:lnTo>
                    <a:pt x="15882" y="864"/>
                  </a:lnTo>
                  <a:lnTo>
                    <a:pt x="15100" y="1111"/>
                  </a:lnTo>
                  <a:lnTo>
                    <a:pt x="14319" y="1399"/>
                  </a:lnTo>
                  <a:lnTo>
                    <a:pt x="13537" y="1687"/>
                  </a:lnTo>
                  <a:lnTo>
                    <a:pt x="12796" y="2016"/>
                  </a:lnTo>
                  <a:lnTo>
                    <a:pt x="12097" y="2387"/>
                  </a:lnTo>
                  <a:lnTo>
                    <a:pt x="11356" y="2757"/>
                  </a:lnTo>
                  <a:lnTo>
                    <a:pt x="10657" y="3127"/>
                  </a:lnTo>
                  <a:lnTo>
                    <a:pt x="9998" y="3539"/>
                  </a:lnTo>
                  <a:lnTo>
                    <a:pt x="9340" y="3991"/>
                  </a:lnTo>
                  <a:lnTo>
                    <a:pt x="8682" y="4444"/>
                  </a:lnTo>
                  <a:lnTo>
                    <a:pt x="8065" y="4937"/>
                  </a:lnTo>
                  <a:lnTo>
                    <a:pt x="7447" y="5431"/>
                  </a:lnTo>
                  <a:lnTo>
                    <a:pt x="6871" y="5966"/>
                  </a:lnTo>
                  <a:lnTo>
                    <a:pt x="6337" y="6501"/>
                  </a:lnTo>
                  <a:lnTo>
                    <a:pt x="5761" y="7077"/>
                  </a:lnTo>
                  <a:lnTo>
                    <a:pt x="5267" y="7653"/>
                  </a:lnTo>
                  <a:lnTo>
                    <a:pt x="4773" y="8229"/>
                  </a:lnTo>
                  <a:lnTo>
                    <a:pt x="4279" y="8846"/>
                  </a:lnTo>
                  <a:lnTo>
                    <a:pt x="3827" y="9463"/>
                  </a:lnTo>
                  <a:lnTo>
                    <a:pt x="3374" y="10122"/>
                  </a:lnTo>
                  <a:lnTo>
                    <a:pt x="2963" y="10739"/>
                  </a:lnTo>
                  <a:lnTo>
                    <a:pt x="2592" y="11438"/>
                  </a:lnTo>
                  <a:lnTo>
                    <a:pt x="2222" y="12097"/>
                  </a:lnTo>
                  <a:lnTo>
                    <a:pt x="1852" y="12796"/>
                  </a:lnTo>
                  <a:lnTo>
                    <a:pt x="1523" y="13496"/>
                  </a:lnTo>
                  <a:lnTo>
                    <a:pt x="1235" y="14236"/>
                  </a:lnTo>
                  <a:lnTo>
                    <a:pt x="988" y="14936"/>
                  </a:lnTo>
                  <a:lnTo>
                    <a:pt x="741" y="15676"/>
                  </a:lnTo>
                  <a:lnTo>
                    <a:pt x="494" y="16417"/>
                  </a:lnTo>
                  <a:lnTo>
                    <a:pt x="329" y="17199"/>
                  </a:lnTo>
                  <a:lnTo>
                    <a:pt x="124" y="17939"/>
                  </a:lnTo>
                  <a:lnTo>
                    <a:pt x="0" y="18721"/>
                  </a:lnTo>
                  <a:lnTo>
                    <a:pt x="329" y="18844"/>
                  </a:lnTo>
                  <a:lnTo>
                    <a:pt x="659" y="18886"/>
                  </a:lnTo>
                  <a:lnTo>
                    <a:pt x="947" y="18886"/>
                  </a:lnTo>
                  <a:lnTo>
                    <a:pt x="1111" y="18844"/>
                  </a:lnTo>
                  <a:lnTo>
                    <a:pt x="1276" y="18762"/>
                  </a:lnTo>
                  <a:lnTo>
                    <a:pt x="1276" y="18762"/>
                  </a:lnTo>
                  <a:lnTo>
                    <a:pt x="1193" y="18968"/>
                  </a:lnTo>
                  <a:lnTo>
                    <a:pt x="1193" y="19174"/>
                  </a:lnTo>
                  <a:lnTo>
                    <a:pt x="1276" y="19379"/>
                  </a:lnTo>
                  <a:lnTo>
                    <a:pt x="1399" y="19544"/>
                  </a:lnTo>
                  <a:lnTo>
                    <a:pt x="1564" y="19708"/>
                  </a:lnTo>
                  <a:lnTo>
                    <a:pt x="1770" y="19832"/>
                  </a:lnTo>
                  <a:lnTo>
                    <a:pt x="1975" y="19873"/>
                  </a:lnTo>
                  <a:lnTo>
                    <a:pt x="2222" y="19873"/>
                  </a:lnTo>
                  <a:lnTo>
                    <a:pt x="2428" y="19832"/>
                  </a:lnTo>
                  <a:lnTo>
                    <a:pt x="2634" y="19708"/>
                  </a:lnTo>
                  <a:lnTo>
                    <a:pt x="2839" y="19585"/>
                  </a:lnTo>
                  <a:lnTo>
                    <a:pt x="3004" y="19462"/>
                  </a:lnTo>
                  <a:lnTo>
                    <a:pt x="3333" y="19091"/>
                  </a:lnTo>
                  <a:lnTo>
                    <a:pt x="3621" y="18721"/>
                  </a:lnTo>
                  <a:lnTo>
                    <a:pt x="5102" y="16787"/>
                  </a:lnTo>
                  <a:lnTo>
                    <a:pt x="6666" y="14894"/>
                  </a:lnTo>
                  <a:lnTo>
                    <a:pt x="8312" y="13084"/>
                  </a:lnTo>
                  <a:lnTo>
                    <a:pt x="9998" y="11315"/>
                  </a:lnTo>
                  <a:lnTo>
                    <a:pt x="10369" y="10945"/>
                  </a:lnTo>
                  <a:lnTo>
                    <a:pt x="10739" y="10615"/>
                  </a:lnTo>
                  <a:lnTo>
                    <a:pt x="11192" y="10327"/>
                  </a:lnTo>
                  <a:lnTo>
                    <a:pt x="11644" y="10081"/>
                  </a:lnTo>
                  <a:lnTo>
                    <a:pt x="11891" y="9998"/>
                  </a:lnTo>
                  <a:lnTo>
                    <a:pt x="12138" y="9957"/>
                  </a:lnTo>
                  <a:lnTo>
                    <a:pt x="12385" y="9916"/>
                  </a:lnTo>
                  <a:lnTo>
                    <a:pt x="12632" y="9916"/>
                  </a:lnTo>
                  <a:lnTo>
                    <a:pt x="12879" y="9957"/>
                  </a:lnTo>
                  <a:lnTo>
                    <a:pt x="13125" y="10039"/>
                  </a:lnTo>
                  <a:lnTo>
                    <a:pt x="13372" y="10163"/>
                  </a:lnTo>
                  <a:lnTo>
                    <a:pt x="13537" y="10327"/>
                  </a:lnTo>
                  <a:lnTo>
                    <a:pt x="13907" y="10698"/>
                  </a:lnTo>
                  <a:lnTo>
                    <a:pt x="14113" y="10862"/>
                  </a:lnTo>
                  <a:lnTo>
                    <a:pt x="14195" y="10945"/>
                  </a:lnTo>
                  <a:lnTo>
                    <a:pt x="14319" y="10986"/>
                  </a:lnTo>
                  <a:lnTo>
                    <a:pt x="14524" y="10986"/>
                  </a:lnTo>
                  <a:lnTo>
                    <a:pt x="14730" y="10945"/>
                  </a:lnTo>
                  <a:lnTo>
                    <a:pt x="14895" y="10862"/>
                  </a:lnTo>
                  <a:lnTo>
                    <a:pt x="15100" y="10739"/>
                  </a:lnTo>
                  <a:lnTo>
                    <a:pt x="15553" y="10410"/>
                  </a:lnTo>
                  <a:lnTo>
                    <a:pt x="16006" y="9998"/>
                  </a:lnTo>
                  <a:lnTo>
                    <a:pt x="16870" y="9134"/>
                  </a:lnTo>
                  <a:lnTo>
                    <a:pt x="17281" y="8723"/>
                  </a:lnTo>
                  <a:lnTo>
                    <a:pt x="17734" y="8311"/>
                  </a:lnTo>
                  <a:lnTo>
                    <a:pt x="18227" y="7982"/>
                  </a:lnTo>
                  <a:lnTo>
                    <a:pt x="18721" y="7653"/>
                  </a:lnTo>
                  <a:lnTo>
                    <a:pt x="19009" y="7571"/>
                  </a:lnTo>
                  <a:lnTo>
                    <a:pt x="19297" y="7447"/>
                  </a:lnTo>
                  <a:lnTo>
                    <a:pt x="19585" y="7406"/>
                  </a:lnTo>
                  <a:lnTo>
                    <a:pt x="19873" y="7365"/>
                  </a:lnTo>
                  <a:lnTo>
                    <a:pt x="20449" y="7324"/>
                  </a:lnTo>
                  <a:lnTo>
                    <a:pt x="21066" y="7406"/>
                  </a:lnTo>
                  <a:lnTo>
                    <a:pt x="21642" y="7571"/>
                  </a:lnTo>
                  <a:lnTo>
                    <a:pt x="22177" y="7818"/>
                  </a:lnTo>
                  <a:lnTo>
                    <a:pt x="22424" y="7982"/>
                  </a:lnTo>
                  <a:lnTo>
                    <a:pt x="22671" y="8147"/>
                  </a:lnTo>
                  <a:lnTo>
                    <a:pt x="22918" y="8353"/>
                  </a:lnTo>
                  <a:lnTo>
                    <a:pt x="23124" y="8558"/>
                  </a:lnTo>
                  <a:lnTo>
                    <a:pt x="23453" y="8970"/>
                  </a:lnTo>
                  <a:lnTo>
                    <a:pt x="23741" y="9463"/>
                  </a:lnTo>
                  <a:lnTo>
                    <a:pt x="24070" y="9916"/>
                  </a:lnTo>
                  <a:lnTo>
                    <a:pt x="24399" y="10327"/>
                  </a:lnTo>
                  <a:lnTo>
                    <a:pt x="24605" y="10533"/>
                  </a:lnTo>
                  <a:lnTo>
                    <a:pt x="24811" y="10739"/>
                  </a:lnTo>
                  <a:lnTo>
                    <a:pt x="25057" y="10862"/>
                  </a:lnTo>
                  <a:lnTo>
                    <a:pt x="25304" y="11027"/>
                  </a:lnTo>
                  <a:lnTo>
                    <a:pt x="25551" y="11109"/>
                  </a:lnTo>
                  <a:lnTo>
                    <a:pt x="25798" y="11150"/>
                  </a:lnTo>
                  <a:lnTo>
                    <a:pt x="26086" y="11150"/>
                  </a:lnTo>
                  <a:lnTo>
                    <a:pt x="26333" y="11109"/>
                  </a:lnTo>
                  <a:lnTo>
                    <a:pt x="26539" y="10986"/>
                  </a:lnTo>
                  <a:lnTo>
                    <a:pt x="26744" y="10862"/>
                  </a:lnTo>
                  <a:lnTo>
                    <a:pt x="27115" y="10574"/>
                  </a:lnTo>
                  <a:lnTo>
                    <a:pt x="27485" y="10286"/>
                  </a:lnTo>
                  <a:lnTo>
                    <a:pt x="27691" y="10163"/>
                  </a:lnTo>
                  <a:lnTo>
                    <a:pt x="27896" y="10039"/>
                  </a:lnTo>
                  <a:lnTo>
                    <a:pt x="28226" y="9957"/>
                  </a:lnTo>
                  <a:lnTo>
                    <a:pt x="28555" y="9916"/>
                  </a:lnTo>
                  <a:lnTo>
                    <a:pt x="28884" y="9957"/>
                  </a:lnTo>
                  <a:lnTo>
                    <a:pt x="29213" y="9998"/>
                  </a:lnTo>
                  <a:lnTo>
                    <a:pt x="29666" y="10122"/>
                  </a:lnTo>
                  <a:lnTo>
                    <a:pt x="30118" y="10245"/>
                  </a:lnTo>
                  <a:lnTo>
                    <a:pt x="30571" y="10451"/>
                  </a:lnTo>
                  <a:lnTo>
                    <a:pt x="30982" y="10657"/>
                  </a:lnTo>
                  <a:lnTo>
                    <a:pt x="31394" y="10945"/>
                  </a:lnTo>
                  <a:lnTo>
                    <a:pt x="31805" y="11191"/>
                  </a:lnTo>
                  <a:lnTo>
                    <a:pt x="32175" y="11521"/>
                  </a:lnTo>
                  <a:lnTo>
                    <a:pt x="32505" y="11850"/>
                  </a:lnTo>
                  <a:lnTo>
                    <a:pt x="32834" y="12220"/>
                  </a:lnTo>
                  <a:lnTo>
                    <a:pt x="33122" y="12590"/>
                  </a:lnTo>
                  <a:lnTo>
                    <a:pt x="33410" y="13002"/>
                  </a:lnTo>
                  <a:lnTo>
                    <a:pt x="33616" y="13413"/>
                  </a:lnTo>
                  <a:lnTo>
                    <a:pt x="33821" y="13866"/>
                  </a:lnTo>
                  <a:lnTo>
                    <a:pt x="33986" y="14318"/>
                  </a:lnTo>
                  <a:lnTo>
                    <a:pt x="34109" y="14771"/>
                  </a:lnTo>
                  <a:lnTo>
                    <a:pt x="34233" y="15265"/>
                  </a:lnTo>
                  <a:lnTo>
                    <a:pt x="34274" y="15800"/>
                  </a:lnTo>
                  <a:lnTo>
                    <a:pt x="34315" y="16376"/>
                  </a:lnTo>
                  <a:lnTo>
                    <a:pt x="34397" y="17528"/>
                  </a:lnTo>
                  <a:lnTo>
                    <a:pt x="34397" y="17775"/>
                  </a:lnTo>
                  <a:lnTo>
                    <a:pt x="34480" y="18021"/>
                  </a:lnTo>
                  <a:lnTo>
                    <a:pt x="34562" y="18227"/>
                  </a:lnTo>
                  <a:lnTo>
                    <a:pt x="34726" y="18433"/>
                  </a:lnTo>
                  <a:lnTo>
                    <a:pt x="34891" y="18598"/>
                  </a:lnTo>
                  <a:lnTo>
                    <a:pt x="35056" y="18680"/>
                  </a:lnTo>
                  <a:lnTo>
                    <a:pt x="35467" y="18886"/>
                  </a:lnTo>
                  <a:lnTo>
                    <a:pt x="35714" y="19132"/>
                  </a:lnTo>
                  <a:lnTo>
                    <a:pt x="35920" y="19379"/>
                  </a:lnTo>
                  <a:lnTo>
                    <a:pt x="36043" y="19708"/>
                  </a:lnTo>
                  <a:lnTo>
                    <a:pt x="36125" y="20038"/>
                  </a:lnTo>
                  <a:lnTo>
                    <a:pt x="36166" y="20367"/>
                  </a:lnTo>
                  <a:lnTo>
                    <a:pt x="36166" y="20737"/>
                  </a:lnTo>
                  <a:lnTo>
                    <a:pt x="36125" y="21107"/>
                  </a:lnTo>
                  <a:lnTo>
                    <a:pt x="36002" y="21436"/>
                  </a:lnTo>
                  <a:lnTo>
                    <a:pt x="35755" y="22095"/>
                  </a:lnTo>
                  <a:lnTo>
                    <a:pt x="35467" y="22712"/>
                  </a:lnTo>
                  <a:lnTo>
                    <a:pt x="35138" y="23329"/>
                  </a:lnTo>
                  <a:lnTo>
                    <a:pt x="35014" y="23658"/>
                  </a:lnTo>
                  <a:lnTo>
                    <a:pt x="34891" y="23987"/>
                  </a:lnTo>
                  <a:lnTo>
                    <a:pt x="34850" y="24358"/>
                  </a:lnTo>
                  <a:lnTo>
                    <a:pt x="34809" y="24687"/>
                  </a:lnTo>
                  <a:lnTo>
                    <a:pt x="34809" y="25057"/>
                  </a:lnTo>
                  <a:lnTo>
                    <a:pt x="34891" y="25428"/>
                  </a:lnTo>
                  <a:lnTo>
                    <a:pt x="34973" y="25757"/>
                  </a:lnTo>
                  <a:lnTo>
                    <a:pt x="35138" y="26045"/>
                  </a:lnTo>
                  <a:lnTo>
                    <a:pt x="35385" y="26292"/>
                  </a:lnTo>
                  <a:lnTo>
                    <a:pt x="35632" y="26456"/>
                  </a:lnTo>
                  <a:lnTo>
                    <a:pt x="35837" y="26538"/>
                  </a:lnTo>
                  <a:lnTo>
                    <a:pt x="36043" y="26621"/>
                  </a:lnTo>
                  <a:lnTo>
                    <a:pt x="36455" y="26662"/>
                  </a:lnTo>
                  <a:lnTo>
                    <a:pt x="37319" y="26703"/>
                  </a:lnTo>
                  <a:lnTo>
                    <a:pt x="37730" y="26744"/>
                  </a:lnTo>
                  <a:lnTo>
                    <a:pt x="38100" y="26785"/>
                  </a:lnTo>
                  <a:lnTo>
                    <a:pt x="38306" y="26868"/>
                  </a:lnTo>
                  <a:lnTo>
                    <a:pt x="38429" y="26950"/>
                  </a:lnTo>
                  <a:lnTo>
                    <a:pt x="38594" y="27073"/>
                  </a:lnTo>
                  <a:lnTo>
                    <a:pt x="38717" y="27238"/>
                  </a:lnTo>
                  <a:lnTo>
                    <a:pt x="38800" y="27444"/>
                  </a:lnTo>
                  <a:lnTo>
                    <a:pt x="38882" y="27649"/>
                  </a:lnTo>
                  <a:lnTo>
                    <a:pt x="38964" y="28061"/>
                  </a:lnTo>
                  <a:lnTo>
                    <a:pt x="39005" y="28925"/>
                  </a:lnTo>
                  <a:lnTo>
                    <a:pt x="38964" y="29789"/>
                  </a:lnTo>
                  <a:lnTo>
                    <a:pt x="38841" y="30612"/>
                  </a:lnTo>
                  <a:lnTo>
                    <a:pt x="38635" y="31435"/>
                  </a:lnTo>
                  <a:lnTo>
                    <a:pt x="38388" y="32258"/>
                  </a:lnTo>
                  <a:lnTo>
                    <a:pt x="38100" y="33039"/>
                  </a:lnTo>
                  <a:lnTo>
                    <a:pt x="37689" y="33780"/>
                  </a:lnTo>
                  <a:lnTo>
                    <a:pt x="37236" y="34520"/>
                  </a:lnTo>
                  <a:lnTo>
                    <a:pt x="36784" y="35096"/>
                  </a:lnTo>
                  <a:lnTo>
                    <a:pt x="36331" y="35714"/>
                  </a:lnTo>
                  <a:lnTo>
                    <a:pt x="35837" y="36290"/>
                  </a:lnTo>
                  <a:lnTo>
                    <a:pt x="35344" y="36907"/>
                  </a:lnTo>
                  <a:lnTo>
                    <a:pt x="34932" y="37483"/>
                  </a:lnTo>
                  <a:lnTo>
                    <a:pt x="34562" y="38141"/>
                  </a:lnTo>
                  <a:lnTo>
                    <a:pt x="34397" y="38470"/>
                  </a:lnTo>
                  <a:lnTo>
                    <a:pt x="34274" y="38800"/>
                  </a:lnTo>
                  <a:lnTo>
                    <a:pt x="34192" y="39170"/>
                  </a:lnTo>
                  <a:lnTo>
                    <a:pt x="34109" y="39540"/>
                  </a:lnTo>
                  <a:lnTo>
                    <a:pt x="34068" y="39952"/>
                  </a:lnTo>
                  <a:lnTo>
                    <a:pt x="34150" y="40363"/>
                  </a:lnTo>
                  <a:lnTo>
                    <a:pt x="34274" y="40774"/>
                  </a:lnTo>
                  <a:lnTo>
                    <a:pt x="34356" y="40980"/>
                  </a:lnTo>
                  <a:lnTo>
                    <a:pt x="34480" y="41145"/>
                  </a:lnTo>
                  <a:lnTo>
                    <a:pt x="35179" y="40651"/>
                  </a:lnTo>
                  <a:lnTo>
                    <a:pt x="35920" y="40116"/>
                  </a:lnTo>
                  <a:lnTo>
                    <a:pt x="36578" y="39540"/>
                  </a:lnTo>
                  <a:lnTo>
                    <a:pt x="37277" y="38964"/>
                  </a:lnTo>
                  <a:lnTo>
                    <a:pt x="37895" y="38347"/>
                  </a:lnTo>
                  <a:lnTo>
                    <a:pt x="38512" y="37730"/>
                  </a:lnTo>
                  <a:lnTo>
                    <a:pt x="39088" y="37071"/>
                  </a:lnTo>
                  <a:lnTo>
                    <a:pt x="39664" y="36372"/>
                  </a:lnTo>
                  <a:lnTo>
                    <a:pt x="40199" y="35673"/>
                  </a:lnTo>
                  <a:lnTo>
                    <a:pt x="40692" y="34973"/>
                  </a:lnTo>
                  <a:lnTo>
                    <a:pt x="41186" y="34232"/>
                  </a:lnTo>
                  <a:lnTo>
                    <a:pt x="41598" y="33492"/>
                  </a:lnTo>
                  <a:lnTo>
                    <a:pt x="42050" y="32710"/>
                  </a:lnTo>
                  <a:lnTo>
                    <a:pt x="42420" y="31928"/>
                  </a:lnTo>
                  <a:lnTo>
                    <a:pt x="42791" y="31147"/>
                  </a:lnTo>
                  <a:lnTo>
                    <a:pt x="43120" y="30324"/>
                  </a:lnTo>
                  <a:lnTo>
                    <a:pt x="43408" y="29501"/>
                  </a:lnTo>
                  <a:lnTo>
                    <a:pt x="43655" y="28678"/>
                  </a:lnTo>
                  <a:lnTo>
                    <a:pt x="43902" y="27814"/>
                  </a:lnTo>
                  <a:lnTo>
                    <a:pt x="44066" y="26950"/>
                  </a:lnTo>
                  <a:lnTo>
                    <a:pt x="44231" y="26086"/>
                  </a:lnTo>
                  <a:lnTo>
                    <a:pt x="44354" y="25222"/>
                  </a:lnTo>
                  <a:lnTo>
                    <a:pt x="44478" y="24317"/>
                  </a:lnTo>
                  <a:lnTo>
                    <a:pt x="44519" y="23411"/>
                  </a:lnTo>
                  <a:lnTo>
                    <a:pt x="44560" y="22547"/>
                  </a:lnTo>
                  <a:lnTo>
                    <a:pt x="44519" y="21642"/>
                  </a:lnTo>
                  <a:lnTo>
                    <a:pt x="44478" y="20737"/>
                  </a:lnTo>
                  <a:lnTo>
                    <a:pt x="44395" y="19832"/>
                  </a:lnTo>
                  <a:lnTo>
                    <a:pt x="44272" y="18927"/>
                  </a:lnTo>
                  <a:lnTo>
                    <a:pt x="44107" y="18021"/>
                  </a:lnTo>
                  <a:lnTo>
                    <a:pt x="43902" y="17116"/>
                  </a:lnTo>
                  <a:lnTo>
                    <a:pt x="43655" y="16211"/>
                  </a:lnTo>
                  <a:lnTo>
                    <a:pt x="43326" y="15100"/>
                  </a:lnTo>
                  <a:lnTo>
                    <a:pt x="42914" y="14030"/>
                  </a:lnTo>
                  <a:lnTo>
                    <a:pt x="42462" y="13002"/>
                  </a:lnTo>
                  <a:lnTo>
                    <a:pt x="41968" y="11973"/>
                  </a:lnTo>
                  <a:lnTo>
                    <a:pt x="41433" y="10986"/>
                  </a:lnTo>
                  <a:lnTo>
                    <a:pt x="40857" y="10081"/>
                  </a:lnTo>
                  <a:lnTo>
                    <a:pt x="40199" y="9175"/>
                  </a:lnTo>
                  <a:lnTo>
                    <a:pt x="39540" y="8311"/>
                  </a:lnTo>
                  <a:lnTo>
                    <a:pt x="38841" y="7488"/>
                  </a:lnTo>
                  <a:lnTo>
                    <a:pt x="38100" y="6666"/>
                  </a:lnTo>
                  <a:lnTo>
                    <a:pt x="37319" y="5925"/>
                  </a:lnTo>
                  <a:lnTo>
                    <a:pt x="36496" y="5226"/>
                  </a:lnTo>
                  <a:lnTo>
                    <a:pt x="35632" y="4526"/>
                  </a:lnTo>
                  <a:lnTo>
                    <a:pt x="34768" y="3909"/>
                  </a:lnTo>
                  <a:lnTo>
                    <a:pt x="33862" y="3333"/>
                  </a:lnTo>
                  <a:lnTo>
                    <a:pt x="32957" y="2798"/>
                  </a:lnTo>
                  <a:lnTo>
                    <a:pt x="32011" y="2304"/>
                  </a:lnTo>
                  <a:lnTo>
                    <a:pt x="31023" y="1852"/>
                  </a:lnTo>
                  <a:lnTo>
                    <a:pt x="29995" y="1440"/>
                  </a:lnTo>
                  <a:lnTo>
                    <a:pt x="29007" y="1070"/>
                  </a:lnTo>
                  <a:lnTo>
                    <a:pt x="27979" y="782"/>
                  </a:lnTo>
                  <a:lnTo>
                    <a:pt x="26909" y="494"/>
                  </a:lnTo>
                  <a:lnTo>
                    <a:pt x="25839" y="288"/>
                  </a:lnTo>
                  <a:lnTo>
                    <a:pt x="24769" y="165"/>
                  </a:lnTo>
                  <a:lnTo>
                    <a:pt x="23659" y="41"/>
                  </a:lnTo>
                  <a:lnTo>
                    <a:pt x="22589" y="0"/>
                  </a:lnTo>
                  <a:close/>
                </a:path>
              </a:pathLst>
            </a:custGeom>
            <a:solidFill>
              <a:srgbClr val="C340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" name="Юпитер">
            <a:extLst>
              <a:ext uri="{FF2B5EF4-FFF2-40B4-BE49-F238E27FC236}">
                <a16:creationId xmlns:a16="http://schemas.microsoft.com/office/drawing/2014/main" id="{F6DFBFFB-49EE-46D8-B15D-AAF641077D42}"/>
              </a:ext>
            </a:extLst>
          </p:cNvPr>
          <p:cNvGrpSpPr/>
          <p:nvPr/>
        </p:nvGrpSpPr>
        <p:grpSpPr>
          <a:xfrm>
            <a:off x="3219368" y="1747547"/>
            <a:ext cx="824221" cy="824203"/>
            <a:chOff x="1769725" y="883575"/>
            <a:chExt cx="1122250" cy="1122225"/>
          </a:xfrm>
        </p:grpSpPr>
        <p:sp>
          <p:nvSpPr>
            <p:cNvPr id="87" name="Google Shape;1604;p56">
              <a:extLst>
                <a:ext uri="{FF2B5EF4-FFF2-40B4-BE49-F238E27FC236}">
                  <a16:creationId xmlns:a16="http://schemas.microsoft.com/office/drawing/2014/main" id="{0CFC8742-CE2E-4C4E-A406-00DCE2826DAE}"/>
                </a:ext>
              </a:extLst>
            </p:cNvPr>
            <p:cNvSpPr/>
            <p:nvPr/>
          </p:nvSpPr>
          <p:spPr>
            <a:xfrm>
              <a:off x="176972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2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2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8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8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605;p56">
              <a:extLst>
                <a:ext uri="{FF2B5EF4-FFF2-40B4-BE49-F238E27FC236}">
                  <a16:creationId xmlns:a16="http://schemas.microsoft.com/office/drawing/2014/main" id="{B3F397D2-606C-4C3A-A891-3EAD1927A956}"/>
                </a:ext>
              </a:extLst>
            </p:cNvPr>
            <p:cNvSpPr/>
            <p:nvPr/>
          </p:nvSpPr>
          <p:spPr>
            <a:xfrm>
              <a:off x="2436275" y="943225"/>
              <a:ext cx="185175" cy="114200"/>
            </a:xfrm>
            <a:custGeom>
              <a:avLst/>
              <a:gdLst/>
              <a:ahLst/>
              <a:cxnLst/>
              <a:rect l="l" t="t" r="r" b="b"/>
              <a:pathLst>
                <a:path w="7407" h="4568" extrusionOk="0">
                  <a:moveTo>
                    <a:pt x="5761" y="0"/>
                  </a:moveTo>
                  <a:lnTo>
                    <a:pt x="5143" y="659"/>
                  </a:lnTo>
                  <a:lnTo>
                    <a:pt x="4485" y="1276"/>
                  </a:lnTo>
                  <a:lnTo>
                    <a:pt x="3786" y="1893"/>
                  </a:lnTo>
                  <a:lnTo>
                    <a:pt x="3086" y="2469"/>
                  </a:lnTo>
                  <a:lnTo>
                    <a:pt x="2345" y="3045"/>
                  </a:lnTo>
                  <a:lnTo>
                    <a:pt x="1564" y="3580"/>
                  </a:lnTo>
                  <a:lnTo>
                    <a:pt x="823" y="4074"/>
                  </a:lnTo>
                  <a:lnTo>
                    <a:pt x="0" y="4567"/>
                  </a:lnTo>
                  <a:lnTo>
                    <a:pt x="3744" y="2757"/>
                  </a:lnTo>
                  <a:lnTo>
                    <a:pt x="7406" y="906"/>
                  </a:lnTo>
                  <a:lnTo>
                    <a:pt x="6583" y="412"/>
                  </a:lnTo>
                  <a:lnTo>
                    <a:pt x="5761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606;p56">
              <a:extLst>
                <a:ext uri="{FF2B5EF4-FFF2-40B4-BE49-F238E27FC236}">
                  <a16:creationId xmlns:a16="http://schemas.microsoft.com/office/drawing/2014/main" id="{E6666F45-053D-4CCD-AA01-A88EA8573479}"/>
                </a:ext>
              </a:extLst>
            </p:cNvPr>
            <p:cNvSpPr/>
            <p:nvPr/>
          </p:nvSpPr>
          <p:spPr>
            <a:xfrm>
              <a:off x="2073175" y="902075"/>
              <a:ext cx="445400" cy="177975"/>
            </a:xfrm>
            <a:custGeom>
              <a:avLst/>
              <a:gdLst/>
              <a:ahLst/>
              <a:cxnLst/>
              <a:rect l="l" t="t" r="r" b="b"/>
              <a:pathLst>
                <a:path w="17816" h="7119" extrusionOk="0">
                  <a:moveTo>
                    <a:pt x="15841" y="1"/>
                  </a:moveTo>
                  <a:lnTo>
                    <a:pt x="14565" y="618"/>
                  </a:lnTo>
                  <a:lnTo>
                    <a:pt x="13249" y="1194"/>
                  </a:lnTo>
                  <a:lnTo>
                    <a:pt x="11932" y="1770"/>
                  </a:lnTo>
                  <a:lnTo>
                    <a:pt x="10574" y="2305"/>
                  </a:lnTo>
                  <a:lnTo>
                    <a:pt x="7982" y="3210"/>
                  </a:lnTo>
                  <a:lnTo>
                    <a:pt x="6666" y="3662"/>
                  </a:lnTo>
                  <a:lnTo>
                    <a:pt x="5390" y="4197"/>
                  </a:lnTo>
                  <a:lnTo>
                    <a:pt x="4691" y="4485"/>
                  </a:lnTo>
                  <a:lnTo>
                    <a:pt x="3991" y="4815"/>
                  </a:lnTo>
                  <a:lnTo>
                    <a:pt x="2675" y="5514"/>
                  </a:lnTo>
                  <a:lnTo>
                    <a:pt x="1317" y="6296"/>
                  </a:lnTo>
                  <a:lnTo>
                    <a:pt x="0" y="7119"/>
                  </a:lnTo>
                  <a:lnTo>
                    <a:pt x="15306" y="1400"/>
                  </a:lnTo>
                  <a:lnTo>
                    <a:pt x="16540" y="947"/>
                  </a:lnTo>
                  <a:lnTo>
                    <a:pt x="17158" y="741"/>
                  </a:lnTo>
                  <a:lnTo>
                    <a:pt x="17816" y="577"/>
                  </a:lnTo>
                  <a:lnTo>
                    <a:pt x="16828" y="247"/>
                  </a:lnTo>
                  <a:lnTo>
                    <a:pt x="15841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607;p56">
              <a:extLst>
                <a:ext uri="{FF2B5EF4-FFF2-40B4-BE49-F238E27FC236}">
                  <a16:creationId xmlns:a16="http://schemas.microsoft.com/office/drawing/2014/main" id="{579AF397-FDC5-4B63-B816-98D3283BDA71}"/>
                </a:ext>
              </a:extLst>
            </p:cNvPr>
            <p:cNvSpPr/>
            <p:nvPr/>
          </p:nvSpPr>
          <p:spPr>
            <a:xfrm>
              <a:off x="2012475" y="1557300"/>
              <a:ext cx="868175" cy="406325"/>
            </a:xfrm>
            <a:custGeom>
              <a:avLst/>
              <a:gdLst/>
              <a:ahLst/>
              <a:cxnLst/>
              <a:rect l="l" t="t" r="r" b="b"/>
              <a:pathLst>
                <a:path w="34727" h="16253" extrusionOk="0">
                  <a:moveTo>
                    <a:pt x="34727" y="1"/>
                  </a:moveTo>
                  <a:lnTo>
                    <a:pt x="33492" y="865"/>
                  </a:lnTo>
                  <a:lnTo>
                    <a:pt x="32299" y="1688"/>
                  </a:lnTo>
                  <a:lnTo>
                    <a:pt x="31188" y="2469"/>
                  </a:lnTo>
                  <a:lnTo>
                    <a:pt x="30695" y="2799"/>
                  </a:lnTo>
                  <a:lnTo>
                    <a:pt x="30201" y="3045"/>
                  </a:lnTo>
                  <a:lnTo>
                    <a:pt x="27938" y="4239"/>
                  </a:lnTo>
                  <a:lnTo>
                    <a:pt x="25593" y="5391"/>
                  </a:lnTo>
                  <a:lnTo>
                    <a:pt x="23289" y="6502"/>
                  </a:lnTo>
                  <a:lnTo>
                    <a:pt x="20902" y="7530"/>
                  </a:lnTo>
                  <a:lnTo>
                    <a:pt x="18804" y="8394"/>
                  </a:lnTo>
                  <a:lnTo>
                    <a:pt x="16664" y="9258"/>
                  </a:lnTo>
                  <a:lnTo>
                    <a:pt x="14484" y="10040"/>
                  </a:lnTo>
                  <a:lnTo>
                    <a:pt x="12303" y="10822"/>
                  </a:lnTo>
                  <a:lnTo>
                    <a:pt x="10122" y="11521"/>
                  </a:lnTo>
                  <a:lnTo>
                    <a:pt x="7942" y="12180"/>
                  </a:lnTo>
                  <a:lnTo>
                    <a:pt x="5720" y="12797"/>
                  </a:lnTo>
                  <a:lnTo>
                    <a:pt x="3498" y="13373"/>
                  </a:lnTo>
                  <a:lnTo>
                    <a:pt x="2840" y="13537"/>
                  </a:lnTo>
                  <a:lnTo>
                    <a:pt x="1934" y="13743"/>
                  </a:lnTo>
                  <a:lnTo>
                    <a:pt x="947" y="13866"/>
                  </a:lnTo>
                  <a:lnTo>
                    <a:pt x="453" y="13908"/>
                  </a:lnTo>
                  <a:lnTo>
                    <a:pt x="1" y="13949"/>
                  </a:lnTo>
                  <a:lnTo>
                    <a:pt x="988" y="14607"/>
                  </a:lnTo>
                  <a:lnTo>
                    <a:pt x="2017" y="15224"/>
                  </a:lnTo>
                  <a:lnTo>
                    <a:pt x="3086" y="15759"/>
                  </a:lnTo>
                  <a:lnTo>
                    <a:pt x="4197" y="16253"/>
                  </a:lnTo>
                  <a:lnTo>
                    <a:pt x="4403" y="15924"/>
                  </a:lnTo>
                  <a:lnTo>
                    <a:pt x="4650" y="15636"/>
                  </a:lnTo>
                  <a:lnTo>
                    <a:pt x="4897" y="15389"/>
                  </a:lnTo>
                  <a:lnTo>
                    <a:pt x="5226" y="15183"/>
                  </a:lnTo>
                  <a:lnTo>
                    <a:pt x="5555" y="14977"/>
                  </a:lnTo>
                  <a:lnTo>
                    <a:pt x="5925" y="14854"/>
                  </a:lnTo>
                  <a:lnTo>
                    <a:pt x="6296" y="14689"/>
                  </a:lnTo>
                  <a:lnTo>
                    <a:pt x="6707" y="14566"/>
                  </a:lnTo>
                  <a:lnTo>
                    <a:pt x="7530" y="14401"/>
                  </a:lnTo>
                  <a:lnTo>
                    <a:pt x="8394" y="14237"/>
                  </a:lnTo>
                  <a:lnTo>
                    <a:pt x="9258" y="14072"/>
                  </a:lnTo>
                  <a:lnTo>
                    <a:pt x="10081" y="13949"/>
                  </a:lnTo>
                  <a:lnTo>
                    <a:pt x="11727" y="13578"/>
                  </a:lnTo>
                  <a:lnTo>
                    <a:pt x="13332" y="13167"/>
                  </a:lnTo>
                  <a:lnTo>
                    <a:pt x="16582" y="12303"/>
                  </a:lnTo>
                  <a:lnTo>
                    <a:pt x="19832" y="11398"/>
                  </a:lnTo>
                  <a:lnTo>
                    <a:pt x="23083" y="10534"/>
                  </a:lnTo>
                  <a:lnTo>
                    <a:pt x="24893" y="10081"/>
                  </a:lnTo>
                  <a:lnTo>
                    <a:pt x="26704" y="9711"/>
                  </a:lnTo>
                  <a:lnTo>
                    <a:pt x="27650" y="9546"/>
                  </a:lnTo>
                  <a:lnTo>
                    <a:pt x="28555" y="9423"/>
                  </a:lnTo>
                  <a:lnTo>
                    <a:pt x="29501" y="9341"/>
                  </a:lnTo>
                  <a:lnTo>
                    <a:pt x="30407" y="9299"/>
                  </a:lnTo>
                  <a:lnTo>
                    <a:pt x="31188" y="8271"/>
                  </a:lnTo>
                  <a:lnTo>
                    <a:pt x="31888" y="7201"/>
                  </a:lnTo>
                  <a:lnTo>
                    <a:pt x="32546" y="6049"/>
                  </a:lnTo>
                  <a:lnTo>
                    <a:pt x="33122" y="4897"/>
                  </a:lnTo>
                  <a:lnTo>
                    <a:pt x="33616" y="3704"/>
                  </a:lnTo>
                  <a:lnTo>
                    <a:pt x="34068" y="2511"/>
                  </a:lnTo>
                  <a:lnTo>
                    <a:pt x="34439" y="1235"/>
                  </a:lnTo>
                  <a:lnTo>
                    <a:pt x="34727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608;p56">
              <a:extLst>
                <a:ext uri="{FF2B5EF4-FFF2-40B4-BE49-F238E27FC236}">
                  <a16:creationId xmlns:a16="http://schemas.microsoft.com/office/drawing/2014/main" id="{F639CA1C-72E8-427C-BCF6-C37419947C30}"/>
                </a:ext>
              </a:extLst>
            </p:cNvPr>
            <p:cNvSpPr/>
            <p:nvPr/>
          </p:nvSpPr>
          <p:spPr>
            <a:xfrm>
              <a:off x="1783100" y="1286775"/>
              <a:ext cx="112150" cy="41175"/>
            </a:xfrm>
            <a:custGeom>
              <a:avLst/>
              <a:gdLst/>
              <a:ahLst/>
              <a:cxnLst/>
              <a:rect l="l" t="t" r="r" b="b"/>
              <a:pathLst>
                <a:path w="4486" h="1647" extrusionOk="0">
                  <a:moveTo>
                    <a:pt x="4485" y="1"/>
                  </a:moveTo>
                  <a:lnTo>
                    <a:pt x="3415" y="248"/>
                  </a:lnTo>
                  <a:lnTo>
                    <a:pt x="2346" y="371"/>
                  </a:lnTo>
                  <a:lnTo>
                    <a:pt x="1317" y="453"/>
                  </a:lnTo>
                  <a:lnTo>
                    <a:pt x="288" y="453"/>
                  </a:lnTo>
                  <a:lnTo>
                    <a:pt x="0" y="1646"/>
                  </a:lnTo>
                  <a:lnTo>
                    <a:pt x="206" y="1564"/>
                  </a:lnTo>
                  <a:lnTo>
                    <a:pt x="4485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609;p56">
              <a:extLst>
                <a:ext uri="{FF2B5EF4-FFF2-40B4-BE49-F238E27FC236}">
                  <a16:creationId xmlns:a16="http://schemas.microsoft.com/office/drawing/2014/main" id="{FF156678-1029-4A8D-8911-24CF8193A125}"/>
                </a:ext>
              </a:extLst>
            </p:cNvPr>
            <p:cNvSpPr/>
            <p:nvPr/>
          </p:nvSpPr>
          <p:spPr>
            <a:xfrm>
              <a:off x="1816000" y="1247700"/>
              <a:ext cx="1057450" cy="500950"/>
            </a:xfrm>
            <a:custGeom>
              <a:avLst/>
              <a:gdLst/>
              <a:ahLst/>
              <a:cxnLst/>
              <a:rect l="l" t="t" r="r" b="b"/>
              <a:pathLst>
                <a:path w="42298" h="20038" extrusionOk="0">
                  <a:moveTo>
                    <a:pt x="41598" y="0"/>
                  </a:moveTo>
                  <a:lnTo>
                    <a:pt x="39788" y="988"/>
                  </a:lnTo>
                  <a:lnTo>
                    <a:pt x="37936" y="1893"/>
                  </a:lnTo>
                  <a:lnTo>
                    <a:pt x="36044" y="2716"/>
                  </a:lnTo>
                  <a:lnTo>
                    <a:pt x="34151" y="3497"/>
                  </a:lnTo>
                  <a:lnTo>
                    <a:pt x="32217" y="4238"/>
                  </a:lnTo>
                  <a:lnTo>
                    <a:pt x="30283" y="4938"/>
                  </a:lnTo>
                  <a:lnTo>
                    <a:pt x="28309" y="5596"/>
                  </a:lnTo>
                  <a:lnTo>
                    <a:pt x="26334" y="6254"/>
                  </a:lnTo>
                  <a:lnTo>
                    <a:pt x="22343" y="7489"/>
                  </a:lnTo>
                  <a:lnTo>
                    <a:pt x="18352" y="8764"/>
                  </a:lnTo>
                  <a:lnTo>
                    <a:pt x="16377" y="9422"/>
                  </a:lnTo>
                  <a:lnTo>
                    <a:pt x="14402" y="10122"/>
                  </a:lnTo>
                  <a:lnTo>
                    <a:pt x="12468" y="10821"/>
                  </a:lnTo>
                  <a:lnTo>
                    <a:pt x="10534" y="11603"/>
                  </a:lnTo>
                  <a:lnTo>
                    <a:pt x="9176" y="12179"/>
                  </a:lnTo>
                  <a:lnTo>
                    <a:pt x="7860" y="12796"/>
                  </a:lnTo>
                  <a:lnTo>
                    <a:pt x="5226" y="14072"/>
                  </a:lnTo>
                  <a:lnTo>
                    <a:pt x="2634" y="15429"/>
                  </a:lnTo>
                  <a:lnTo>
                    <a:pt x="1" y="16746"/>
                  </a:lnTo>
                  <a:lnTo>
                    <a:pt x="412" y="17610"/>
                  </a:lnTo>
                  <a:lnTo>
                    <a:pt x="824" y="18433"/>
                  </a:lnTo>
                  <a:lnTo>
                    <a:pt x="1276" y="19256"/>
                  </a:lnTo>
                  <a:lnTo>
                    <a:pt x="1729" y="20038"/>
                  </a:lnTo>
                  <a:lnTo>
                    <a:pt x="2429" y="19667"/>
                  </a:lnTo>
                  <a:lnTo>
                    <a:pt x="3169" y="19297"/>
                  </a:lnTo>
                  <a:lnTo>
                    <a:pt x="4733" y="18639"/>
                  </a:lnTo>
                  <a:lnTo>
                    <a:pt x="6214" y="18063"/>
                  </a:lnTo>
                  <a:lnTo>
                    <a:pt x="7284" y="17610"/>
                  </a:lnTo>
                  <a:lnTo>
                    <a:pt x="11645" y="15594"/>
                  </a:lnTo>
                  <a:lnTo>
                    <a:pt x="16047" y="13619"/>
                  </a:lnTo>
                  <a:lnTo>
                    <a:pt x="24811" y="9751"/>
                  </a:lnTo>
                  <a:lnTo>
                    <a:pt x="42298" y="2140"/>
                  </a:lnTo>
                  <a:lnTo>
                    <a:pt x="42133" y="1687"/>
                  </a:lnTo>
                  <a:lnTo>
                    <a:pt x="41886" y="823"/>
                  </a:lnTo>
                  <a:lnTo>
                    <a:pt x="41598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610;p56">
              <a:extLst>
                <a:ext uri="{FF2B5EF4-FFF2-40B4-BE49-F238E27FC236}">
                  <a16:creationId xmlns:a16="http://schemas.microsoft.com/office/drawing/2014/main" id="{53E926AB-5F46-4DAB-B388-80D1EC307EF5}"/>
                </a:ext>
              </a:extLst>
            </p:cNvPr>
            <p:cNvSpPr/>
            <p:nvPr/>
          </p:nvSpPr>
          <p:spPr>
            <a:xfrm>
              <a:off x="1912700" y="1474000"/>
              <a:ext cx="978250" cy="411450"/>
            </a:xfrm>
            <a:custGeom>
              <a:avLst/>
              <a:gdLst/>
              <a:ahLst/>
              <a:cxnLst/>
              <a:rect l="l" t="t" r="r" b="b"/>
              <a:pathLst>
                <a:path w="39130" h="16458" extrusionOk="0">
                  <a:moveTo>
                    <a:pt x="39129" y="0"/>
                  </a:moveTo>
                  <a:lnTo>
                    <a:pt x="11645" y="10122"/>
                  </a:lnTo>
                  <a:lnTo>
                    <a:pt x="10369" y="10615"/>
                  </a:lnTo>
                  <a:lnTo>
                    <a:pt x="8970" y="11232"/>
                  </a:lnTo>
                  <a:lnTo>
                    <a:pt x="7530" y="11850"/>
                  </a:lnTo>
                  <a:lnTo>
                    <a:pt x="6008" y="12467"/>
                  </a:lnTo>
                  <a:lnTo>
                    <a:pt x="4527" y="13002"/>
                  </a:lnTo>
                  <a:lnTo>
                    <a:pt x="3745" y="13249"/>
                  </a:lnTo>
                  <a:lnTo>
                    <a:pt x="3004" y="13454"/>
                  </a:lnTo>
                  <a:lnTo>
                    <a:pt x="2222" y="13619"/>
                  </a:lnTo>
                  <a:lnTo>
                    <a:pt x="1482" y="13701"/>
                  </a:lnTo>
                  <a:lnTo>
                    <a:pt x="741" y="13783"/>
                  </a:lnTo>
                  <a:lnTo>
                    <a:pt x="1" y="13783"/>
                  </a:lnTo>
                  <a:lnTo>
                    <a:pt x="700" y="14483"/>
                  </a:lnTo>
                  <a:lnTo>
                    <a:pt x="1400" y="15182"/>
                  </a:lnTo>
                  <a:lnTo>
                    <a:pt x="2140" y="15841"/>
                  </a:lnTo>
                  <a:lnTo>
                    <a:pt x="2881" y="16458"/>
                  </a:lnTo>
                  <a:lnTo>
                    <a:pt x="3086" y="16211"/>
                  </a:lnTo>
                  <a:lnTo>
                    <a:pt x="3333" y="15882"/>
                  </a:lnTo>
                  <a:lnTo>
                    <a:pt x="3621" y="15676"/>
                  </a:lnTo>
                  <a:lnTo>
                    <a:pt x="3950" y="15470"/>
                  </a:lnTo>
                  <a:lnTo>
                    <a:pt x="4362" y="15306"/>
                  </a:lnTo>
                  <a:lnTo>
                    <a:pt x="4856" y="15141"/>
                  </a:lnTo>
                  <a:lnTo>
                    <a:pt x="5967" y="14853"/>
                  </a:lnTo>
                  <a:lnTo>
                    <a:pt x="7201" y="14565"/>
                  </a:lnTo>
                  <a:lnTo>
                    <a:pt x="9670" y="14071"/>
                  </a:lnTo>
                  <a:lnTo>
                    <a:pt x="10739" y="13866"/>
                  </a:lnTo>
                  <a:lnTo>
                    <a:pt x="11521" y="13619"/>
                  </a:lnTo>
                  <a:lnTo>
                    <a:pt x="13249" y="12961"/>
                  </a:lnTo>
                  <a:lnTo>
                    <a:pt x="14977" y="12261"/>
                  </a:lnTo>
                  <a:lnTo>
                    <a:pt x="16664" y="11479"/>
                  </a:lnTo>
                  <a:lnTo>
                    <a:pt x="18392" y="10698"/>
                  </a:lnTo>
                  <a:lnTo>
                    <a:pt x="21725" y="9093"/>
                  </a:lnTo>
                  <a:lnTo>
                    <a:pt x="25099" y="7447"/>
                  </a:lnTo>
                  <a:lnTo>
                    <a:pt x="28473" y="5884"/>
                  </a:lnTo>
                  <a:lnTo>
                    <a:pt x="30201" y="5102"/>
                  </a:lnTo>
                  <a:lnTo>
                    <a:pt x="31888" y="4402"/>
                  </a:lnTo>
                  <a:lnTo>
                    <a:pt x="33616" y="3744"/>
                  </a:lnTo>
                  <a:lnTo>
                    <a:pt x="35385" y="3086"/>
                  </a:lnTo>
                  <a:lnTo>
                    <a:pt x="37154" y="2551"/>
                  </a:lnTo>
                  <a:lnTo>
                    <a:pt x="38923" y="2057"/>
                  </a:lnTo>
                  <a:lnTo>
                    <a:pt x="39047" y="1029"/>
                  </a:lnTo>
                  <a:lnTo>
                    <a:pt x="39129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611;p56">
              <a:extLst>
                <a:ext uri="{FF2B5EF4-FFF2-40B4-BE49-F238E27FC236}">
                  <a16:creationId xmlns:a16="http://schemas.microsoft.com/office/drawing/2014/main" id="{9AA3E007-5D24-4ADD-8611-646A4EAD5609}"/>
                </a:ext>
              </a:extLst>
            </p:cNvPr>
            <p:cNvSpPr/>
            <p:nvPr/>
          </p:nvSpPr>
          <p:spPr>
            <a:xfrm>
              <a:off x="2117400" y="1789775"/>
              <a:ext cx="655250" cy="216025"/>
            </a:xfrm>
            <a:custGeom>
              <a:avLst/>
              <a:gdLst/>
              <a:ahLst/>
              <a:cxnLst/>
              <a:rect l="l" t="t" r="r" b="b"/>
              <a:pathLst>
                <a:path w="26210" h="8641" extrusionOk="0">
                  <a:moveTo>
                    <a:pt x="26210" y="0"/>
                  </a:moveTo>
                  <a:lnTo>
                    <a:pt x="25304" y="42"/>
                  </a:lnTo>
                  <a:lnTo>
                    <a:pt x="24358" y="124"/>
                  </a:lnTo>
                  <a:lnTo>
                    <a:pt x="23453" y="247"/>
                  </a:lnTo>
                  <a:lnTo>
                    <a:pt x="22507" y="412"/>
                  </a:lnTo>
                  <a:lnTo>
                    <a:pt x="20696" y="782"/>
                  </a:lnTo>
                  <a:lnTo>
                    <a:pt x="18886" y="1235"/>
                  </a:lnTo>
                  <a:lnTo>
                    <a:pt x="15635" y="2099"/>
                  </a:lnTo>
                  <a:lnTo>
                    <a:pt x="12385" y="3004"/>
                  </a:lnTo>
                  <a:lnTo>
                    <a:pt x="9135" y="3868"/>
                  </a:lnTo>
                  <a:lnTo>
                    <a:pt x="7530" y="4279"/>
                  </a:lnTo>
                  <a:lnTo>
                    <a:pt x="5884" y="4650"/>
                  </a:lnTo>
                  <a:lnTo>
                    <a:pt x="5061" y="4773"/>
                  </a:lnTo>
                  <a:lnTo>
                    <a:pt x="4197" y="4938"/>
                  </a:lnTo>
                  <a:lnTo>
                    <a:pt x="3333" y="5102"/>
                  </a:lnTo>
                  <a:lnTo>
                    <a:pt x="2510" y="5267"/>
                  </a:lnTo>
                  <a:lnTo>
                    <a:pt x="2099" y="5390"/>
                  </a:lnTo>
                  <a:lnTo>
                    <a:pt x="1728" y="5555"/>
                  </a:lnTo>
                  <a:lnTo>
                    <a:pt x="1358" y="5678"/>
                  </a:lnTo>
                  <a:lnTo>
                    <a:pt x="1029" y="5884"/>
                  </a:lnTo>
                  <a:lnTo>
                    <a:pt x="700" y="6090"/>
                  </a:lnTo>
                  <a:lnTo>
                    <a:pt x="453" y="6337"/>
                  </a:lnTo>
                  <a:lnTo>
                    <a:pt x="206" y="6625"/>
                  </a:lnTo>
                  <a:lnTo>
                    <a:pt x="0" y="6954"/>
                  </a:lnTo>
                  <a:lnTo>
                    <a:pt x="864" y="7283"/>
                  </a:lnTo>
                  <a:lnTo>
                    <a:pt x="1728" y="7571"/>
                  </a:lnTo>
                  <a:lnTo>
                    <a:pt x="2634" y="7818"/>
                  </a:lnTo>
                  <a:lnTo>
                    <a:pt x="3498" y="8065"/>
                  </a:lnTo>
                  <a:lnTo>
                    <a:pt x="4403" y="8270"/>
                  </a:lnTo>
                  <a:lnTo>
                    <a:pt x="5349" y="8394"/>
                  </a:lnTo>
                  <a:lnTo>
                    <a:pt x="6254" y="8517"/>
                  </a:lnTo>
                  <a:lnTo>
                    <a:pt x="7201" y="8600"/>
                  </a:lnTo>
                  <a:lnTo>
                    <a:pt x="8106" y="8641"/>
                  </a:lnTo>
                  <a:lnTo>
                    <a:pt x="9052" y="8641"/>
                  </a:lnTo>
                  <a:lnTo>
                    <a:pt x="9999" y="8600"/>
                  </a:lnTo>
                  <a:lnTo>
                    <a:pt x="10986" y="8517"/>
                  </a:lnTo>
                  <a:lnTo>
                    <a:pt x="11932" y="8394"/>
                  </a:lnTo>
                  <a:lnTo>
                    <a:pt x="12879" y="8229"/>
                  </a:lnTo>
                  <a:lnTo>
                    <a:pt x="13825" y="8024"/>
                  </a:lnTo>
                  <a:lnTo>
                    <a:pt x="14771" y="7736"/>
                  </a:lnTo>
                  <a:lnTo>
                    <a:pt x="15635" y="7489"/>
                  </a:lnTo>
                  <a:lnTo>
                    <a:pt x="16499" y="7160"/>
                  </a:lnTo>
                  <a:lnTo>
                    <a:pt x="17363" y="6830"/>
                  </a:lnTo>
                  <a:lnTo>
                    <a:pt x="18145" y="6460"/>
                  </a:lnTo>
                  <a:lnTo>
                    <a:pt x="18968" y="6090"/>
                  </a:lnTo>
                  <a:lnTo>
                    <a:pt x="19750" y="5637"/>
                  </a:lnTo>
                  <a:lnTo>
                    <a:pt x="20490" y="5185"/>
                  </a:lnTo>
                  <a:lnTo>
                    <a:pt x="21231" y="4732"/>
                  </a:lnTo>
                  <a:lnTo>
                    <a:pt x="21931" y="4197"/>
                  </a:lnTo>
                  <a:lnTo>
                    <a:pt x="22589" y="3703"/>
                  </a:lnTo>
                  <a:lnTo>
                    <a:pt x="23288" y="3127"/>
                  </a:lnTo>
                  <a:lnTo>
                    <a:pt x="23905" y="2551"/>
                  </a:lnTo>
                  <a:lnTo>
                    <a:pt x="24523" y="1934"/>
                  </a:lnTo>
                  <a:lnTo>
                    <a:pt x="25099" y="1317"/>
                  </a:lnTo>
                  <a:lnTo>
                    <a:pt x="25675" y="700"/>
                  </a:lnTo>
                  <a:lnTo>
                    <a:pt x="26210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612;p56">
              <a:extLst>
                <a:ext uri="{FF2B5EF4-FFF2-40B4-BE49-F238E27FC236}">
                  <a16:creationId xmlns:a16="http://schemas.microsoft.com/office/drawing/2014/main" id="{E94CB869-D984-4BCF-B939-795298563D67}"/>
                </a:ext>
              </a:extLst>
            </p:cNvPr>
            <p:cNvSpPr/>
            <p:nvPr/>
          </p:nvSpPr>
          <p:spPr>
            <a:xfrm>
              <a:off x="1859225" y="1301175"/>
              <a:ext cx="1032750" cy="517425"/>
            </a:xfrm>
            <a:custGeom>
              <a:avLst/>
              <a:gdLst/>
              <a:ahLst/>
              <a:cxnLst/>
              <a:rect l="l" t="t" r="r" b="b"/>
              <a:pathLst>
                <a:path w="41310" h="20697" extrusionOk="0">
                  <a:moveTo>
                    <a:pt x="40569" y="1"/>
                  </a:moveTo>
                  <a:lnTo>
                    <a:pt x="23082" y="7612"/>
                  </a:lnTo>
                  <a:lnTo>
                    <a:pt x="14318" y="11480"/>
                  </a:lnTo>
                  <a:lnTo>
                    <a:pt x="9916" y="13455"/>
                  </a:lnTo>
                  <a:lnTo>
                    <a:pt x="5555" y="15471"/>
                  </a:lnTo>
                  <a:lnTo>
                    <a:pt x="4485" y="15924"/>
                  </a:lnTo>
                  <a:lnTo>
                    <a:pt x="3004" y="16500"/>
                  </a:lnTo>
                  <a:lnTo>
                    <a:pt x="1440" y="17158"/>
                  </a:lnTo>
                  <a:lnTo>
                    <a:pt x="700" y="17528"/>
                  </a:lnTo>
                  <a:lnTo>
                    <a:pt x="0" y="17899"/>
                  </a:lnTo>
                  <a:lnTo>
                    <a:pt x="494" y="18639"/>
                  </a:lnTo>
                  <a:lnTo>
                    <a:pt x="1029" y="19339"/>
                  </a:lnTo>
                  <a:lnTo>
                    <a:pt x="1564" y="19997"/>
                  </a:lnTo>
                  <a:lnTo>
                    <a:pt x="2140" y="20696"/>
                  </a:lnTo>
                  <a:lnTo>
                    <a:pt x="2880" y="20696"/>
                  </a:lnTo>
                  <a:lnTo>
                    <a:pt x="3621" y="20614"/>
                  </a:lnTo>
                  <a:lnTo>
                    <a:pt x="4361" y="20532"/>
                  </a:lnTo>
                  <a:lnTo>
                    <a:pt x="5143" y="20367"/>
                  </a:lnTo>
                  <a:lnTo>
                    <a:pt x="5884" y="20162"/>
                  </a:lnTo>
                  <a:lnTo>
                    <a:pt x="6666" y="19915"/>
                  </a:lnTo>
                  <a:lnTo>
                    <a:pt x="8147" y="19380"/>
                  </a:lnTo>
                  <a:lnTo>
                    <a:pt x="9669" y="18763"/>
                  </a:lnTo>
                  <a:lnTo>
                    <a:pt x="11109" y="18145"/>
                  </a:lnTo>
                  <a:lnTo>
                    <a:pt x="12508" y="17528"/>
                  </a:lnTo>
                  <a:lnTo>
                    <a:pt x="13784" y="17035"/>
                  </a:lnTo>
                  <a:lnTo>
                    <a:pt x="41268" y="6913"/>
                  </a:lnTo>
                  <a:lnTo>
                    <a:pt x="41309" y="6049"/>
                  </a:lnTo>
                  <a:lnTo>
                    <a:pt x="41309" y="5226"/>
                  </a:lnTo>
                  <a:lnTo>
                    <a:pt x="41268" y="4362"/>
                  </a:lnTo>
                  <a:lnTo>
                    <a:pt x="41186" y="3498"/>
                  </a:lnTo>
                  <a:lnTo>
                    <a:pt x="41062" y="2593"/>
                  </a:lnTo>
                  <a:lnTo>
                    <a:pt x="40939" y="1729"/>
                  </a:lnTo>
                  <a:lnTo>
                    <a:pt x="40774" y="865"/>
                  </a:lnTo>
                  <a:lnTo>
                    <a:pt x="40569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613;p56">
              <a:extLst>
                <a:ext uri="{FF2B5EF4-FFF2-40B4-BE49-F238E27FC236}">
                  <a16:creationId xmlns:a16="http://schemas.microsoft.com/office/drawing/2014/main" id="{C377768E-A9A1-4BA1-AD7D-D22098D25B7D}"/>
                </a:ext>
              </a:extLst>
            </p:cNvPr>
            <p:cNvSpPr/>
            <p:nvPr/>
          </p:nvSpPr>
          <p:spPr>
            <a:xfrm>
              <a:off x="1770750" y="965850"/>
              <a:ext cx="1006025" cy="547250"/>
            </a:xfrm>
            <a:custGeom>
              <a:avLst/>
              <a:gdLst/>
              <a:ahLst/>
              <a:cxnLst/>
              <a:rect l="l" t="t" r="r" b="b"/>
              <a:pathLst>
                <a:path w="40241" h="21890" extrusionOk="0">
                  <a:moveTo>
                    <a:pt x="34027" y="1"/>
                  </a:moveTo>
                  <a:lnTo>
                    <a:pt x="30365" y="1852"/>
                  </a:lnTo>
                  <a:lnTo>
                    <a:pt x="26621" y="3662"/>
                  </a:lnTo>
                  <a:lnTo>
                    <a:pt x="25551" y="4280"/>
                  </a:lnTo>
                  <a:lnTo>
                    <a:pt x="24482" y="4856"/>
                  </a:lnTo>
                  <a:lnTo>
                    <a:pt x="23330" y="5391"/>
                  </a:lnTo>
                  <a:lnTo>
                    <a:pt x="22219" y="5925"/>
                  </a:lnTo>
                  <a:lnTo>
                    <a:pt x="19915" y="6872"/>
                  </a:lnTo>
                  <a:lnTo>
                    <a:pt x="17611" y="7777"/>
                  </a:lnTo>
                  <a:lnTo>
                    <a:pt x="16294" y="8353"/>
                  </a:lnTo>
                  <a:lnTo>
                    <a:pt x="14854" y="8970"/>
                  </a:lnTo>
                  <a:lnTo>
                    <a:pt x="11727" y="10410"/>
                  </a:lnTo>
                  <a:lnTo>
                    <a:pt x="10040" y="11110"/>
                  </a:lnTo>
                  <a:lnTo>
                    <a:pt x="8353" y="11768"/>
                  </a:lnTo>
                  <a:lnTo>
                    <a:pt x="6666" y="12385"/>
                  </a:lnTo>
                  <a:lnTo>
                    <a:pt x="5843" y="12632"/>
                  </a:lnTo>
                  <a:lnTo>
                    <a:pt x="4979" y="12838"/>
                  </a:lnTo>
                  <a:lnTo>
                    <a:pt x="700" y="14401"/>
                  </a:lnTo>
                  <a:lnTo>
                    <a:pt x="494" y="14483"/>
                  </a:lnTo>
                  <a:lnTo>
                    <a:pt x="330" y="15389"/>
                  </a:lnTo>
                  <a:lnTo>
                    <a:pt x="165" y="16294"/>
                  </a:lnTo>
                  <a:lnTo>
                    <a:pt x="83" y="17199"/>
                  </a:lnTo>
                  <a:lnTo>
                    <a:pt x="1" y="18145"/>
                  </a:lnTo>
                  <a:lnTo>
                    <a:pt x="1" y="19051"/>
                  </a:lnTo>
                  <a:lnTo>
                    <a:pt x="1" y="19997"/>
                  </a:lnTo>
                  <a:lnTo>
                    <a:pt x="83" y="20943"/>
                  </a:lnTo>
                  <a:lnTo>
                    <a:pt x="165" y="21890"/>
                  </a:lnTo>
                  <a:lnTo>
                    <a:pt x="4897" y="19627"/>
                  </a:lnTo>
                  <a:lnTo>
                    <a:pt x="9670" y="17487"/>
                  </a:lnTo>
                  <a:lnTo>
                    <a:pt x="14484" y="15389"/>
                  </a:lnTo>
                  <a:lnTo>
                    <a:pt x="19297" y="13373"/>
                  </a:lnTo>
                  <a:lnTo>
                    <a:pt x="24153" y="11439"/>
                  </a:lnTo>
                  <a:lnTo>
                    <a:pt x="29049" y="9546"/>
                  </a:lnTo>
                  <a:lnTo>
                    <a:pt x="33986" y="7736"/>
                  </a:lnTo>
                  <a:lnTo>
                    <a:pt x="38924" y="5967"/>
                  </a:lnTo>
                  <a:lnTo>
                    <a:pt x="40240" y="5555"/>
                  </a:lnTo>
                  <a:lnTo>
                    <a:pt x="39582" y="4732"/>
                  </a:lnTo>
                  <a:lnTo>
                    <a:pt x="38882" y="3950"/>
                  </a:lnTo>
                  <a:lnTo>
                    <a:pt x="38142" y="3169"/>
                  </a:lnTo>
                  <a:lnTo>
                    <a:pt x="37360" y="2469"/>
                  </a:lnTo>
                  <a:lnTo>
                    <a:pt x="36578" y="1770"/>
                  </a:lnTo>
                  <a:lnTo>
                    <a:pt x="35755" y="1153"/>
                  </a:lnTo>
                  <a:lnTo>
                    <a:pt x="34891" y="535"/>
                  </a:lnTo>
                  <a:lnTo>
                    <a:pt x="34027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614;p56">
              <a:extLst>
                <a:ext uri="{FF2B5EF4-FFF2-40B4-BE49-F238E27FC236}">
                  <a16:creationId xmlns:a16="http://schemas.microsoft.com/office/drawing/2014/main" id="{72FD046C-DB4E-4D61-8F8F-D72CCFF00E45}"/>
                </a:ext>
              </a:extLst>
            </p:cNvPr>
            <p:cNvSpPr/>
            <p:nvPr/>
          </p:nvSpPr>
          <p:spPr>
            <a:xfrm>
              <a:off x="1846875" y="884600"/>
              <a:ext cx="622325" cy="277750"/>
            </a:xfrm>
            <a:custGeom>
              <a:avLst/>
              <a:gdLst/>
              <a:ahLst/>
              <a:cxnLst/>
              <a:rect l="l" t="t" r="r" b="b"/>
              <a:pathLst>
                <a:path w="24893" h="11110" extrusionOk="0">
                  <a:moveTo>
                    <a:pt x="18392" y="0"/>
                  </a:moveTo>
                  <a:lnTo>
                    <a:pt x="17651" y="82"/>
                  </a:lnTo>
                  <a:lnTo>
                    <a:pt x="16870" y="124"/>
                  </a:lnTo>
                  <a:lnTo>
                    <a:pt x="16129" y="247"/>
                  </a:lnTo>
                  <a:lnTo>
                    <a:pt x="15388" y="370"/>
                  </a:lnTo>
                  <a:lnTo>
                    <a:pt x="14648" y="494"/>
                  </a:lnTo>
                  <a:lnTo>
                    <a:pt x="13907" y="658"/>
                  </a:lnTo>
                  <a:lnTo>
                    <a:pt x="13167" y="864"/>
                  </a:lnTo>
                  <a:lnTo>
                    <a:pt x="12097" y="1234"/>
                  </a:lnTo>
                  <a:lnTo>
                    <a:pt x="11027" y="1605"/>
                  </a:lnTo>
                  <a:lnTo>
                    <a:pt x="10040" y="2016"/>
                  </a:lnTo>
                  <a:lnTo>
                    <a:pt x="9052" y="2510"/>
                  </a:lnTo>
                  <a:lnTo>
                    <a:pt x="8106" y="3004"/>
                  </a:lnTo>
                  <a:lnTo>
                    <a:pt x="7201" y="3580"/>
                  </a:lnTo>
                  <a:lnTo>
                    <a:pt x="6337" y="4197"/>
                  </a:lnTo>
                  <a:lnTo>
                    <a:pt x="5473" y="4814"/>
                  </a:lnTo>
                  <a:lnTo>
                    <a:pt x="4650" y="5472"/>
                  </a:lnTo>
                  <a:lnTo>
                    <a:pt x="3868" y="6213"/>
                  </a:lnTo>
                  <a:lnTo>
                    <a:pt x="3127" y="6954"/>
                  </a:lnTo>
                  <a:lnTo>
                    <a:pt x="2428" y="7735"/>
                  </a:lnTo>
                  <a:lnTo>
                    <a:pt x="1770" y="8517"/>
                  </a:lnTo>
                  <a:lnTo>
                    <a:pt x="1152" y="9340"/>
                  </a:lnTo>
                  <a:lnTo>
                    <a:pt x="576" y="10204"/>
                  </a:lnTo>
                  <a:lnTo>
                    <a:pt x="0" y="11109"/>
                  </a:lnTo>
                  <a:lnTo>
                    <a:pt x="0" y="11109"/>
                  </a:lnTo>
                  <a:lnTo>
                    <a:pt x="1893" y="10410"/>
                  </a:lnTo>
                  <a:lnTo>
                    <a:pt x="3580" y="9793"/>
                  </a:lnTo>
                  <a:lnTo>
                    <a:pt x="5761" y="9052"/>
                  </a:lnTo>
                  <a:lnTo>
                    <a:pt x="9052" y="7818"/>
                  </a:lnTo>
                  <a:lnTo>
                    <a:pt x="10369" y="6995"/>
                  </a:lnTo>
                  <a:lnTo>
                    <a:pt x="11727" y="6213"/>
                  </a:lnTo>
                  <a:lnTo>
                    <a:pt x="13043" y="5514"/>
                  </a:lnTo>
                  <a:lnTo>
                    <a:pt x="13743" y="5184"/>
                  </a:lnTo>
                  <a:lnTo>
                    <a:pt x="14442" y="4896"/>
                  </a:lnTo>
                  <a:lnTo>
                    <a:pt x="15718" y="4361"/>
                  </a:lnTo>
                  <a:lnTo>
                    <a:pt x="17034" y="3909"/>
                  </a:lnTo>
                  <a:lnTo>
                    <a:pt x="19626" y="3004"/>
                  </a:lnTo>
                  <a:lnTo>
                    <a:pt x="20984" y="2469"/>
                  </a:lnTo>
                  <a:lnTo>
                    <a:pt x="22301" y="1893"/>
                  </a:lnTo>
                  <a:lnTo>
                    <a:pt x="23617" y="1317"/>
                  </a:lnTo>
                  <a:lnTo>
                    <a:pt x="24893" y="700"/>
                  </a:lnTo>
                  <a:lnTo>
                    <a:pt x="23494" y="370"/>
                  </a:lnTo>
                  <a:lnTo>
                    <a:pt x="22054" y="165"/>
                  </a:lnTo>
                  <a:lnTo>
                    <a:pt x="20614" y="41"/>
                  </a:lnTo>
                  <a:lnTo>
                    <a:pt x="19133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615;p56">
              <a:extLst>
                <a:ext uri="{FF2B5EF4-FFF2-40B4-BE49-F238E27FC236}">
                  <a16:creationId xmlns:a16="http://schemas.microsoft.com/office/drawing/2014/main" id="{4F9192E8-2C35-41C9-BA22-CCED6512D7B8}"/>
                </a:ext>
              </a:extLst>
            </p:cNvPr>
            <p:cNvSpPr/>
            <p:nvPr/>
          </p:nvSpPr>
          <p:spPr>
            <a:xfrm>
              <a:off x="1984700" y="1525425"/>
              <a:ext cx="901100" cy="380600"/>
            </a:xfrm>
            <a:custGeom>
              <a:avLst/>
              <a:gdLst/>
              <a:ahLst/>
              <a:cxnLst/>
              <a:rect l="l" t="t" r="r" b="b"/>
              <a:pathLst>
                <a:path w="36044" h="15224" extrusionOk="0">
                  <a:moveTo>
                    <a:pt x="36043" y="0"/>
                  </a:moveTo>
                  <a:lnTo>
                    <a:pt x="34274" y="494"/>
                  </a:lnTo>
                  <a:lnTo>
                    <a:pt x="32505" y="1029"/>
                  </a:lnTo>
                  <a:lnTo>
                    <a:pt x="30736" y="1687"/>
                  </a:lnTo>
                  <a:lnTo>
                    <a:pt x="29008" y="2345"/>
                  </a:lnTo>
                  <a:lnTo>
                    <a:pt x="27321" y="3045"/>
                  </a:lnTo>
                  <a:lnTo>
                    <a:pt x="25593" y="3827"/>
                  </a:lnTo>
                  <a:lnTo>
                    <a:pt x="22219" y="5390"/>
                  </a:lnTo>
                  <a:lnTo>
                    <a:pt x="18845" y="7036"/>
                  </a:lnTo>
                  <a:lnTo>
                    <a:pt x="15512" y="8641"/>
                  </a:lnTo>
                  <a:lnTo>
                    <a:pt x="13784" y="9422"/>
                  </a:lnTo>
                  <a:lnTo>
                    <a:pt x="12097" y="10204"/>
                  </a:lnTo>
                  <a:lnTo>
                    <a:pt x="10369" y="10904"/>
                  </a:lnTo>
                  <a:lnTo>
                    <a:pt x="8641" y="11562"/>
                  </a:lnTo>
                  <a:lnTo>
                    <a:pt x="7859" y="11809"/>
                  </a:lnTo>
                  <a:lnTo>
                    <a:pt x="6790" y="12014"/>
                  </a:lnTo>
                  <a:lnTo>
                    <a:pt x="4321" y="12508"/>
                  </a:lnTo>
                  <a:lnTo>
                    <a:pt x="3087" y="12796"/>
                  </a:lnTo>
                  <a:lnTo>
                    <a:pt x="1976" y="13084"/>
                  </a:lnTo>
                  <a:lnTo>
                    <a:pt x="1482" y="13249"/>
                  </a:lnTo>
                  <a:lnTo>
                    <a:pt x="1070" y="13413"/>
                  </a:lnTo>
                  <a:lnTo>
                    <a:pt x="741" y="13619"/>
                  </a:lnTo>
                  <a:lnTo>
                    <a:pt x="453" y="13825"/>
                  </a:lnTo>
                  <a:lnTo>
                    <a:pt x="206" y="14154"/>
                  </a:lnTo>
                  <a:lnTo>
                    <a:pt x="1" y="14401"/>
                  </a:lnTo>
                  <a:lnTo>
                    <a:pt x="1112" y="15224"/>
                  </a:lnTo>
                  <a:lnTo>
                    <a:pt x="1564" y="15183"/>
                  </a:lnTo>
                  <a:lnTo>
                    <a:pt x="2058" y="15141"/>
                  </a:lnTo>
                  <a:lnTo>
                    <a:pt x="3045" y="15018"/>
                  </a:lnTo>
                  <a:lnTo>
                    <a:pt x="3951" y="14812"/>
                  </a:lnTo>
                  <a:lnTo>
                    <a:pt x="4609" y="14648"/>
                  </a:lnTo>
                  <a:lnTo>
                    <a:pt x="6831" y="14072"/>
                  </a:lnTo>
                  <a:lnTo>
                    <a:pt x="9053" y="13455"/>
                  </a:lnTo>
                  <a:lnTo>
                    <a:pt x="11233" y="12796"/>
                  </a:lnTo>
                  <a:lnTo>
                    <a:pt x="13414" y="12097"/>
                  </a:lnTo>
                  <a:lnTo>
                    <a:pt x="15595" y="11315"/>
                  </a:lnTo>
                  <a:lnTo>
                    <a:pt x="17775" y="10533"/>
                  </a:lnTo>
                  <a:lnTo>
                    <a:pt x="19915" y="9669"/>
                  </a:lnTo>
                  <a:lnTo>
                    <a:pt x="22013" y="8805"/>
                  </a:lnTo>
                  <a:lnTo>
                    <a:pt x="24400" y="7777"/>
                  </a:lnTo>
                  <a:lnTo>
                    <a:pt x="26704" y="6666"/>
                  </a:lnTo>
                  <a:lnTo>
                    <a:pt x="29049" y="5514"/>
                  </a:lnTo>
                  <a:lnTo>
                    <a:pt x="31312" y="4320"/>
                  </a:lnTo>
                  <a:lnTo>
                    <a:pt x="31806" y="4074"/>
                  </a:lnTo>
                  <a:lnTo>
                    <a:pt x="32299" y="3744"/>
                  </a:lnTo>
                  <a:lnTo>
                    <a:pt x="33410" y="2963"/>
                  </a:lnTo>
                  <a:lnTo>
                    <a:pt x="34603" y="2140"/>
                  </a:lnTo>
                  <a:lnTo>
                    <a:pt x="35838" y="1276"/>
                  </a:lnTo>
                  <a:lnTo>
                    <a:pt x="36043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616;p56">
              <a:extLst>
                <a:ext uri="{FF2B5EF4-FFF2-40B4-BE49-F238E27FC236}">
                  <a16:creationId xmlns:a16="http://schemas.microsoft.com/office/drawing/2014/main" id="{A38E6BE2-0BCB-4426-8B73-7C205722ABC9}"/>
                </a:ext>
              </a:extLst>
            </p:cNvPr>
            <p:cNvSpPr/>
            <p:nvPr/>
          </p:nvSpPr>
          <p:spPr>
            <a:xfrm>
              <a:off x="1774875" y="1104725"/>
              <a:ext cx="1081100" cy="561650"/>
            </a:xfrm>
            <a:custGeom>
              <a:avLst/>
              <a:gdLst/>
              <a:ahLst/>
              <a:cxnLst/>
              <a:rect l="l" t="t" r="r" b="b"/>
              <a:pathLst>
                <a:path w="43244" h="22466" extrusionOk="0">
                  <a:moveTo>
                    <a:pt x="40075" y="0"/>
                  </a:moveTo>
                  <a:lnTo>
                    <a:pt x="38759" y="412"/>
                  </a:lnTo>
                  <a:lnTo>
                    <a:pt x="33821" y="2181"/>
                  </a:lnTo>
                  <a:lnTo>
                    <a:pt x="28884" y="3991"/>
                  </a:lnTo>
                  <a:lnTo>
                    <a:pt x="23988" y="5884"/>
                  </a:lnTo>
                  <a:lnTo>
                    <a:pt x="19132" y="7818"/>
                  </a:lnTo>
                  <a:lnTo>
                    <a:pt x="14319" y="9834"/>
                  </a:lnTo>
                  <a:lnTo>
                    <a:pt x="9505" y="11932"/>
                  </a:lnTo>
                  <a:lnTo>
                    <a:pt x="4732" y="14072"/>
                  </a:lnTo>
                  <a:lnTo>
                    <a:pt x="0" y="16335"/>
                  </a:lnTo>
                  <a:lnTo>
                    <a:pt x="165" y="17404"/>
                  </a:lnTo>
                  <a:lnTo>
                    <a:pt x="412" y="18639"/>
                  </a:lnTo>
                  <a:lnTo>
                    <a:pt x="700" y="19832"/>
                  </a:lnTo>
                  <a:lnTo>
                    <a:pt x="1152" y="21190"/>
                  </a:lnTo>
                  <a:lnTo>
                    <a:pt x="1646" y="22465"/>
                  </a:lnTo>
                  <a:lnTo>
                    <a:pt x="4279" y="21148"/>
                  </a:lnTo>
                  <a:lnTo>
                    <a:pt x="6871" y="19791"/>
                  </a:lnTo>
                  <a:lnTo>
                    <a:pt x="9505" y="18515"/>
                  </a:lnTo>
                  <a:lnTo>
                    <a:pt x="10821" y="17898"/>
                  </a:lnTo>
                  <a:lnTo>
                    <a:pt x="12179" y="17322"/>
                  </a:lnTo>
                  <a:lnTo>
                    <a:pt x="14113" y="16540"/>
                  </a:lnTo>
                  <a:lnTo>
                    <a:pt x="16047" y="15841"/>
                  </a:lnTo>
                  <a:lnTo>
                    <a:pt x="18022" y="15141"/>
                  </a:lnTo>
                  <a:lnTo>
                    <a:pt x="19997" y="14483"/>
                  </a:lnTo>
                  <a:lnTo>
                    <a:pt x="23988" y="13208"/>
                  </a:lnTo>
                  <a:lnTo>
                    <a:pt x="27979" y="11973"/>
                  </a:lnTo>
                  <a:lnTo>
                    <a:pt x="29954" y="11315"/>
                  </a:lnTo>
                  <a:lnTo>
                    <a:pt x="31928" y="10657"/>
                  </a:lnTo>
                  <a:lnTo>
                    <a:pt x="33862" y="9957"/>
                  </a:lnTo>
                  <a:lnTo>
                    <a:pt x="35796" y="9216"/>
                  </a:lnTo>
                  <a:lnTo>
                    <a:pt x="37689" y="8435"/>
                  </a:lnTo>
                  <a:lnTo>
                    <a:pt x="39581" y="7612"/>
                  </a:lnTo>
                  <a:lnTo>
                    <a:pt x="41433" y="6707"/>
                  </a:lnTo>
                  <a:lnTo>
                    <a:pt x="43243" y="5719"/>
                  </a:lnTo>
                  <a:lnTo>
                    <a:pt x="42914" y="4937"/>
                  </a:lnTo>
                  <a:lnTo>
                    <a:pt x="42585" y="4115"/>
                  </a:lnTo>
                  <a:lnTo>
                    <a:pt x="42215" y="3374"/>
                  </a:lnTo>
                  <a:lnTo>
                    <a:pt x="41803" y="2633"/>
                  </a:lnTo>
                  <a:lnTo>
                    <a:pt x="41392" y="1934"/>
                  </a:lnTo>
                  <a:lnTo>
                    <a:pt x="40980" y="1276"/>
                  </a:lnTo>
                  <a:lnTo>
                    <a:pt x="40528" y="617"/>
                  </a:lnTo>
                  <a:lnTo>
                    <a:pt x="40075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617;p56">
              <a:extLst>
                <a:ext uri="{FF2B5EF4-FFF2-40B4-BE49-F238E27FC236}">
                  <a16:creationId xmlns:a16="http://schemas.microsoft.com/office/drawing/2014/main" id="{1D303B15-C0EE-4F51-A9AF-E10179DF41FE}"/>
                </a:ext>
              </a:extLst>
            </p:cNvPr>
            <p:cNvSpPr/>
            <p:nvPr/>
          </p:nvSpPr>
          <p:spPr>
            <a:xfrm>
              <a:off x="1790300" y="916475"/>
              <a:ext cx="790000" cy="381650"/>
            </a:xfrm>
            <a:custGeom>
              <a:avLst/>
              <a:gdLst/>
              <a:ahLst/>
              <a:cxnLst/>
              <a:rect l="l" t="t" r="r" b="b"/>
              <a:pathLst>
                <a:path w="31600" h="15266" extrusionOk="0">
                  <a:moveTo>
                    <a:pt x="29131" y="1"/>
                  </a:moveTo>
                  <a:lnTo>
                    <a:pt x="28473" y="165"/>
                  </a:lnTo>
                  <a:lnTo>
                    <a:pt x="27855" y="371"/>
                  </a:lnTo>
                  <a:lnTo>
                    <a:pt x="26621" y="824"/>
                  </a:lnTo>
                  <a:lnTo>
                    <a:pt x="11315" y="6543"/>
                  </a:lnTo>
                  <a:lnTo>
                    <a:pt x="8024" y="7777"/>
                  </a:lnTo>
                  <a:lnTo>
                    <a:pt x="5843" y="8518"/>
                  </a:lnTo>
                  <a:lnTo>
                    <a:pt x="4156" y="9135"/>
                  </a:lnTo>
                  <a:lnTo>
                    <a:pt x="2263" y="9834"/>
                  </a:lnTo>
                  <a:lnTo>
                    <a:pt x="1646" y="10986"/>
                  </a:lnTo>
                  <a:lnTo>
                    <a:pt x="1070" y="12179"/>
                  </a:lnTo>
                  <a:lnTo>
                    <a:pt x="782" y="12920"/>
                  </a:lnTo>
                  <a:lnTo>
                    <a:pt x="494" y="13702"/>
                  </a:lnTo>
                  <a:lnTo>
                    <a:pt x="247" y="14484"/>
                  </a:lnTo>
                  <a:lnTo>
                    <a:pt x="0" y="15265"/>
                  </a:lnTo>
                  <a:lnTo>
                    <a:pt x="1029" y="15265"/>
                  </a:lnTo>
                  <a:lnTo>
                    <a:pt x="2058" y="15183"/>
                  </a:lnTo>
                  <a:lnTo>
                    <a:pt x="3127" y="15060"/>
                  </a:lnTo>
                  <a:lnTo>
                    <a:pt x="4197" y="14813"/>
                  </a:lnTo>
                  <a:lnTo>
                    <a:pt x="5061" y="14607"/>
                  </a:lnTo>
                  <a:lnTo>
                    <a:pt x="5884" y="14360"/>
                  </a:lnTo>
                  <a:lnTo>
                    <a:pt x="7571" y="13743"/>
                  </a:lnTo>
                  <a:lnTo>
                    <a:pt x="9258" y="13085"/>
                  </a:lnTo>
                  <a:lnTo>
                    <a:pt x="10945" y="12385"/>
                  </a:lnTo>
                  <a:lnTo>
                    <a:pt x="14072" y="10945"/>
                  </a:lnTo>
                  <a:lnTo>
                    <a:pt x="15512" y="10328"/>
                  </a:lnTo>
                  <a:lnTo>
                    <a:pt x="16829" y="9752"/>
                  </a:lnTo>
                  <a:lnTo>
                    <a:pt x="19133" y="8847"/>
                  </a:lnTo>
                  <a:lnTo>
                    <a:pt x="21437" y="7900"/>
                  </a:lnTo>
                  <a:lnTo>
                    <a:pt x="22548" y="7366"/>
                  </a:lnTo>
                  <a:lnTo>
                    <a:pt x="23700" y="6831"/>
                  </a:lnTo>
                  <a:lnTo>
                    <a:pt x="24769" y="6255"/>
                  </a:lnTo>
                  <a:lnTo>
                    <a:pt x="25839" y="5637"/>
                  </a:lnTo>
                  <a:lnTo>
                    <a:pt x="26662" y="5144"/>
                  </a:lnTo>
                  <a:lnTo>
                    <a:pt x="27403" y="4650"/>
                  </a:lnTo>
                  <a:lnTo>
                    <a:pt x="28184" y="4115"/>
                  </a:lnTo>
                  <a:lnTo>
                    <a:pt x="28925" y="3539"/>
                  </a:lnTo>
                  <a:lnTo>
                    <a:pt x="29625" y="2963"/>
                  </a:lnTo>
                  <a:lnTo>
                    <a:pt x="30324" y="2346"/>
                  </a:lnTo>
                  <a:lnTo>
                    <a:pt x="30982" y="1729"/>
                  </a:lnTo>
                  <a:lnTo>
                    <a:pt x="31600" y="1070"/>
                  </a:lnTo>
                  <a:lnTo>
                    <a:pt x="30365" y="494"/>
                  </a:lnTo>
                  <a:lnTo>
                    <a:pt x="29131" y="1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Сатурн">
            <a:extLst>
              <a:ext uri="{FF2B5EF4-FFF2-40B4-BE49-F238E27FC236}">
                <a16:creationId xmlns:a16="http://schemas.microsoft.com/office/drawing/2014/main" id="{393205C2-AF30-4E1B-B9E8-34D2E6DFBB9B}"/>
              </a:ext>
            </a:extLst>
          </p:cNvPr>
          <p:cNvGrpSpPr/>
          <p:nvPr/>
        </p:nvGrpSpPr>
        <p:grpSpPr>
          <a:xfrm>
            <a:off x="43348" y="1547651"/>
            <a:ext cx="4108552" cy="2227367"/>
            <a:chOff x="3892080" y="1333992"/>
            <a:chExt cx="4491693" cy="2435079"/>
          </a:xfrm>
        </p:grpSpPr>
        <p:grpSp>
          <p:nvGrpSpPr>
            <p:cNvPr id="35" name="Google Shape;938;p44">
              <a:extLst>
                <a:ext uri="{FF2B5EF4-FFF2-40B4-BE49-F238E27FC236}">
                  <a16:creationId xmlns:a16="http://schemas.microsoft.com/office/drawing/2014/main" id="{67330E40-8BBB-4E94-9C3E-09AA2735B808}"/>
                </a:ext>
              </a:extLst>
            </p:cNvPr>
            <p:cNvGrpSpPr/>
            <p:nvPr/>
          </p:nvGrpSpPr>
          <p:grpSpPr>
            <a:xfrm>
              <a:off x="5003389" y="1437199"/>
              <a:ext cx="2331871" cy="2331871"/>
              <a:chOff x="238125" y="883575"/>
              <a:chExt cx="1122225" cy="1122225"/>
            </a:xfrm>
          </p:grpSpPr>
          <p:sp>
            <p:nvSpPr>
              <p:cNvPr id="37" name="Google Shape;939;p44">
                <a:extLst>
                  <a:ext uri="{FF2B5EF4-FFF2-40B4-BE49-F238E27FC236}">
                    <a16:creationId xmlns:a16="http://schemas.microsoft.com/office/drawing/2014/main" id="{EFB30083-588D-4B47-AF77-38575FAF99B8}"/>
                  </a:ext>
                </a:extLst>
              </p:cNvPr>
              <p:cNvSpPr/>
              <p:nvPr/>
            </p:nvSpPr>
            <p:spPr>
              <a:xfrm>
                <a:off x="239150" y="883575"/>
                <a:ext cx="11212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8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939" y="453"/>
                    </a:lnTo>
                    <a:lnTo>
                      <a:pt x="16828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1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1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3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69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41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1" y="21272"/>
                    </a:lnTo>
                    <a:lnTo>
                      <a:pt x="0" y="22424"/>
                    </a:lnTo>
                    <a:lnTo>
                      <a:pt x="41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41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69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3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1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1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8" y="44148"/>
                    </a:lnTo>
                    <a:lnTo>
                      <a:pt x="17939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89" y="43860"/>
                    </a:lnTo>
                    <a:lnTo>
                      <a:pt x="30159" y="43490"/>
                    </a:lnTo>
                    <a:lnTo>
                      <a:pt x="31188" y="43120"/>
                    </a:lnTo>
                    <a:lnTo>
                      <a:pt x="32175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6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1" y="34973"/>
                    </a:lnTo>
                    <a:lnTo>
                      <a:pt x="41639" y="34068"/>
                    </a:lnTo>
                    <a:lnTo>
                      <a:pt x="42173" y="33121"/>
                    </a:lnTo>
                    <a:lnTo>
                      <a:pt x="42667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0" y="29130"/>
                    </a:lnTo>
                    <a:lnTo>
                      <a:pt x="44148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8" y="16828"/>
                    </a:lnTo>
                    <a:lnTo>
                      <a:pt x="43860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7" y="12714"/>
                    </a:lnTo>
                    <a:lnTo>
                      <a:pt x="42173" y="11767"/>
                    </a:lnTo>
                    <a:lnTo>
                      <a:pt x="41639" y="10821"/>
                    </a:lnTo>
                    <a:lnTo>
                      <a:pt x="41021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6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5" y="2222"/>
                    </a:lnTo>
                    <a:lnTo>
                      <a:pt x="31188" y="1769"/>
                    </a:lnTo>
                    <a:lnTo>
                      <a:pt x="30159" y="1358"/>
                    </a:lnTo>
                    <a:lnTo>
                      <a:pt x="29089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940;p44">
                <a:extLst>
                  <a:ext uri="{FF2B5EF4-FFF2-40B4-BE49-F238E27FC236}">
                    <a16:creationId xmlns:a16="http://schemas.microsoft.com/office/drawing/2014/main" id="{B6928A30-5BE8-47FD-8CD1-65F9A6D4A6EC}"/>
                  </a:ext>
                </a:extLst>
              </p:cNvPr>
              <p:cNvSpPr/>
              <p:nvPr/>
            </p:nvSpPr>
            <p:spPr>
              <a:xfrm>
                <a:off x="90362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4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6" y="3045"/>
                    </a:lnTo>
                    <a:lnTo>
                      <a:pt x="1605" y="3580"/>
                    </a:lnTo>
                    <a:lnTo>
                      <a:pt x="824" y="4074"/>
                    </a:lnTo>
                    <a:lnTo>
                      <a:pt x="1" y="4567"/>
                    </a:lnTo>
                    <a:lnTo>
                      <a:pt x="3745" y="2757"/>
                    </a:lnTo>
                    <a:lnTo>
                      <a:pt x="7407" y="906"/>
                    </a:lnTo>
                    <a:lnTo>
                      <a:pt x="6584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41;p44">
                <a:extLst>
                  <a:ext uri="{FF2B5EF4-FFF2-40B4-BE49-F238E27FC236}">
                    <a16:creationId xmlns:a16="http://schemas.microsoft.com/office/drawing/2014/main" id="{28D9FF93-6AC9-41A8-BA92-FBBC5E3222CC}"/>
                  </a:ext>
                </a:extLst>
              </p:cNvPr>
              <p:cNvSpPr/>
              <p:nvPr/>
            </p:nvSpPr>
            <p:spPr>
              <a:xfrm>
                <a:off x="479850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6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4" y="2799"/>
                    </a:lnTo>
                    <a:lnTo>
                      <a:pt x="30200" y="3045"/>
                    </a:lnTo>
                    <a:lnTo>
                      <a:pt x="27937" y="4239"/>
                    </a:lnTo>
                    <a:lnTo>
                      <a:pt x="25633" y="5391"/>
                    </a:lnTo>
                    <a:lnTo>
                      <a:pt x="23288" y="6502"/>
                    </a:lnTo>
                    <a:lnTo>
                      <a:pt x="20902" y="7530"/>
                    </a:lnTo>
                    <a:lnTo>
                      <a:pt x="18803" y="8394"/>
                    </a:lnTo>
                    <a:lnTo>
                      <a:pt x="16664" y="9258"/>
                    </a:lnTo>
                    <a:lnTo>
                      <a:pt x="14483" y="10040"/>
                    </a:lnTo>
                    <a:lnTo>
                      <a:pt x="12343" y="10822"/>
                    </a:lnTo>
                    <a:lnTo>
                      <a:pt x="10122" y="11521"/>
                    </a:lnTo>
                    <a:lnTo>
                      <a:pt x="7941" y="12180"/>
                    </a:lnTo>
                    <a:lnTo>
                      <a:pt x="5719" y="12797"/>
                    </a:lnTo>
                    <a:lnTo>
                      <a:pt x="3497" y="13373"/>
                    </a:lnTo>
                    <a:lnTo>
                      <a:pt x="2880" y="13537"/>
                    </a:lnTo>
                    <a:lnTo>
                      <a:pt x="1975" y="13743"/>
                    </a:lnTo>
                    <a:lnTo>
                      <a:pt x="946" y="13866"/>
                    </a:lnTo>
                    <a:lnTo>
                      <a:pt x="453" y="13908"/>
                    </a:lnTo>
                    <a:lnTo>
                      <a:pt x="0" y="13949"/>
                    </a:lnTo>
                    <a:lnTo>
                      <a:pt x="987" y="14607"/>
                    </a:lnTo>
                    <a:lnTo>
                      <a:pt x="2057" y="15183"/>
                    </a:lnTo>
                    <a:lnTo>
                      <a:pt x="3127" y="15759"/>
                    </a:lnTo>
                    <a:lnTo>
                      <a:pt x="4197" y="16253"/>
                    </a:lnTo>
                    <a:lnTo>
                      <a:pt x="4402" y="15924"/>
                    </a:lnTo>
                    <a:lnTo>
                      <a:pt x="4649" y="15636"/>
                    </a:lnTo>
                    <a:lnTo>
                      <a:pt x="4937" y="15389"/>
                    </a:lnTo>
                    <a:lnTo>
                      <a:pt x="5225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5" y="14689"/>
                    </a:lnTo>
                    <a:lnTo>
                      <a:pt x="6707" y="14566"/>
                    </a:lnTo>
                    <a:lnTo>
                      <a:pt x="7529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0" y="13949"/>
                    </a:lnTo>
                    <a:lnTo>
                      <a:pt x="11726" y="13578"/>
                    </a:lnTo>
                    <a:lnTo>
                      <a:pt x="13372" y="13167"/>
                    </a:lnTo>
                    <a:lnTo>
                      <a:pt x="16581" y="12303"/>
                    </a:lnTo>
                    <a:lnTo>
                      <a:pt x="19832" y="11398"/>
                    </a:lnTo>
                    <a:lnTo>
                      <a:pt x="23082" y="10534"/>
                    </a:lnTo>
                    <a:lnTo>
                      <a:pt x="24893" y="10081"/>
                    </a:lnTo>
                    <a:lnTo>
                      <a:pt x="26703" y="9711"/>
                    </a:lnTo>
                    <a:lnTo>
                      <a:pt x="27649" y="9546"/>
                    </a:lnTo>
                    <a:lnTo>
                      <a:pt x="28554" y="9423"/>
                    </a:lnTo>
                    <a:lnTo>
                      <a:pt x="29501" y="9341"/>
                    </a:lnTo>
                    <a:lnTo>
                      <a:pt x="30406" y="9299"/>
                    </a:lnTo>
                    <a:lnTo>
                      <a:pt x="31188" y="8271"/>
                    </a:lnTo>
                    <a:lnTo>
                      <a:pt x="31887" y="7201"/>
                    </a:lnTo>
                    <a:lnTo>
                      <a:pt x="32545" y="6049"/>
                    </a:lnTo>
                    <a:lnTo>
                      <a:pt x="33121" y="4897"/>
                    </a:lnTo>
                    <a:lnTo>
                      <a:pt x="33615" y="3704"/>
                    </a:lnTo>
                    <a:lnTo>
                      <a:pt x="34068" y="2511"/>
                    </a:lnTo>
                    <a:lnTo>
                      <a:pt x="34438" y="1235"/>
                    </a:lnTo>
                    <a:lnTo>
                      <a:pt x="34726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42;p44">
                <a:extLst>
                  <a:ext uri="{FF2B5EF4-FFF2-40B4-BE49-F238E27FC236}">
                    <a16:creationId xmlns:a16="http://schemas.microsoft.com/office/drawing/2014/main" id="{205F885C-EA8C-47AF-88F3-378759810B24}"/>
                  </a:ext>
                </a:extLst>
              </p:cNvPr>
              <p:cNvSpPr/>
              <p:nvPr/>
            </p:nvSpPr>
            <p:spPr>
              <a:xfrm>
                <a:off x="540525" y="902075"/>
                <a:ext cx="445425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7" h="7119" extrusionOk="0">
                    <a:moveTo>
                      <a:pt x="15882" y="1"/>
                    </a:moveTo>
                    <a:lnTo>
                      <a:pt x="14566" y="618"/>
                    </a:lnTo>
                    <a:lnTo>
                      <a:pt x="13249" y="1194"/>
                    </a:lnTo>
                    <a:lnTo>
                      <a:pt x="11933" y="1770"/>
                    </a:lnTo>
                    <a:lnTo>
                      <a:pt x="10575" y="2305"/>
                    </a:lnTo>
                    <a:lnTo>
                      <a:pt x="7983" y="3210"/>
                    </a:lnTo>
                    <a:lnTo>
                      <a:pt x="6666" y="3662"/>
                    </a:lnTo>
                    <a:lnTo>
                      <a:pt x="5391" y="4197"/>
                    </a:lnTo>
                    <a:lnTo>
                      <a:pt x="4691" y="4485"/>
                    </a:lnTo>
                    <a:lnTo>
                      <a:pt x="4033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1" y="7119"/>
                    </a:lnTo>
                    <a:lnTo>
                      <a:pt x="15306" y="1400"/>
                    </a:lnTo>
                    <a:lnTo>
                      <a:pt x="16541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9" y="247"/>
                    </a:lnTo>
                    <a:lnTo>
                      <a:pt x="15882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43;p44">
                <a:extLst>
                  <a:ext uri="{FF2B5EF4-FFF2-40B4-BE49-F238E27FC236}">
                    <a16:creationId xmlns:a16="http://schemas.microsoft.com/office/drawing/2014/main" id="{D51B6E0E-A184-4505-885F-C7A463629437}"/>
                  </a:ext>
                </a:extLst>
              </p:cNvPr>
              <p:cNvSpPr/>
              <p:nvPr/>
            </p:nvSpPr>
            <p:spPr>
              <a:xfrm>
                <a:off x="250450" y="1286775"/>
                <a:ext cx="11317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47" extrusionOk="0">
                    <a:moveTo>
                      <a:pt x="4527" y="1"/>
                    </a:moveTo>
                    <a:lnTo>
                      <a:pt x="3416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9" y="453"/>
                    </a:lnTo>
                    <a:lnTo>
                      <a:pt x="1" y="1646"/>
                    </a:lnTo>
                    <a:lnTo>
                      <a:pt x="1" y="1646"/>
                    </a:lnTo>
                    <a:lnTo>
                      <a:pt x="206" y="1564"/>
                    </a:lnTo>
                    <a:lnTo>
                      <a:pt x="4527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44;p44">
                <a:extLst>
                  <a:ext uri="{FF2B5EF4-FFF2-40B4-BE49-F238E27FC236}">
                    <a16:creationId xmlns:a16="http://schemas.microsoft.com/office/drawing/2014/main" id="{1211AC45-17F5-4FD8-B208-27AF161FC4F3}"/>
                  </a:ext>
                </a:extLst>
              </p:cNvPr>
              <p:cNvSpPr/>
              <p:nvPr/>
            </p:nvSpPr>
            <p:spPr>
              <a:xfrm>
                <a:off x="38005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30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1" y="11232"/>
                    </a:lnTo>
                    <a:lnTo>
                      <a:pt x="7530" y="11850"/>
                    </a:lnTo>
                    <a:lnTo>
                      <a:pt x="6049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5" y="13454"/>
                    </a:lnTo>
                    <a:lnTo>
                      <a:pt x="2223" y="13619"/>
                    </a:lnTo>
                    <a:lnTo>
                      <a:pt x="1482" y="13701"/>
                    </a:lnTo>
                    <a:lnTo>
                      <a:pt x="742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7" y="16211"/>
                    </a:lnTo>
                    <a:lnTo>
                      <a:pt x="3334" y="15882"/>
                    </a:lnTo>
                    <a:lnTo>
                      <a:pt x="3622" y="15676"/>
                    </a:lnTo>
                    <a:lnTo>
                      <a:pt x="3951" y="15470"/>
                    </a:lnTo>
                    <a:lnTo>
                      <a:pt x="4403" y="15306"/>
                    </a:lnTo>
                    <a:lnTo>
                      <a:pt x="4856" y="15141"/>
                    </a:lnTo>
                    <a:lnTo>
                      <a:pt x="6008" y="14853"/>
                    </a:lnTo>
                    <a:lnTo>
                      <a:pt x="7242" y="14565"/>
                    </a:lnTo>
                    <a:lnTo>
                      <a:pt x="9711" y="14071"/>
                    </a:lnTo>
                    <a:lnTo>
                      <a:pt x="10740" y="13866"/>
                    </a:lnTo>
                    <a:lnTo>
                      <a:pt x="11563" y="13619"/>
                    </a:lnTo>
                    <a:lnTo>
                      <a:pt x="13291" y="12961"/>
                    </a:lnTo>
                    <a:lnTo>
                      <a:pt x="14978" y="12261"/>
                    </a:lnTo>
                    <a:lnTo>
                      <a:pt x="16706" y="11479"/>
                    </a:lnTo>
                    <a:lnTo>
                      <a:pt x="18393" y="10698"/>
                    </a:lnTo>
                    <a:lnTo>
                      <a:pt x="21767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5" y="2551"/>
                    </a:lnTo>
                    <a:lnTo>
                      <a:pt x="38924" y="2057"/>
                    </a:lnTo>
                    <a:lnTo>
                      <a:pt x="39047" y="1029"/>
                    </a:lnTo>
                    <a:lnTo>
                      <a:pt x="39130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45;p44">
                <a:extLst>
                  <a:ext uri="{FF2B5EF4-FFF2-40B4-BE49-F238E27FC236}">
                    <a16:creationId xmlns:a16="http://schemas.microsoft.com/office/drawing/2014/main" id="{E7C75CEE-B89C-4F07-B393-68BBE296FB61}"/>
                  </a:ext>
                </a:extLst>
              </p:cNvPr>
              <p:cNvSpPr/>
              <p:nvPr/>
            </p:nvSpPr>
            <p:spPr>
              <a:xfrm>
                <a:off x="283375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7" y="988"/>
                    </a:lnTo>
                    <a:lnTo>
                      <a:pt x="37936" y="1893"/>
                    </a:lnTo>
                    <a:lnTo>
                      <a:pt x="36084" y="2716"/>
                    </a:lnTo>
                    <a:lnTo>
                      <a:pt x="34150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8" y="5596"/>
                    </a:lnTo>
                    <a:lnTo>
                      <a:pt x="26333" y="6254"/>
                    </a:lnTo>
                    <a:lnTo>
                      <a:pt x="22342" y="7489"/>
                    </a:lnTo>
                    <a:lnTo>
                      <a:pt x="18351" y="8764"/>
                    </a:lnTo>
                    <a:lnTo>
                      <a:pt x="16376" y="9422"/>
                    </a:lnTo>
                    <a:lnTo>
                      <a:pt x="14401" y="10122"/>
                    </a:lnTo>
                    <a:lnTo>
                      <a:pt x="12467" y="10821"/>
                    </a:lnTo>
                    <a:lnTo>
                      <a:pt x="10533" y="11603"/>
                    </a:lnTo>
                    <a:lnTo>
                      <a:pt x="9176" y="12179"/>
                    </a:lnTo>
                    <a:lnTo>
                      <a:pt x="7859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0" y="16746"/>
                    </a:lnTo>
                    <a:lnTo>
                      <a:pt x="412" y="17610"/>
                    </a:lnTo>
                    <a:lnTo>
                      <a:pt x="823" y="18433"/>
                    </a:lnTo>
                    <a:lnTo>
                      <a:pt x="1276" y="19256"/>
                    </a:lnTo>
                    <a:lnTo>
                      <a:pt x="1770" y="20038"/>
                    </a:lnTo>
                    <a:lnTo>
                      <a:pt x="2428" y="19667"/>
                    </a:lnTo>
                    <a:lnTo>
                      <a:pt x="3169" y="19297"/>
                    </a:lnTo>
                    <a:lnTo>
                      <a:pt x="4732" y="18639"/>
                    </a:lnTo>
                    <a:lnTo>
                      <a:pt x="6213" y="18063"/>
                    </a:lnTo>
                    <a:lnTo>
                      <a:pt x="7283" y="17569"/>
                    </a:lnTo>
                    <a:lnTo>
                      <a:pt x="11644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7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46;p44">
                <a:extLst>
                  <a:ext uri="{FF2B5EF4-FFF2-40B4-BE49-F238E27FC236}">
                    <a16:creationId xmlns:a16="http://schemas.microsoft.com/office/drawing/2014/main" id="{3FDA1DCA-3B53-4B20-99C8-34DC19467F27}"/>
                  </a:ext>
                </a:extLst>
              </p:cNvPr>
              <p:cNvSpPr/>
              <p:nvPr/>
            </p:nvSpPr>
            <p:spPr>
              <a:xfrm>
                <a:off x="58475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5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7" y="782"/>
                    </a:lnTo>
                    <a:lnTo>
                      <a:pt x="18886" y="1235"/>
                    </a:lnTo>
                    <a:lnTo>
                      <a:pt x="15636" y="2099"/>
                    </a:lnTo>
                    <a:lnTo>
                      <a:pt x="12385" y="3004"/>
                    </a:lnTo>
                    <a:lnTo>
                      <a:pt x="9176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2" y="4773"/>
                    </a:lnTo>
                    <a:lnTo>
                      <a:pt x="4198" y="4938"/>
                    </a:lnTo>
                    <a:lnTo>
                      <a:pt x="3333" y="5102"/>
                    </a:lnTo>
                    <a:lnTo>
                      <a:pt x="2511" y="5267"/>
                    </a:lnTo>
                    <a:lnTo>
                      <a:pt x="2099" y="5390"/>
                    </a:lnTo>
                    <a:lnTo>
                      <a:pt x="1729" y="5555"/>
                    </a:lnTo>
                    <a:lnTo>
                      <a:pt x="1359" y="5678"/>
                    </a:lnTo>
                    <a:lnTo>
                      <a:pt x="1029" y="5884"/>
                    </a:lnTo>
                    <a:lnTo>
                      <a:pt x="741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1" y="6954"/>
                    </a:lnTo>
                    <a:lnTo>
                      <a:pt x="865" y="7283"/>
                    </a:lnTo>
                    <a:lnTo>
                      <a:pt x="1729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50" y="8394"/>
                    </a:lnTo>
                    <a:lnTo>
                      <a:pt x="6255" y="8517"/>
                    </a:lnTo>
                    <a:lnTo>
                      <a:pt x="7201" y="8600"/>
                    </a:lnTo>
                    <a:lnTo>
                      <a:pt x="8147" y="8641"/>
                    </a:lnTo>
                    <a:lnTo>
                      <a:pt x="9094" y="8641"/>
                    </a:lnTo>
                    <a:lnTo>
                      <a:pt x="10040" y="8600"/>
                    </a:lnTo>
                    <a:lnTo>
                      <a:pt x="10986" y="8517"/>
                    </a:lnTo>
                    <a:lnTo>
                      <a:pt x="11933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2" y="7736"/>
                    </a:lnTo>
                    <a:lnTo>
                      <a:pt x="15677" y="7489"/>
                    </a:lnTo>
                    <a:lnTo>
                      <a:pt x="16500" y="7160"/>
                    </a:lnTo>
                    <a:lnTo>
                      <a:pt x="17364" y="6830"/>
                    </a:lnTo>
                    <a:lnTo>
                      <a:pt x="18187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1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630" y="3703"/>
                    </a:lnTo>
                    <a:lnTo>
                      <a:pt x="23289" y="3127"/>
                    </a:lnTo>
                    <a:lnTo>
                      <a:pt x="23906" y="2551"/>
                    </a:lnTo>
                    <a:lnTo>
                      <a:pt x="24523" y="1934"/>
                    </a:lnTo>
                    <a:lnTo>
                      <a:pt x="25140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47;p44">
                <a:extLst>
                  <a:ext uri="{FF2B5EF4-FFF2-40B4-BE49-F238E27FC236}">
                    <a16:creationId xmlns:a16="http://schemas.microsoft.com/office/drawing/2014/main" id="{16B982D2-2D55-4A53-98FD-0EBA3753AFBE}"/>
                  </a:ext>
                </a:extLst>
              </p:cNvPr>
              <p:cNvSpPr/>
              <p:nvPr/>
            </p:nvSpPr>
            <p:spPr>
              <a:xfrm>
                <a:off x="327600" y="1301175"/>
                <a:ext cx="1031725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269" h="20697" extrusionOk="0">
                    <a:moveTo>
                      <a:pt x="40528" y="1"/>
                    </a:moveTo>
                    <a:lnTo>
                      <a:pt x="23042" y="7612"/>
                    </a:lnTo>
                    <a:lnTo>
                      <a:pt x="14278" y="11480"/>
                    </a:lnTo>
                    <a:lnTo>
                      <a:pt x="9875" y="13455"/>
                    </a:lnTo>
                    <a:lnTo>
                      <a:pt x="5514" y="15430"/>
                    </a:lnTo>
                    <a:lnTo>
                      <a:pt x="4444" y="15924"/>
                    </a:lnTo>
                    <a:lnTo>
                      <a:pt x="2963" y="16500"/>
                    </a:lnTo>
                    <a:lnTo>
                      <a:pt x="1400" y="17158"/>
                    </a:lnTo>
                    <a:lnTo>
                      <a:pt x="659" y="17528"/>
                    </a:lnTo>
                    <a:lnTo>
                      <a:pt x="1" y="17899"/>
                    </a:lnTo>
                    <a:lnTo>
                      <a:pt x="494" y="18639"/>
                    </a:lnTo>
                    <a:lnTo>
                      <a:pt x="988" y="19339"/>
                    </a:lnTo>
                    <a:lnTo>
                      <a:pt x="1523" y="19997"/>
                    </a:lnTo>
                    <a:lnTo>
                      <a:pt x="2099" y="20696"/>
                    </a:lnTo>
                    <a:lnTo>
                      <a:pt x="2840" y="20696"/>
                    </a:lnTo>
                    <a:lnTo>
                      <a:pt x="3580" y="20614"/>
                    </a:lnTo>
                    <a:lnTo>
                      <a:pt x="4321" y="20532"/>
                    </a:lnTo>
                    <a:lnTo>
                      <a:pt x="5103" y="20367"/>
                    </a:lnTo>
                    <a:lnTo>
                      <a:pt x="5843" y="20162"/>
                    </a:lnTo>
                    <a:lnTo>
                      <a:pt x="6625" y="19915"/>
                    </a:lnTo>
                    <a:lnTo>
                      <a:pt x="8147" y="19380"/>
                    </a:lnTo>
                    <a:lnTo>
                      <a:pt x="9628" y="18763"/>
                    </a:lnTo>
                    <a:lnTo>
                      <a:pt x="11069" y="18145"/>
                    </a:lnTo>
                    <a:lnTo>
                      <a:pt x="12467" y="17528"/>
                    </a:lnTo>
                    <a:lnTo>
                      <a:pt x="13743" y="17035"/>
                    </a:lnTo>
                    <a:lnTo>
                      <a:pt x="41228" y="6913"/>
                    </a:lnTo>
                    <a:lnTo>
                      <a:pt x="41269" y="6049"/>
                    </a:lnTo>
                    <a:lnTo>
                      <a:pt x="41269" y="5226"/>
                    </a:lnTo>
                    <a:lnTo>
                      <a:pt x="41228" y="4362"/>
                    </a:lnTo>
                    <a:lnTo>
                      <a:pt x="41145" y="3498"/>
                    </a:lnTo>
                    <a:lnTo>
                      <a:pt x="41063" y="2593"/>
                    </a:lnTo>
                    <a:lnTo>
                      <a:pt x="40898" y="1729"/>
                    </a:lnTo>
                    <a:lnTo>
                      <a:pt x="40734" y="865"/>
                    </a:lnTo>
                    <a:lnTo>
                      <a:pt x="40528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48;p44">
                <a:extLst>
                  <a:ext uri="{FF2B5EF4-FFF2-40B4-BE49-F238E27FC236}">
                    <a16:creationId xmlns:a16="http://schemas.microsoft.com/office/drawing/2014/main" id="{F4BC797E-FE37-4072-9BEC-B178768652AA}"/>
                  </a:ext>
                </a:extLst>
              </p:cNvPr>
              <p:cNvSpPr/>
              <p:nvPr/>
            </p:nvSpPr>
            <p:spPr>
              <a:xfrm>
                <a:off x="238125" y="965850"/>
                <a:ext cx="1006000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0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1" y="4856"/>
                    </a:lnTo>
                    <a:lnTo>
                      <a:pt x="23370" y="5391"/>
                    </a:lnTo>
                    <a:lnTo>
                      <a:pt x="22218" y="5925"/>
                    </a:lnTo>
                    <a:lnTo>
                      <a:pt x="19914" y="6872"/>
                    </a:lnTo>
                    <a:lnTo>
                      <a:pt x="17651" y="7777"/>
                    </a:lnTo>
                    <a:lnTo>
                      <a:pt x="16293" y="8353"/>
                    </a:lnTo>
                    <a:lnTo>
                      <a:pt x="14853" y="8970"/>
                    </a:lnTo>
                    <a:lnTo>
                      <a:pt x="11726" y="10410"/>
                    </a:lnTo>
                    <a:lnTo>
                      <a:pt x="10080" y="11110"/>
                    </a:lnTo>
                    <a:lnTo>
                      <a:pt x="8394" y="11768"/>
                    </a:lnTo>
                    <a:lnTo>
                      <a:pt x="6707" y="12385"/>
                    </a:lnTo>
                    <a:lnTo>
                      <a:pt x="5843" y="12632"/>
                    </a:lnTo>
                    <a:lnTo>
                      <a:pt x="5020" y="12838"/>
                    </a:lnTo>
                    <a:lnTo>
                      <a:pt x="699" y="14401"/>
                    </a:lnTo>
                    <a:lnTo>
                      <a:pt x="494" y="14483"/>
                    </a:lnTo>
                    <a:lnTo>
                      <a:pt x="329" y="15389"/>
                    </a:lnTo>
                    <a:lnTo>
                      <a:pt x="165" y="16294"/>
                    </a:lnTo>
                    <a:lnTo>
                      <a:pt x="82" y="17199"/>
                    </a:lnTo>
                    <a:lnTo>
                      <a:pt x="41" y="18145"/>
                    </a:lnTo>
                    <a:lnTo>
                      <a:pt x="0" y="19051"/>
                    </a:lnTo>
                    <a:lnTo>
                      <a:pt x="0" y="19997"/>
                    </a:lnTo>
                    <a:lnTo>
                      <a:pt x="82" y="20943"/>
                    </a:lnTo>
                    <a:lnTo>
                      <a:pt x="165" y="21890"/>
                    </a:lnTo>
                    <a:lnTo>
                      <a:pt x="4896" y="19627"/>
                    </a:lnTo>
                    <a:lnTo>
                      <a:pt x="9669" y="17487"/>
                    </a:lnTo>
                    <a:lnTo>
                      <a:pt x="14483" y="15389"/>
                    </a:lnTo>
                    <a:lnTo>
                      <a:pt x="19297" y="13373"/>
                    </a:lnTo>
                    <a:lnTo>
                      <a:pt x="24193" y="11439"/>
                    </a:lnTo>
                    <a:lnTo>
                      <a:pt x="29048" y="9546"/>
                    </a:lnTo>
                    <a:lnTo>
                      <a:pt x="33986" y="7736"/>
                    </a:lnTo>
                    <a:lnTo>
                      <a:pt x="38923" y="5967"/>
                    </a:lnTo>
                    <a:lnTo>
                      <a:pt x="40240" y="5555"/>
                    </a:lnTo>
                    <a:lnTo>
                      <a:pt x="39581" y="4732"/>
                    </a:lnTo>
                    <a:lnTo>
                      <a:pt x="38882" y="3950"/>
                    </a:lnTo>
                    <a:lnTo>
                      <a:pt x="38141" y="3169"/>
                    </a:lnTo>
                    <a:lnTo>
                      <a:pt x="37401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932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949;p44">
                <a:extLst>
                  <a:ext uri="{FF2B5EF4-FFF2-40B4-BE49-F238E27FC236}">
                    <a16:creationId xmlns:a16="http://schemas.microsoft.com/office/drawing/2014/main" id="{EEEF4214-1EAF-41D8-BC2C-D26324531777}"/>
                  </a:ext>
                </a:extLst>
              </p:cNvPr>
              <p:cNvSpPr/>
              <p:nvPr/>
            </p:nvSpPr>
            <p:spPr>
              <a:xfrm>
                <a:off x="315250" y="884600"/>
                <a:ext cx="622350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4" h="11110" extrusionOk="0">
                    <a:moveTo>
                      <a:pt x="18351" y="0"/>
                    </a:moveTo>
                    <a:lnTo>
                      <a:pt x="17611" y="82"/>
                    </a:lnTo>
                    <a:lnTo>
                      <a:pt x="16870" y="124"/>
                    </a:lnTo>
                    <a:lnTo>
                      <a:pt x="16088" y="247"/>
                    </a:lnTo>
                    <a:lnTo>
                      <a:pt x="15348" y="370"/>
                    </a:lnTo>
                    <a:lnTo>
                      <a:pt x="14607" y="494"/>
                    </a:lnTo>
                    <a:lnTo>
                      <a:pt x="13867" y="658"/>
                    </a:lnTo>
                    <a:lnTo>
                      <a:pt x="13126" y="864"/>
                    </a:lnTo>
                    <a:lnTo>
                      <a:pt x="12056" y="1234"/>
                    </a:lnTo>
                    <a:lnTo>
                      <a:pt x="11028" y="1605"/>
                    </a:lnTo>
                    <a:lnTo>
                      <a:pt x="9999" y="2016"/>
                    </a:lnTo>
                    <a:lnTo>
                      <a:pt x="9012" y="2510"/>
                    </a:lnTo>
                    <a:lnTo>
                      <a:pt x="8065" y="3004"/>
                    </a:lnTo>
                    <a:lnTo>
                      <a:pt x="7160" y="3580"/>
                    </a:lnTo>
                    <a:lnTo>
                      <a:pt x="6296" y="4197"/>
                    </a:lnTo>
                    <a:lnTo>
                      <a:pt x="5432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8" y="6954"/>
                    </a:lnTo>
                    <a:lnTo>
                      <a:pt x="2428" y="7735"/>
                    </a:lnTo>
                    <a:lnTo>
                      <a:pt x="1729" y="8517"/>
                    </a:lnTo>
                    <a:lnTo>
                      <a:pt x="1112" y="9340"/>
                    </a:lnTo>
                    <a:lnTo>
                      <a:pt x="536" y="10204"/>
                    </a:lnTo>
                    <a:lnTo>
                      <a:pt x="1" y="11109"/>
                    </a:lnTo>
                    <a:lnTo>
                      <a:pt x="1852" y="10410"/>
                    </a:lnTo>
                    <a:lnTo>
                      <a:pt x="3539" y="9793"/>
                    </a:lnTo>
                    <a:lnTo>
                      <a:pt x="5720" y="9052"/>
                    </a:lnTo>
                    <a:lnTo>
                      <a:pt x="9012" y="7818"/>
                    </a:lnTo>
                    <a:lnTo>
                      <a:pt x="10328" y="6995"/>
                    </a:lnTo>
                    <a:lnTo>
                      <a:pt x="11686" y="6213"/>
                    </a:lnTo>
                    <a:lnTo>
                      <a:pt x="13044" y="5514"/>
                    </a:lnTo>
                    <a:lnTo>
                      <a:pt x="13702" y="5184"/>
                    </a:lnTo>
                    <a:lnTo>
                      <a:pt x="14402" y="4896"/>
                    </a:lnTo>
                    <a:lnTo>
                      <a:pt x="15677" y="4361"/>
                    </a:lnTo>
                    <a:lnTo>
                      <a:pt x="16994" y="3909"/>
                    </a:lnTo>
                    <a:lnTo>
                      <a:pt x="19586" y="3004"/>
                    </a:lnTo>
                    <a:lnTo>
                      <a:pt x="20944" y="2469"/>
                    </a:lnTo>
                    <a:lnTo>
                      <a:pt x="22260" y="1893"/>
                    </a:lnTo>
                    <a:lnTo>
                      <a:pt x="23577" y="1317"/>
                    </a:lnTo>
                    <a:lnTo>
                      <a:pt x="24893" y="700"/>
                    </a:lnTo>
                    <a:lnTo>
                      <a:pt x="23453" y="370"/>
                    </a:lnTo>
                    <a:lnTo>
                      <a:pt x="22013" y="165"/>
                    </a:lnTo>
                    <a:lnTo>
                      <a:pt x="20573" y="41"/>
                    </a:lnTo>
                    <a:lnTo>
                      <a:pt x="19092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50;p44">
                <a:extLst>
                  <a:ext uri="{FF2B5EF4-FFF2-40B4-BE49-F238E27FC236}">
                    <a16:creationId xmlns:a16="http://schemas.microsoft.com/office/drawing/2014/main" id="{E58E633F-47F5-43BA-B4BE-47146FCB7D99}"/>
                  </a:ext>
                </a:extLst>
              </p:cNvPr>
              <p:cNvSpPr/>
              <p:nvPr/>
            </p:nvSpPr>
            <p:spPr>
              <a:xfrm>
                <a:off x="452075" y="1525425"/>
                <a:ext cx="901075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3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4" y="1029"/>
                    </a:lnTo>
                    <a:lnTo>
                      <a:pt x="30735" y="1687"/>
                    </a:lnTo>
                    <a:lnTo>
                      <a:pt x="29007" y="2345"/>
                    </a:lnTo>
                    <a:lnTo>
                      <a:pt x="27320" y="3045"/>
                    </a:lnTo>
                    <a:lnTo>
                      <a:pt x="25592" y="3827"/>
                    </a:lnTo>
                    <a:lnTo>
                      <a:pt x="22218" y="5390"/>
                    </a:lnTo>
                    <a:lnTo>
                      <a:pt x="18886" y="7036"/>
                    </a:lnTo>
                    <a:lnTo>
                      <a:pt x="15512" y="8641"/>
                    </a:lnTo>
                    <a:lnTo>
                      <a:pt x="13825" y="9422"/>
                    </a:lnTo>
                    <a:lnTo>
                      <a:pt x="12097" y="10204"/>
                    </a:lnTo>
                    <a:lnTo>
                      <a:pt x="10410" y="10904"/>
                    </a:lnTo>
                    <a:lnTo>
                      <a:pt x="8682" y="11562"/>
                    </a:lnTo>
                    <a:lnTo>
                      <a:pt x="7859" y="11809"/>
                    </a:lnTo>
                    <a:lnTo>
                      <a:pt x="6830" y="12014"/>
                    </a:lnTo>
                    <a:lnTo>
                      <a:pt x="4361" y="12508"/>
                    </a:lnTo>
                    <a:lnTo>
                      <a:pt x="3127" y="12796"/>
                    </a:lnTo>
                    <a:lnTo>
                      <a:pt x="1975" y="13084"/>
                    </a:lnTo>
                    <a:lnTo>
                      <a:pt x="152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0" y="14401"/>
                    </a:lnTo>
                    <a:lnTo>
                      <a:pt x="1111" y="15224"/>
                    </a:lnTo>
                    <a:lnTo>
                      <a:pt x="1564" y="15183"/>
                    </a:lnTo>
                    <a:lnTo>
                      <a:pt x="2057" y="15141"/>
                    </a:lnTo>
                    <a:lnTo>
                      <a:pt x="3086" y="15018"/>
                    </a:lnTo>
                    <a:lnTo>
                      <a:pt x="3991" y="14812"/>
                    </a:lnTo>
                    <a:lnTo>
                      <a:pt x="4608" y="14648"/>
                    </a:lnTo>
                    <a:lnTo>
                      <a:pt x="6830" y="14072"/>
                    </a:lnTo>
                    <a:lnTo>
                      <a:pt x="9052" y="13455"/>
                    </a:lnTo>
                    <a:lnTo>
                      <a:pt x="11233" y="12796"/>
                    </a:lnTo>
                    <a:lnTo>
                      <a:pt x="13454" y="12097"/>
                    </a:lnTo>
                    <a:lnTo>
                      <a:pt x="15594" y="11315"/>
                    </a:lnTo>
                    <a:lnTo>
                      <a:pt x="17775" y="10533"/>
                    </a:lnTo>
                    <a:lnTo>
                      <a:pt x="19914" y="9669"/>
                    </a:lnTo>
                    <a:lnTo>
                      <a:pt x="22013" y="8805"/>
                    </a:lnTo>
                    <a:lnTo>
                      <a:pt x="24399" y="7777"/>
                    </a:lnTo>
                    <a:lnTo>
                      <a:pt x="26744" y="6666"/>
                    </a:lnTo>
                    <a:lnTo>
                      <a:pt x="29048" y="5514"/>
                    </a:lnTo>
                    <a:lnTo>
                      <a:pt x="31311" y="4320"/>
                    </a:lnTo>
                    <a:lnTo>
                      <a:pt x="31805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7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" name="Google Shape;951;p44">
                <a:extLst>
                  <a:ext uri="{FF2B5EF4-FFF2-40B4-BE49-F238E27FC236}">
                    <a16:creationId xmlns:a16="http://schemas.microsoft.com/office/drawing/2014/main" id="{93E4C537-5CE8-4335-8137-FA7B672C71A3}"/>
                  </a:ext>
                </a:extLst>
              </p:cNvPr>
              <p:cNvSpPr/>
              <p:nvPr/>
            </p:nvSpPr>
            <p:spPr>
              <a:xfrm>
                <a:off x="24222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6" y="0"/>
                    </a:moveTo>
                    <a:lnTo>
                      <a:pt x="38759" y="412"/>
                    </a:lnTo>
                    <a:lnTo>
                      <a:pt x="33822" y="2181"/>
                    </a:lnTo>
                    <a:lnTo>
                      <a:pt x="28884" y="3991"/>
                    </a:lnTo>
                    <a:lnTo>
                      <a:pt x="24029" y="5884"/>
                    </a:lnTo>
                    <a:lnTo>
                      <a:pt x="19133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1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41" y="19832"/>
                    </a:lnTo>
                    <a:lnTo>
                      <a:pt x="1153" y="21190"/>
                    </a:lnTo>
                    <a:lnTo>
                      <a:pt x="1646" y="22465"/>
                    </a:lnTo>
                    <a:lnTo>
                      <a:pt x="4280" y="21148"/>
                    </a:lnTo>
                    <a:lnTo>
                      <a:pt x="6872" y="19791"/>
                    </a:lnTo>
                    <a:lnTo>
                      <a:pt x="9505" y="18515"/>
                    </a:lnTo>
                    <a:lnTo>
                      <a:pt x="10822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9" y="10657"/>
                    </a:lnTo>
                    <a:lnTo>
                      <a:pt x="33863" y="9957"/>
                    </a:lnTo>
                    <a:lnTo>
                      <a:pt x="35796" y="9216"/>
                    </a:lnTo>
                    <a:lnTo>
                      <a:pt x="37730" y="8435"/>
                    </a:lnTo>
                    <a:lnTo>
                      <a:pt x="39582" y="7612"/>
                    </a:lnTo>
                    <a:lnTo>
                      <a:pt x="41433" y="6707"/>
                    </a:lnTo>
                    <a:lnTo>
                      <a:pt x="43244" y="5719"/>
                    </a:lnTo>
                    <a:lnTo>
                      <a:pt x="42915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4" y="2633"/>
                    </a:lnTo>
                    <a:lnTo>
                      <a:pt x="41392" y="1934"/>
                    </a:lnTo>
                    <a:lnTo>
                      <a:pt x="40981" y="1276"/>
                    </a:lnTo>
                    <a:lnTo>
                      <a:pt x="40528" y="617"/>
                    </a:lnTo>
                    <a:lnTo>
                      <a:pt x="40076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952;p44">
                <a:extLst>
                  <a:ext uri="{FF2B5EF4-FFF2-40B4-BE49-F238E27FC236}">
                    <a16:creationId xmlns:a16="http://schemas.microsoft.com/office/drawing/2014/main" id="{6004EC39-3A28-431E-AB97-D72B64557BB2}"/>
                  </a:ext>
                </a:extLst>
              </p:cNvPr>
              <p:cNvSpPr/>
              <p:nvPr/>
            </p:nvSpPr>
            <p:spPr>
              <a:xfrm>
                <a:off x="25765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6" y="371"/>
                    </a:lnTo>
                    <a:lnTo>
                      <a:pt x="26621" y="824"/>
                    </a:lnTo>
                    <a:lnTo>
                      <a:pt x="11316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305" y="9834"/>
                    </a:lnTo>
                    <a:lnTo>
                      <a:pt x="1647" y="10986"/>
                    </a:lnTo>
                    <a:lnTo>
                      <a:pt x="1071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8" y="14484"/>
                    </a:lnTo>
                    <a:lnTo>
                      <a:pt x="1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8" y="15060"/>
                    </a:lnTo>
                    <a:lnTo>
                      <a:pt x="4239" y="14813"/>
                    </a:lnTo>
                    <a:lnTo>
                      <a:pt x="5062" y="14607"/>
                    </a:lnTo>
                    <a:lnTo>
                      <a:pt x="5926" y="14360"/>
                    </a:lnTo>
                    <a:lnTo>
                      <a:pt x="7613" y="13743"/>
                    </a:lnTo>
                    <a:lnTo>
                      <a:pt x="9299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70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89" y="7366"/>
                    </a:lnTo>
                    <a:lnTo>
                      <a:pt x="23700" y="6831"/>
                    </a:lnTo>
                    <a:lnTo>
                      <a:pt x="24770" y="6255"/>
                    </a:lnTo>
                    <a:lnTo>
                      <a:pt x="25840" y="5637"/>
                    </a:lnTo>
                    <a:lnTo>
                      <a:pt x="26663" y="5144"/>
                    </a:lnTo>
                    <a:lnTo>
                      <a:pt x="27444" y="4650"/>
                    </a:lnTo>
                    <a:lnTo>
                      <a:pt x="28185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3" y="1729"/>
                    </a:lnTo>
                    <a:lnTo>
                      <a:pt x="31600" y="1070"/>
                    </a:lnTo>
                    <a:lnTo>
                      <a:pt x="30366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953;p44">
              <a:extLst>
                <a:ext uri="{FF2B5EF4-FFF2-40B4-BE49-F238E27FC236}">
                  <a16:creationId xmlns:a16="http://schemas.microsoft.com/office/drawing/2014/main" id="{DB614885-8EB3-4AE9-8C1C-974444AD072E}"/>
                </a:ext>
              </a:extLst>
            </p:cNvPr>
            <p:cNvSpPr/>
            <p:nvPr/>
          </p:nvSpPr>
          <p:spPr>
            <a:xfrm>
              <a:off x="3892080" y="1333992"/>
              <a:ext cx="4491693" cy="2415345"/>
            </a:xfrm>
            <a:custGeom>
              <a:avLst/>
              <a:gdLst/>
              <a:ahLst/>
              <a:cxnLst/>
              <a:rect l="l" t="t" r="r" b="b"/>
              <a:pathLst>
                <a:path w="99242" h="53366" extrusionOk="0">
                  <a:moveTo>
                    <a:pt x="92000" y="1"/>
                  </a:moveTo>
                  <a:lnTo>
                    <a:pt x="90807" y="42"/>
                  </a:lnTo>
                  <a:lnTo>
                    <a:pt x="89532" y="124"/>
                  </a:lnTo>
                  <a:lnTo>
                    <a:pt x="88174" y="248"/>
                  </a:lnTo>
                  <a:lnTo>
                    <a:pt x="86734" y="453"/>
                  </a:lnTo>
                  <a:lnTo>
                    <a:pt x="85212" y="700"/>
                  </a:lnTo>
                  <a:lnTo>
                    <a:pt x="83648" y="988"/>
                  </a:lnTo>
                  <a:lnTo>
                    <a:pt x="82002" y="1318"/>
                  </a:lnTo>
                  <a:lnTo>
                    <a:pt x="80274" y="1729"/>
                  </a:lnTo>
                  <a:lnTo>
                    <a:pt x="78505" y="2140"/>
                  </a:lnTo>
                  <a:lnTo>
                    <a:pt x="76695" y="2634"/>
                  </a:lnTo>
                  <a:lnTo>
                    <a:pt x="74802" y="3169"/>
                  </a:lnTo>
                  <a:lnTo>
                    <a:pt x="72868" y="3745"/>
                  </a:lnTo>
                  <a:lnTo>
                    <a:pt x="70893" y="4403"/>
                  </a:lnTo>
                  <a:lnTo>
                    <a:pt x="68836" y="5062"/>
                  </a:lnTo>
                  <a:lnTo>
                    <a:pt x="66779" y="5802"/>
                  </a:lnTo>
                  <a:lnTo>
                    <a:pt x="64639" y="6584"/>
                  </a:lnTo>
                  <a:lnTo>
                    <a:pt x="65215" y="7037"/>
                  </a:lnTo>
                  <a:lnTo>
                    <a:pt x="65750" y="7530"/>
                  </a:lnTo>
                  <a:lnTo>
                    <a:pt x="68219" y="6707"/>
                  </a:lnTo>
                  <a:lnTo>
                    <a:pt x="70564" y="5967"/>
                  </a:lnTo>
                  <a:lnTo>
                    <a:pt x="72745" y="5391"/>
                  </a:lnTo>
                  <a:lnTo>
                    <a:pt x="74802" y="4856"/>
                  </a:lnTo>
                  <a:lnTo>
                    <a:pt x="76695" y="4445"/>
                  </a:lnTo>
                  <a:lnTo>
                    <a:pt x="78464" y="4156"/>
                  </a:lnTo>
                  <a:lnTo>
                    <a:pt x="80027" y="3992"/>
                  </a:lnTo>
                  <a:lnTo>
                    <a:pt x="80727" y="3951"/>
                  </a:lnTo>
                  <a:lnTo>
                    <a:pt x="82085" y="3951"/>
                  </a:lnTo>
                  <a:lnTo>
                    <a:pt x="82702" y="4033"/>
                  </a:lnTo>
                  <a:lnTo>
                    <a:pt x="83278" y="4115"/>
                  </a:lnTo>
                  <a:lnTo>
                    <a:pt x="83771" y="4239"/>
                  </a:lnTo>
                  <a:lnTo>
                    <a:pt x="84183" y="4445"/>
                  </a:lnTo>
                  <a:lnTo>
                    <a:pt x="84512" y="4650"/>
                  </a:lnTo>
                  <a:lnTo>
                    <a:pt x="84800" y="4897"/>
                  </a:lnTo>
                  <a:lnTo>
                    <a:pt x="85006" y="5226"/>
                  </a:lnTo>
                  <a:lnTo>
                    <a:pt x="85088" y="5432"/>
                  </a:lnTo>
                  <a:lnTo>
                    <a:pt x="85129" y="5679"/>
                  </a:lnTo>
                  <a:lnTo>
                    <a:pt x="85170" y="5926"/>
                  </a:lnTo>
                  <a:lnTo>
                    <a:pt x="85129" y="6214"/>
                  </a:lnTo>
                  <a:lnTo>
                    <a:pt x="85088" y="6461"/>
                  </a:lnTo>
                  <a:lnTo>
                    <a:pt x="85006" y="6790"/>
                  </a:lnTo>
                  <a:lnTo>
                    <a:pt x="84882" y="7078"/>
                  </a:lnTo>
                  <a:lnTo>
                    <a:pt x="84759" y="7407"/>
                  </a:lnTo>
                  <a:lnTo>
                    <a:pt x="84347" y="8106"/>
                  </a:lnTo>
                  <a:lnTo>
                    <a:pt x="83813" y="8806"/>
                  </a:lnTo>
                  <a:lnTo>
                    <a:pt x="83195" y="9588"/>
                  </a:lnTo>
                  <a:lnTo>
                    <a:pt x="82414" y="10410"/>
                  </a:lnTo>
                  <a:lnTo>
                    <a:pt x="81550" y="11275"/>
                  </a:lnTo>
                  <a:lnTo>
                    <a:pt x="80562" y="12180"/>
                  </a:lnTo>
                  <a:lnTo>
                    <a:pt x="79451" y="13126"/>
                  </a:lnTo>
                  <a:lnTo>
                    <a:pt x="78258" y="14072"/>
                  </a:lnTo>
                  <a:lnTo>
                    <a:pt x="76983" y="15101"/>
                  </a:lnTo>
                  <a:lnTo>
                    <a:pt x="75584" y="16130"/>
                  </a:lnTo>
                  <a:lnTo>
                    <a:pt x="74102" y="17158"/>
                  </a:lnTo>
                  <a:lnTo>
                    <a:pt x="72539" y="18228"/>
                  </a:lnTo>
                  <a:lnTo>
                    <a:pt x="70317" y="19709"/>
                  </a:lnTo>
                  <a:lnTo>
                    <a:pt x="67972" y="21190"/>
                  </a:lnTo>
                  <a:lnTo>
                    <a:pt x="65503" y="22672"/>
                  </a:lnTo>
                  <a:lnTo>
                    <a:pt x="62870" y="24194"/>
                  </a:lnTo>
                  <a:lnTo>
                    <a:pt x="60154" y="25716"/>
                  </a:lnTo>
                  <a:lnTo>
                    <a:pt x="57315" y="27239"/>
                  </a:lnTo>
                  <a:lnTo>
                    <a:pt x="54394" y="28761"/>
                  </a:lnTo>
                  <a:lnTo>
                    <a:pt x="51391" y="30283"/>
                  </a:lnTo>
                  <a:lnTo>
                    <a:pt x="48346" y="31723"/>
                  </a:lnTo>
                  <a:lnTo>
                    <a:pt x="45342" y="33122"/>
                  </a:lnTo>
                  <a:lnTo>
                    <a:pt x="42380" y="34398"/>
                  </a:lnTo>
                  <a:lnTo>
                    <a:pt x="39500" y="35632"/>
                  </a:lnTo>
                  <a:lnTo>
                    <a:pt x="36702" y="36784"/>
                  </a:lnTo>
                  <a:lnTo>
                    <a:pt x="34027" y="37813"/>
                  </a:lnTo>
                  <a:lnTo>
                    <a:pt x="31394" y="38759"/>
                  </a:lnTo>
                  <a:lnTo>
                    <a:pt x="28884" y="39623"/>
                  </a:lnTo>
                  <a:lnTo>
                    <a:pt x="26663" y="40364"/>
                  </a:lnTo>
                  <a:lnTo>
                    <a:pt x="24523" y="40981"/>
                  </a:lnTo>
                  <a:lnTo>
                    <a:pt x="22507" y="41516"/>
                  </a:lnTo>
                  <a:lnTo>
                    <a:pt x="20655" y="41968"/>
                  </a:lnTo>
                  <a:lnTo>
                    <a:pt x="18886" y="42298"/>
                  </a:lnTo>
                  <a:lnTo>
                    <a:pt x="17323" y="42544"/>
                  </a:lnTo>
                  <a:lnTo>
                    <a:pt x="15842" y="42709"/>
                  </a:lnTo>
                  <a:lnTo>
                    <a:pt x="14566" y="42750"/>
                  </a:lnTo>
                  <a:lnTo>
                    <a:pt x="13908" y="42750"/>
                  </a:lnTo>
                  <a:lnTo>
                    <a:pt x="13249" y="42709"/>
                  </a:lnTo>
                  <a:lnTo>
                    <a:pt x="12715" y="42586"/>
                  </a:lnTo>
                  <a:lnTo>
                    <a:pt x="12221" y="42462"/>
                  </a:lnTo>
                  <a:lnTo>
                    <a:pt x="11768" y="42256"/>
                  </a:lnTo>
                  <a:lnTo>
                    <a:pt x="11439" y="42051"/>
                  </a:lnTo>
                  <a:lnTo>
                    <a:pt x="11151" y="41804"/>
                  </a:lnTo>
                  <a:lnTo>
                    <a:pt x="10945" y="41475"/>
                  </a:lnTo>
                  <a:lnTo>
                    <a:pt x="10863" y="41269"/>
                  </a:lnTo>
                  <a:lnTo>
                    <a:pt x="10822" y="41022"/>
                  </a:lnTo>
                  <a:lnTo>
                    <a:pt x="10822" y="40734"/>
                  </a:lnTo>
                  <a:lnTo>
                    <a:pt x="10822" y="40446"/>
                  </a:lnTo>
                  <a:lnTo>
                    <a:pt x="10904" y="40158"/>
                  </a:lnTo>
                  <a:lnTo>
                    <a:pt x="10986" y="39870"/>
                  </a:lnTo>
                  <a:lnTo>
                    <a:pt x="11110" y="39541"/>
                  </a:lnTo>
                  <a:lnTo>
                    <a:pt x="11274" y="39171"/>
                  </a:lnTo>
                  <a:lnTo>
                    <a:pt x="11727" y="38471"/>
                  </a:lnTo>
                  <a:lnTo>
                    <a:pt x="12303" y="37689"/>
                  </a:lnTo>
                  <a:lnTo>
                    <a:pt x="13003" y="36866"/>
                  </a:lnTo>
                  <a:lnTo>
                    <a:pt x="13867" y="35961"/>
                  </a:lnTo>
                  <a:lnTo>
                    <a:pt x="14813" y="35056"/>
                  </a:lnTo>
                  <a:lnTo>
                    <a:pt x="15883" y="34110"/>
                  </a:lnTo>
                  <a:lnTo>
                    <a:pt x="17076" y="33122"/>
                  </a:lnTo>
                  <a:lnTo>
                    <a:pt x="18351" y="32094"/>
                  </a:lnTo>
                  <a:lnTo>
                    <a:pt x="19791" y="31024"/>
                  </a:lnTo>
                  <a:lnTo>
                    <a:pt x="21273" y="29954"/>
                  </a:lnTo>
                  <a:lnTo>
                    <a:pt x="22877" y="28843"/>
                  </a:lnTo>
                  <a:lnTo>
                    <a:pt x="24605" y="27691"/>
                  </a:lnTo>
                  <a:lnTo>
                    <a:pt x="24523" y="26951"/>
                  </a:lnTo>
                  <a:lnTo>
                    <a:pt x="24482" y="26251"/>
                  </a:lnTo>
                  <a:lnTo>
                    <a:pt x="21520" y="28144"/>
                  </a:lnTo>
                  <a:lnTo>
                    <a:pt x="18681" y="30036"/>
                  </a:lnTo>
                  <a:lnTo>
                    <a:pt x="16006" y="31888"/>
                  </a:lnTo>
                  <a:lnTo>
                    <a:pt x="13496" y="33739"/>
                  </a:lnTo>
                  <a:lnTo>
                    <a:pt x="11192" y="35550"/>
                  </a:lnTo>
                  <a:lnTo>
                    <a:pt x="9053" y="37278"/>
                  </a:lnTo>
                  <a:lnTo>
                    <a:pt x="7119" y="39006"/>
                  </a:lnTo>
                  <a:lnTo>
                    <a:pt x="6255" y="39829"/>
                  </a:lnTo>
                  <a:lnTo>
                    <a:pt x="5432" y="40652"/>
                  </a:lnTo>
                  <a:lnTo>
                    <a:pt x="4650" y="41434"/>
                  </a:lnTo>
                  <a:lnTo>
                    <a:pt x="3910" y="42215"/>
                  </a:lnTo>
                  <a:lnTo>
                    <a:pt x="3251" y="42997"/>
                  </a:lnTo>
                  <a:lnTo>
                    <a:pt x="2634" y="43738"/>
                  </a:lnTo>
                  <a:lnTo>
                    <a:pt x="2099" y="44478"/>
                  </a:lnTo>
                  <a:lnTo>
                    <a:pt x="1605" y="45178"/>
                  </a:lnTo>
                  <a:lnTo>
                    <a:pt x="1194" y="45836"/>
                  </a:lnTo>
                  <a:lnTo>
                    <a:pt x="824" y="46494"/>
                  </a:lnTo>
                  <a:lnTo>
                    <a:pt x="536" y="47153"/>
                  </a:lnTo>
                  <a:lnTo>
                    <a:pt x="289" y="47729"/>
                  </a:lnTo>
                  <a:lnTo>
                    <a:pt x="124" y="48346"/>
                  </a:lnTo>
                  <a:lnTo>
                    <a:pt x="42" y="48881"/>
                  </a:lnTo>
                  <a:lnTo>
                    <a:pt x="1" y="49416"/>
                  </a:lnTo>
                  <a:lnTo>
                    <a:pt x="1" y="49909"/>
                  </a:lnTo>
                  <a:lnTo>
                    <a:pt x="124" y="50403"/>
                  </a:lnTo>
                  <a:lnTo>
                    <a:pt x="289" y="50856"/>
                  </a:lnTo>
                  <a:lnTo>
                    <a:pt x="495" y="51144"/>
                  </a:lnTo>
                  <a:lnTo>
                    <a:pt x="700" y="51432"/>
                  </a:lnTo>
                  <a:lnTo>
                    <a:pt x="947" y="51720"/>
                  </a:lnTo>
                  <a:lnTo>
                    <a:pt x="1235" y="51967"/>
                  </a:lnTo>
                  <a:lnTo>
                    <a:pt x="1523" y="52172"/>
                  </a:lnTo>
                  <a:lnTo>
                    <a:pt x="1893" y="52378"/>
                  </a:lnTo>
                  <a:lnTo>
                    <a:pt x="2264" y="52584"/>
                  </a:lnTo>
                  <a:lnTo>
                    <a:pt x="2716" y="52748"/>
                  </a:lnTo>
                  <a:lnTo>
                    <a:pt x="3169" y="52872"/>
                  </a:lnTo>
                  <a:lnTo>
                    <a:pt x="3663" y="52995"/>
                  </a:lnTo>
                  <a:lnTo>
                    <a:pt x="4156" y="53119"/>
                  </a:lnTo>
                  <a:lnTo>
                    <a:pt x="4732" y="53201"/>
                  </a:lnTo>
                  <a:lnTo>
                    <a:pt x="5885" y="53324"/>
                  </a:lnTo>
                  <a:lnTo>
                    <a:pt x="7201" y="53365"/>
                  </a:lnTo>
                  <a:lnTo>
                    <a:pt x="8477" y="53324"/>
                  </a:lnTo>
                  <a:lnTo>
                    <a:pt x="9793" y="53242"/>
                  </a:lnTo>
                  <a:lnTo>
                    <a:pt x="11233" y="53077"/>
                  </a:lnTo>
                  <a:lnTo>
                    <a:pt x="12715" y="52872"/>
                  </a:lnTo>
                  <a:lnTo>
                    <a:pt x="14319" y="52625"/>
                  </a:lnTo>
                  <a:lnTo>
                    <a:pt x="15965" y="52337"/>
                  </a:lnTo>
                  <a:lnTo>
                    <a:pt x="17693" y="51967"/>
                  </a:lnTo>
                  <a:lnTo>
                    <a:pt x="19462" y="51514"/>
                  </a:lnTo>
                  <a:lnTo>
                    <a:pt x="21314" y="51061"/>
                  </a:lnTo>
                  <a:lnTo>
                    <a:pt x="23248" y="50526"/>
                  </a:lnTo>
                  <a:lnTo>
                    <a:pt x="25223" y="49950"/>
                  </a:lnTo>
                  <a:lnTo>
                    <a:pt x="27239" y="49333"/>
                  </a:lnTo>
                  <a:lnTo>
                    <a:pt x="29337" y="48675"/>
                  </a:lnTo>
                  <a:lnTo>
                    <a:pt x="31477" y="47934"/>
                  </a:lnTo>
                  <a:lnTo>
                    <a:pt x="33657" y="47153"/>
                  </a:lnTo>
                  <a:lnTo>
                    <a:pt x="35879" y="46330"/>
                  </a:lnTo>
                  <a:lnTo>
                    <a:pt x="38142" y="45466"/>
                  </a:lnTo>
                  <a:lnTo>
                    <a:pt x="40487" y="44519"/>
                  </a:lnTo>
                  <a:lnTo>
                    <a:pt x="42874" y="43532"/>
                  </a:lnTo>
                  <a:lnTo>
                    <a:pt x="45260" y="42503"/>
                  </a:lnTo>
                  <a:lnTo>
                    <a:pt x="47688" y="41434"/>
                  </a:lnTo>
                  <a:lnTo>
                    <a:pt x="50156" y="40323"/>
                  </a:lnTo>
                  <a:lnTo>
                    <a:pt x="52625" y="39171"/>
                  </a:lnTo>
                  <a:lnTo>
                    <a:pt x="55135" y="37936"/>
                  </a:lnTo>
                  <a:lnTo>
                    <a:pt x="57603" y="36702"/>
                  </a:lnTo>
                  <a:lnTo>
                    <a:pt x="60072" y="35468"/>
                  </a:lnTo>
                  <a:lnTo>
                    <a:pt x="62458" y="34192"/>
                  </a:lnTo>
                  <a:lnTo>
                    <a:pt x="64763" y="32958"/>
                  </a:lnTo>
                  <a:lnTo>
                    <a:pt x="67067" y="31682"/>
                  </a:lnTo>
                  <a:lnTo>
                    <a:pt x="69289" y="30407"/>
                  </a:lnTo>
                  <a:lnTo>
                    <a:pt x="71469" y="29131"/>
                  </a:lnTo>
                  <a:lnTo>
                    <a:pt x="73568" y="27856"/>
                  </a:lnTo>
                  <a:lnTo>
                    <a:pt x="76695" y="25881"/>
                  </a:lnTo>
                  <a:lnTo>
                    <a:pt x="79657" y="23947"/>
                  </a:lnTo>
                  <a:lnTo>
                    <a:pt x="82455" y="22054"/>
                  </a:lnTo>
                  <a:lnTo>
                    <a:pt x="85047" y="20162"/>
                  </a:lnTo>
                  <a:lnTo>
                    <a:pt x="87474" y="18310"/>
                  </a:lnTo>
                  <a:lnTo>
                    <a:pt x="89696" y="16500"/>
                  </a:lnTo>
                  <a:lnTo>
                    <a:pt x="91712" y="14731"/>
                  </a:lnTo>
                  <a:lnTo>
                    <a:pt x="92618" y="13867"/>
                  </a:lnTo>
                  <a:lnTo>
                    <a:pt x="93523" y="13044"/>
                  </a:lnTo>
                  <a:lnTo>
                    <a:pt x="94304" y="12221"/>
                  </a:lnTo>
                  <a:lnTo>
                    <a:pt x="95086" y="11398"/>
                  </a:lnTo>
                  <a:lnTo>
                    <a:pt x="95786" y="10616"/>
                  </a:lnTo>
                  <a:lnTo>
                    <a:pt x="96403" y="9834"/>
                  </a:lnTo>
                  <a:lnTo>
                    <a:pt x="96979" y="9094"/>
                  </a:lnTo>
                  <a:lnTo>
                    <a:pt x="97514" y="8353"/>
                  </a:lnTo>
                  <a:lnTo>
                    <a:pt x="97966" y="7654"/>
                  </a:lnTo>
                  <a:lnTo>
                    <a:pt x="98337" y="6995"/>
                  </a:lnTo>
                  <a:lnTo>
                    <a:pt x="98666" y="6337"/>
                  </a:lnTo>
                  <a:lnTo>
                    <a:pt x="98913" y="5720"/>
                  </a:lnTo>
                  <a:lnTo>
                    <a:pt x="99077" y="5103"/>
                  </a:lnTo>
                  <a:lnTo>
                    <a:pt x="99201" y="4527"/>
                  </a:lnTo>
                  <a:lnTo>
                    <a:pt x="99242" y="3992"/>
                  </a:lnTo>
                  <a:lnTo>
                    <a:pt x="99201" y="3457"/>
                  </a:lnTo>
                  <a:lnTo>
                    <a:pt x="99118" y="2963"/>
                  </a:lnTo>
                  <a:lnTo>
                    <a:pt x="98954" y="2511"/>
                  </a:lnTo>
                  <a:lnTo>
                    <a:pt x="98748" y="2223"/>
                  </a:lnTo>
                  <a:lnTo>
                    <a:pt x="98542" y="1935"/>
                  </a:lnTo>
                  <a:lnTo>
                    <a:pt x="98296" y="1647"/>
                  </a:lnTo>
                  <a:lnTo>
                    <a:pt x="98008" y="1400"/>
                  </a:lnTo>
                  <a:lnTo>
                    <a:pt x="97678" y="1194"/>
                  </a:lnTo>
                  <a:lnTo>
                    <a:pt x="97349" y="988"/>
                  </a:lnTo>
                  <a:lnTo>
                    <a:pt x="96938" y="783"/>
                  </a:lnTo>
                  <a:lnTo>
                    <a:pt x="96526" y="618"/>
                  </a:lnTo>
                  <a:lnTo>
                    <a:pt x="96074" y="495"/>
                  </a:lnTo>
                  <a:lnTo>
                    <a:pt x="95580" y="371"/>
                  </a:lnTo>
                  <a:lnTo>
                    <a:pt x="95086" y="248"/>
                  </a:lnTo>
                  <a:lnTo>
                    <a:pt x="94510" y="165"/>
                  </a:lnTo>
                  <a:lnTo>
                    <a:pt x="93317" y="42"/>
                  </a:lnTo>
                  <a:lnTo>
                    <a:pt x="92000" y="1"/>
                  </a:lnTo>
                  <a:close/>
                </a:path>
              </a:pathLst>
            </a:custGeom>
            <a:solidFill>
              <a:srgbClr val="FFFFFF">
                <a:alpha val="51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E7BC7C"/>
                </a:solidFill>
                <a:latin typeface="Red October" panose="04000000000000000000" pitchFamily="82" charset="-52"/>
              </a:rPr>
              <a:t>Сатурн</a:t>
            </a:r>
            <a:endParaRPr lang="ru-RU" sz="1800" dirty="0">
              <a:solidFill>
                <a:srgbClr val="E7BC7C"/>
              </a:solidFill>
              <a:latin typeface="Red October" panose="04000000000000000000" pitchFamily="82" charset="-52"/>
            </a:endParaRPr>
          </a:p>
        </p:txBody>
      </p:sp>
      <p:sp>
        <p:nvSpPr>
          <p:cNvPr id="51" name="Текст">
            <a:extLst>
              <a:ext uri="{FF2B5EF4-FFF2-40B4-BE49-F238E27FC236}">
                <a16:creationId xmlns:a16="http://schemas.microsoft.com/office/drawing/2014/main" id="{8FEB8F11-6FD4-4B2F-A2B1-9798BE51F725}"/>
              </a:ext>
            </a:extLst>
          </p:cNvPr>
          <p:cNvSpPr txBox="1"/>
          <p:nvPr/>
        </p:nvSpPr>
        <p:spPr>
          <a:xfrm>
            <a:off x="4287796" y="1613909"/>
            <a:ext cx="45641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Главное </a:t>
            </a:r>
            <a:r>
              <a:rPr lang="ru-RU" sz="1800" dirty="0">
                <a:solidFill>
                  <a:srgbClr val="E7BC7C"/>
                </a:solidFill>
                <a:latin typeface="Red October" panose="04000000000000000000" pitchFamily="82" charset="-52"/>
              </a:rPr>
              <a:t>украшение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нашей солнечной системы</a:t>
            </a:r>
          </a:p>
          <a:p>
            <a:endParaRPr lang="ru-RU" sz="1800" dirty="0">
              <a:solidFill>
                <a:srgbClr val="E7BC7C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rgbClr val="E7BC7C"/>
                </a:solidFill>
                <a:latin typeface="Red October" panose="04000000000000000000" pitchFamily="82" charset="-52"/>
              </a:rPr>
              <a:t>окольцованный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рядами бесчисленных медленно вращающихся ледяных глыб каждая из которых его крошечный </a:t>
            </a:r>
            <a:r>
              <a:rPr lang="ru-RU" sz="1800" dirty="0">
                <a:solidFill>
                  <a:srgbClr val="E7BC7C"/>
                </a:solidFill>
                <a:latin typeface="Red October" panose="04000000000000000000" pitchFamily="82" charset="-52"/>
              </a:rPr>
              <a:t>спутник</a:t>
            </a:r>
            <a:endParaRPr lang="ru-RU" sz="1800" dirty="0">
              <a:solidFill>
                <a:srgbClr val="E7BC7C"/>
              </a:solidFill>
            </a:endParaRPr>
          </a:p>
        </p:txBody>
      </p:sp>
      <p:grpSp>
        <p:nvGrpSpPr>
          <p:cNvPr id="67" name="уран">
            <a:extLst>
              <a:ext uri="{FF2B5EF4-FFF2-40B4-BE49-F238E27FC236}">
                <a16:creationId xmlns:a16="http://schemas.microsoft.com/office/drawing/2014/main" id="{3C2B12B2-09BB-4BCF-B419-8EB784DB5CF9}"/>
              </a:ext>
            </a:extLst>
          </p:cNvPr>
          <p:cNvGrpSpPr/>
          <p:nvPr/>
        </p:nvGrpSpPr>
        <p:grpSpPr>
          <a:xfrm rot="21235092">
            <a:off x="690333" y="972881"/>
            <a:ext cx="2780599" cy="3433293"/>
            <a:chOff x="388325" y="1869374"/>
            <a:chExt cx="391096" cy="482898"/>
          </a:xfrm>
        </p:grpSpPr>
        <p:sp>
          <p:nvSpPr>
            <p:cNvPr id="68" name="Google Shape;2836;p70">
              <a:extLst>
                <a:ext uri="{FF2B5EF4-FFF2-40B4-BE49-F238E27FC236}">
                  <a16:creationId xmlns:a16="http://schemas.microsoft.com/office/drawing/2014/main" id="{C84728EA-64D9-40F3-AD0D-1E02C842DDCE}"/>
                </a:ext>
              </a:extLst>
            </p:cNvPr>
            <p:cNvSpPr/>
            <p:nvPr/>
          </p:nvSpPr>
          <p:spPr>
            <a:xfrm>
              <a:off x="394771" y="1919913"/>
              <a:ext cx="384650" cy="383650"/>
            </a:xfrm>
            <a:custGeom>
              <a:avLst/>
              <a:gdLst/>
              <a:ahLst/>
              <a:cxnLst/>
              <a:rect l="l" t="t" r="r" b="b"/>
              <a:pathLst>
                <a:path w="15386" h="15346" extrusionOk="0">
                  <a:moveTo>
                    <a:pt x="7591" y="0"/>
                  </a:moveTo>
                  <a:lnTo>
                    <a:pt x="6861" y="41"/>
                  </a:lnTo>
                  <a:lnTo>
                    <a:pt x="6130" y="163"/>
                  </a:lnTo>
                  <a:lnTo>
                    <a:pt x="5399" y="325"/>
                  </a:lnTo>
                  <a:lnTo>
                    <a:pt x="4709" y="569"/>
                  </a:lnTo>
                  <a:lnTo>
                    <a:pt x="4019" y="893"/>
                  </a:lnTo>
                  <a:lnTo>
                    <a:pt x="3410" y="1299"/>
                  </a:lnTo>
                  <a:lnTo>
                    <a:pt x="2801" y="1746"/>
                  </a:lnTo>
                  <a:lnTo>
                    <a:pt x="2233" y="2274"/>
                  </a:lnTo>
                  <a:lnTo>
                    <a:pt x="1705" y="2883"/>
                  </a:lnTo>
                  <a:lnTo>
                    <a:pt x="1218" y="3491"/>
                  </a:lnTo>
                  <a:lnTo>
                    <a:pt x="853" y="4182"/>
                  </a:lnTo>
                  <a:lnTo>
                    <a:pt x="528" y="4872"/>
                  </a:lnTo>
                  <a:lnTo>
                    <a:pt x="284" y="5562"/>
                  </a:lnTo>
                  <a:lnTo>
                    <a:pt x="122" y="6293"/>
                  </a:lnTo>
                  <a:lnTo>
                    <a:pt x="41" y="7023"/>
                  </a:lnTo>
                  <a:lnTo>
                    <a:pt x="0" y="7795"/>
                  </a:lnTo>
                  <a:lnTo>
                    <a:pt x="41" y="8525"/>
                  </a:lnTo>
                  <a:lnTo>
                    <a:pt x="162" y="9256"/>
                  </a:lnTo>
                  <a:lnTo>
                    <a:pt x="365" y="9946"/>
                  </a:lnTo>
                  <a:lnTo>
                    <a:pt x="609" y="10636"/>
                  </a:lnTo>
                  <a:lnTo>
                    <a:pt x="934" y="11326"/>
                  </a:lnTo>
                  <a:lnTo>
                    <a:pt x="1340" y="11976"/>
                  </a:lnTo>
                  <a:lnTo>
                    <a:pt x="1786" y="12585"/>
                  </a:lnTo>
                  <a:lnTo>
                    <a:pt x="2314" y="13153"/>
                  </a:lnTo>
                  <a:lnTo>
                    <a:pt x="2882" y="13681"/>
                  </a:lnTo>
                  <a:lnTo>
                    <a:pt x="3532" y="14127"/>
                  </a:lnTo>
                  <a:lnTo>
                    <a:pt x="4181" y="14533"/>
                  </a:lnTo>
                  <a:lnTo>
                    <a:pt x="4872" y="14818"/>
                  </a:lnTo>
                  <a:lnTo>
                    <a:pt x="5602" y="15061"/>
                  </a:lnTo>
                  <a:lnTo>
                    <a:pt x="6333" y="15223"/>
                  </a:lnTo>
                  <a:lnTo>
                    <a:pt x="7064" y="15345"/>
                  </a:lnTo>
                  <a:lnTo>
                    <a:pt x="7794" y="15345"/>
                  </a:lnTo>
                  <a:lnTo>
                    <a:pt x="8525" y="15305"/>
                  </a:lnTo>
                  <a:lnTo>
                    <a:pt x="9256" y="15183"/>
                  </a:lnTo>
                  <a:lnTo>
                    <a:pt x="9987" y="15021"/>
                  </a:lnTo>
                  <a:lnTo>
                    <a:pt x="10677" y="14736"/>
                  </a:lnTo>
                  <a:lnTo>
                    <a:pt x="11367" y="14412"/>
                  </a:lnTo>
                  <a:lnTo>
                    <a:pt x="11976" y="14046"/>
                  </a:lnTo>
                  <a:lnTo>
                    <a:pt x="12585" y="13600"/>
                  </a:lnTo>
                  <a:lnTo>
                    <a:pt x="13153" y="13072"/>
                  </a:lnTo>
                  <a:lnTo>
                    <a:pt x="13681" y="12463"/>
                  </a:lnTo>
                  <a:lnTo>
                    <a:pt x="14168" y="11854"/>
                  </a:lnTo>
                  <a:lnTo>
                    <a:pt x="14533" y="11164"/>
                  </a:lnTo>
                  <a:lnTo>
                    <a:pt x="14858" y="10474"/>
                  </a:lnTo>
                  <a:lnTo>
                    <a:pt x="15102" y="9743"/>
                  </a:lnTo>
                  <a:lnTo>
                    <a:pt x="15264" y="9053"/>
                  </a:lnTo>
                  <a:lnTo>
                    <a:pt x="15345" y="8282"/>
                  </a:lnTo>
                  <a:lnTo>
                    <a:pt x="15386" y="7551"/>
                  </a:lnTo>
                  <a:lnTo>
                    <a:pt x="15345" y="6820"/>
                  </a:lnTo>
                  <a:lnTo>
                    <a:pt x="15223" y="6090"/>
                  </a:lnTo>
                  <a:lnTo>
                    <a:pt x="15020" y="5399"/>
                  </a:lnTo>
                  <a:lnTo>
                    <a:pt x="14777" y="4669"/>
                  </a:lnTo>
                  <a:lnTo>
                    <a:pt x="14452" y="4019"/>
                  </a:lnTo>
                  <a:lnTo>
                    <a:pt x="14046" y="3370"/>
                  </a:lnTo>
                  <a:lnTo>
                    <a:pt x="13600" y="2761"/>
                  </a:lnTo>
                  <a:lnTo>
                    <a:pt x="13072" y="2192"/>
                  </a:lnTo>
                  <a:lnTo>
                    <a:pt x="12503" y="1665"/>
                  </a:lnTo>
                  <a:lnTo>
                    <a:pt x="11854" y="1218"/>
                  </a:lnTo>
                  <a:lnTo>
                    <a:pt x="11204" y="812"/>
                  </a:lnTo>
                  <a:lnTo>
                    <a:pt x="10514" y="528"/>
                  </a:lnTo>
                  <a:lnTo>
                    <a:pt x="9784" y="284"/>
                  </a:lnTo>
                  <a:lnTo>
                    <a:pt x="9053" y="122"/>
                  </a:lnTo>
                  <a:lnTo>
                    <a:pt x="8322" y="0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2837;p70">
              <a:extLst>
                <a:ext uri="{FF2B5EF4-FFF2-40B4-BE49-F238E27FC236}">
                  <a16:creationId xmlns:a16="http://schemas.microsoft.com/office/drawing/2014/main" id="{57B1287E-70BF-4CA7-B86A-333271E8D2BD}"/>
                </a:ext>
              </a:extLst>
            </p:cNvPr>
            <p:cNvSpPr/>
            <p:nvPr/>
          </p:nvSpPr>
          <p:spPr>
            <a:xfrm>
              <a:off x="388325" y="1919225"/>
              <a:ext cx="384650" cy="383650"/>
            </a:xfrm>
            <a:custGeom>
              <a:avLst/>
              <a:gdLst/>
              <a:ahLst/>
              <a:cxnLst/>
              <a:rect l="l" t="t" r="r" b="b"/>
              <a:pathLst>
                <a:path w="15386" h="15346" fill="none" extrusionOk="0">
                  <a:moveTo>
                    <a:pt x="13681" y="12463"/>
                  </a:moveTo>
                  <a:lnTo>
                    <a:pt x="13681" y="12463"/>
                  </a:lnTo>
                  <a:lnTo>
                    <a:pt x="13153" y="13072"/>
                  </a:lnTo>
                  <a:lnTo>
                    <a:pt x="12585" y="13600"/>
                  </a:lnTo>
                  <a:lnTo>
                    <a:pt x="11976" y="14046"/>
                  </a:lnTo>
                  <a:lnTo>
                    <a:pt x="11367" y="14412"/>
                  </a:lnTo>
                  <a:lnTo>
                    <a:pt x="10677" y="14736"/>
                  </a:lnTo>
                  <a:lnTo>
                    <a:pt x="9987" y="15021"/>
                  </a:lnTo>
                  <a:lnTo>
                    <a:pt x="9256" y="15183"/>
                  </a:lnTo>
                  <a:lnTo>
                    <a:pt x="8525" y="15305"/>
                  </a:lnTo>
                  <a:lnTo>
                    <a:pt x="7794" y="15345"/>
                  </a:lnTo>
                  <a:lnTo>
                    <a:pt x="7064" y="15345"/>
                  </a:lnTo>
                  <a:lnTo>
                    <a:pt x="6333" y="15223"/>
                  </a:lnTo>
                  <a:lnTo>
                    <a:pt x="5602" y="15061"/>
                  </a:lnTo>
                  <a:lnTo>
                    <a:pt x="4872" y="14818"/>
                  </a:lnTo>
                  <a:lnTo>
                    <a:pt x="4181" y="14533"/>
                  </a:lnTo>
                  <a:lnTo>
                    <a:pt x="3532" y="14127"/>
                  </a:lnTo>
                  <a:lnTo>
                    <a:pt x="2882" y="13681"/>
                  </a:lnTo>
                  <a:lnTo>
                    <a:pt x="2882" y="13681"/>
                  </a:lnTo>
                  <a:lnTo>
                    <a:pt x="2314" y="13153"/>
                  </a:lnTo>
                  <a:lnTo>
                    <a:pt x="1786" y="12585"/>
                  </a:lnTo>
                  <a:lnTo>
                    <a:pt x="1340" y="11976"/>
                  </a:lnTo>
                  <a:lnTo>
                    <a:pt x="934" y="11326"/>
                  </a:lnTo>
                  <a:lnTo>
                    <a:pt x="609" y="10636"/>
                  </a:lnTo>
                  <a:lnTo>
                    <a:pt x="365" y="9946"/>
                  </a:lnTo>
                  <a:lnTo>
                    <a:pt x="162" y="9256"/>
                  </a:lnTo>
                  <a:lnTo>
                    <a:pt x="41" y="8525"/>
                  </a:lnTo>
                  <a:lnTo>
                    <a:pt x="0" y="7795"/>
                  </a:lnTo>
                  <a:lnTo>
                    <a:pt x="41" y="7023"/>
                  </a:lnTo>
                  <a:lnTo>
                    <a:pt x="122" y="6293"/>
                  </a:lnTo>
                  <a:lnTo>
                    <a:pt x="284" y="5562"/>
                  </a:lnTo>
                  <a:lnTo>
                    <a:pt x="528" y="4872"/>
                  </a:lnTo>
                  <a:lnTo>
                    <a:pt x="853" y="4182"/>
                  </a:lnTo>
                  <a:lnTo>
                    <a:pt x="1218" y="3491"/>
                  </a:lnTo>
                  <a:lnTo>
                    <a:pt x="1705" y="2883"/>
                  </a:lnTo>
                  <a:lnTo>
                    <a:pt x="1705" y="2883"/>
                  </a:lnTo>
                  <a:lnTo>
                    <a:pt x="2233" y="2274"/>
                  </a:lnTo>
                  <a:lnTo>
                    <a:pt x="2801" y="1746"/>
                  </a:lnTo>
                  <a:lnTo>
                    <a:pt x="3410" y="1299"/>
                  </a:lnTo>
                  <a:lnTo>
                    <a:pt x="4019" y="893"/>
                  </a:lnTo>
                  <a:lnTo>
                    <a:pt x="4709" y="569"/>
                  </a:lnTo>
                  <a:lnTo>
                    <a:pt x="5399" y="325"/>
                  </a:lnTo>
                  <a:lnTo>
                    <a:pt x="6130" y="163"/>
                  </a:lnTo>
                  <a:lnTo>
                    <a:pt x="6861" y="41"/>
                  </a:lnTo>
                  <a:lnTo>
                    <a:pt x="7591" y="0"/>
                  </a:lnTo>
                  <a:lnTo>
                    <a:pt x="8322" y="0"/>
                  </a:lnTo>
                  <a:lnTo>
                    <a:pt x="9053" y="122"/>
                  </a:lnTo>
                  <a:lnTo>
                    <a:pt x="9784" y="284"/>
                  </a:lnTo>
                  <a:lnTo>
                    <a:pt x="10514" y="528"/>
                  </a:lnTo>
                  <a:lnTo>
                    <a:pt x="11204" y="812"/>
                  </a:lnTo>
                  <a:lnTo>
                    <a:pt x="11854" y="1218"/>
                  </a:lnTo>
                  <a:lnTo>
                    <a:pt x="12503" y="1665"/>
                  </a:lnTo>
                  <a:lnTo>
                    <a:pt x="12503" y="1665"/>
                  </a:lnTo>
                  <a:lnTo>
                    <a:pt x="13072" y="2192"/>
                  </a:lnTo>
                  <a:lnTo>
                    <a:pt x="13600" y="2761"/>
                  </a:lnTo>
                  <a:lnTo>
                    <a:pt x="14046" y="3370"/>
                  </a:lnTo>
                  <a:lnTo>
                    <a:pt x="14452" y="4019"/>
                  </a:lnTo>
                  <a:lnTo>
                    <a:pt x="14777" y="4669"/>
                  </a:lnTo>
                  <a:lnTo>
                    <a:pt x="15020" y="5399"/>
                  </a:lnTo>
                  <a:lnTo>
                    <a:pt x="15223" y="6090"/>
                  </a:lnTo>
                  <a:lnTo>
                    <a:pt x="15345" y="6820"/>
                  </a:lnTo>
                  <a:lnTo>
                    <a:pt x="15386" y="7551"/>
                  </a:lnTo>
                  <a:lnTo>
                    <a:pt x="15345" y="8282"/>
                  </a:lnTo>
                  <a:lnTo>
                    <a:pt x="15264" y="9053"/>
                  </a:lnTo>
                  <a:lnTo>
                    <a:pt x="15102" y="9743"/>
                  </a:lnTo>
                  <a:lnTo>
                    <a:pt x="14858" y="10474"/>
                  </a:lnTo>
                  <a:lnTo>
                    <a:pt x="14533" y="11164"/>
                  </a:lnTo>
                  <a:lnTo>
                    <a:pt x="14168" y="11854"/>
                  </a:lnTo>
                  <a:lnTo>
                    <a:pt x="13681" y="1246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838;p70">
              <a:extLst>
                <a:ext uri="{FF2B5EF4-FFF2-40B4-BE49-F238E27FC236}">
                  <a16:creationId xmlns:a16="http://schemas.microsoft.com/office/drawing/2014/main" id="{86D51466-2FB2-4CAB-9270-3EBB7DF4A449}"/>
                </a:ext>
              </a:extLst>
            </p:cNvPr>
            <p:cNvSpPr/>
            <p:nvPr/>
          </p:nvSpPr>
          <p:spPr>
            <a:xfrm>
              <a:off x="472248" y="1921974"/>
              <a:ext cx="212125" cy="381625"/>
            </a:xfrm>
            <a:custGeom>
              <a:avLst/>
              <a:gdLst/>
              <a:ahLst/>
              <a:cxnLst/>
              <a:rect l="l" t="t" r="r" b="b"/>
              <a:pathLst>
                <a:path w="8485" h="15265" extrusionOk="0">
                  <a:moveTo>
                    <a:pt x="3370" y="0"/>
                  </a:moveTo>
                  <a:lnTo>
                    <a:pt x="2923" y="122"/>
                  </a:lnTo>
                  <a:lnTo>
                    <a:pt x="2477" y="203"/>
                  </a:lnTo>
                  <a:lnTo>
                    <a:pt x="2030" y="366"/>
                  </a:lnTo>
                  <a:lnTo>
                    <a:pt x="1584" y="528"/>
                  </a:lnTo>
                  <a:lnTo>
                    <a:pt x="1178" y="731"/>
                  </a:lnTo>
                  <a:lnTo>
                    <a:pt x="772" y="934"/>
                  </a:lnTo>
                  <a:lnTo>
                    <a:pt x="366" y="1178"/>
                  </a:lnTo>
                  <a:lnTo>
                    <a:pt x="0" y="1462"/>
                  </a:lnTo>
                  <a:lnTo>
                    <a:pt x="41" y="2071"/>
                  </a:lnTo>
                  <a:lnTo>
                    <a:pt x="203" y="2639"/>
                  </a:lnTo>
                  <a:lnTo>
                    <a:pt x="325" y="3045"/>
                  </a:lnTo>
                  <a:lnTo>
                    <a:pt x="487" y="3410"/>
                  </a:lnTo>
                  <a:lnTo>
                    <a:pt x="853" y="4141"/>
                  </a:lnTo>
                  <a:lnTo>
                    <a:pt x="1015" y="4547"/>
                  </a:lnTo>
                  <a:lnTo>
                    <a:pt x="1137" y="4913"/>
                  </a:lnTo>
                  <a:lnTo>
                    <a:pt x="1259" y="5318"/>
                  </a:lnTo>
                  <a:lnTo>
                    <a:pt x="1299" y="5724"/>
                  </a:lnTo>
                  <a:lnTo>
                    <a:pt x="1299" y="6009"/>
                  </a:lnTo>
                  <a:lnTo>
                    <a:pt x="1299" y="6333"/>
                  </a:lnTo>
                  <a:lnTo>
                    <a:pt x="1218" y="6942"/>
                  </a:lnTo>
                  <a:lnTo>
                    <a:pt x="1218" y="7267"/>
                  </a:lnTo>
                  <a:lnTo>
                    <a:pt x="1218" y="7551"/>
                  </a:lnTo>
                  <a:lnTo>
                    <a:pt x="1259" y="7876"/>
                  </a:lnTo>
                  <a:lnTo>
                    <a:pt x="1381" y="8160"/>
                  </a:lnTo>
                  <a:lnTo>
                    <a:pt x="1502" y="8404"/>
                  </a:lnTo>
                  <a:lnTo>
                    <a:pt x="1665" y="8647"/>
                  </a:lnTo>
                  <a:lnTo>
                    <a:pt x="1868" y="8850"/>
                  </a:lnTo>
                  <a:lnTo>
                    <a:pt x="2071" y="9013"/>
                  </a:lnTo>
                  <a:lnTo>
                    <a:pt x="2517" y="9419"/>
                  </a:lnTo>
                  <a:lnTo>
                    <a:pt x="2761" y="9622"/>
                  </a:lnTo>
                  <a:lnTo>
                    <a:pt x="2964" y="9825"/>
                  </a:lnTo>
                  <a:lnTo>
                    <a:pt x="3167" y="10068"/>
                  </a:lnTo>
                  <a:lnTo>
                    <a:pt x="3329" y="10352"/>
                  </a:lnTo>
                  <a:lnTo>
                    <a:pt x="3451" y="10677"/>
                  </a:lnTo>
                  <a:lnTo>
                    <a:pt x="3573" y="10961"/>
                  </a:lnTo>
                  <a:lnTo>
                    <a:pt x="3613" y="11286"/>
                  </a:lnTo>
                  <a:lnTo>
                    <a:pt x="3695" y="11651"/>
                  </a:lnTo>
                  <a:lnTo>
                    <a:pt x="3735" y="12301"/>
                  </a:lnTo>
                  <a:lnTo>
                    <a:pt x="3695" y="13032"/>
                  </a:lnTo>
                  <a:lnTo>
                    <a:pt x="3654" y="13762"/>
                  </a:lnTo>
                  <a:lnTo>
                    <a:pt x="3613" y="14493"/>
                  </a:lnTo>
                  <a:lnTo>
                    <a:pt x="3573" y="15183"/>
                  </a:lnTo>
                  <a:lnTo>
                    <a:pt x="4019" y="15224"/>
                  </a:lnTo>
                  <a:lnTo>
                    <a:pt x="4466" y="15264"/>
                  </a:lnTo>
                  <a:lnTo>
                    <a:pt x="4872" y="15264"/>
                  </a:lnTo>
                  <a:lnTo>
                    <a:pt x="5318" y="15224"/>
                  </a:lnTo>
                  <a:lnTo>
                    <a:pt x="5765" y="15183"/>
                  </a:lnTo>
                  <a:lnTo>
                    <a:pt x="6171" y="15102"/>
                  </a:lnTo>
                  <a:lnTo>
                    <a:pt x="6617" y="15021"/>
                  </a:lnTo>
                  <a:lnTo>
                    <a:pt x="7023" y="14858"/>
                  </a:lnTo>
                  <a:lnTo>
                    <a:pt x="7105" y="14249"/>
                  </a:lnTo>
                  <a:lnTo>
                    <a:pt x="7267" y="13600"/>
                  </a:lnTo>
                  <a:lnTo>
                    <a:pt x="7429" y="12950"/>
                  </a:lnTo>
                  <a:lnTo>
                    <a:pt x="7592" y="12341"/>
                  </a:lnTo>
                  <a:lnTo>
                    <a:pt x="8038" y="11083"/>
                  </a:lnTo>
                  <a:lnTo>
                    <a:pt x="8444" y="9825"/>
                  </a:lnTo>
                  <a:lnTo>
                    <a:pt x="8485" y="9662"/>
                  </a:lnTo>
                  <a:lnTo>
                    <a:pt x="8485" y="9540"/>
                  </a:lnTo>
                  <a:lnTo>
                    <a:pt x="8444" y="9459"/>
                  </a:lnTo>
                  <a:lnTo>
                    <a:pt x="8404" y="9378"/>
                  </a:lnTo>
                  <a:lnTo>
                    <a:pt x="8322" y="9297"/>
                  </a:lnTo>
                  <a:lnTo>
                    <a:pt x="8119" y="9256"/>
                  </a:lnTo>
                  <a:lnTo>
                    <a:pt x="7754" y="9175"/>
                  </a:lnTo>
                  <a:lnTo>
                    <a:pt x="7389" y="9134"/>
                  </a:lnTo>
                  <a:lnTo>
                    <a:pt x="6617" y="9175"/>
                  </a:lnTo>
                  <a:lnTo>
                    <a:pt x="5562" y="9175"/>
                  </a:lnTo>
                  <a:lnTo>
                    <a:pt x="5278" y="9134"/>
                  </a:lnTo>
                  <a:lnTo>
                    <a:pt x="5075" y="9053"/>
                  </a:lnTo>
                  <a:lnTo>
                    <a:pt x="4831" y="8972"/>
                  </a:lnTo>
                  <a:lnTo>
                    <a:pt x="4588" y="8810"/>
                  </a:lnTo>
                  <a:lnTo>
                    <a:pt x="4385" y="8607"/>
                  </a:lnTo>
                  <a:lnTo>
                    <a:pt x="4222" y="8404"/>
                  </a:lnTo>
                  <a:lnTo>
                    <a:pt x="4060" y="8120"/>
                  </a:lnTo>
                  <a:lnTo>
                    <a:pt x="3938" y="7835"/>
                  </a:lnTo>
                  <a:lnTo>
                    <a:pt x="3857" y="7551"/>
                  </a:lnTo>
                  <a:lnTo>
                    <a:pt x="3816" y="7267"/>
                  </a:lnTo>
                  <a:lnTo>
                    <a:pt x="3735" y="6618"/>
                  </a:lnTo>
                  <a:lnTo>
                    <a:pt x="3735" y="5806"/>
                  </a:lnTo>
                  <a:lnTo>
                    <a:pt x="3735" y="4953"/>
                  </a:lnTo>
                  <a:lnTo>
                    <a:pt x="3735" y="3289"/>
                  </a:lnTo>
                  <a:lnTo>
                    <a:pt x="3695" y="2436"/>
                  </a:lnTo>
                  <a:lnTo>
                    <a:pt x="3654" y="1624"/>
                  </a:lnTo>
                  <a:lnTo>
                    <a:pt x="3532" y="812"/>
                  </a:lnTo>
                  <a:lnTo>
                    <a:pt x="3370" y="0"/>
                  </a:lnTo>
                  <a:close/>
                </a:path>
              </a:pathLst>
            </a:cu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2839;p70">
              <a:extLst>
                <a:ext uri="{FF2B5EF4-FFF2-40B4-BE49-F238E27FC236}">
                  <a16:creationId xmlns:a16="http://schemas.microsoft.com/office/drawing/2014/main" id="{B1BDC0EC-FAB0-4A59-B884-A1B82B52CE16}"/>
                </a:ext>
              </a:extLst>
            </p:cNvPr>
            <p:cNvSpPr/>
            <p:nvPr/>
          </p:nvSpPr>
          <p:spPr>
            <a:xfrm>
              <a:off x="465450" y="1921250"/>
              <a:ext cx="212125" cy="381625"/>
            </a:xfrm>
            <a:custGeom>
              <a:avLst/>
              <a:gdLst/>
              <a:ahLst/>
              <a:cxnLst/>
              <a:rect l="l" t="t" r="r" b="b"/>
              <a:pathLst>
                <a:path w="8485" h="15265" fill="none" extrusionOk="0">
                  <a:moveTo>
                    <a:pt x="7023" y="14858"/>
                  </a:moveTo>
                  <a:lnTo>
                    <a:pt x="7023" y="14858"/>
                  </a:lnTo>
                  <a:lnTo>
                    <a:pt x="7105" y="14249"/>
                  </a:lnTo>
                  <a:lnTo>
                    <a:pt x="7267" y="13600"/>
                  </a:lnTo>
                  <a:lnTo>
                    <a:pt x="7429" y="12950"/>
                  </a:lnTo>
                  <a:lnTo>
                    <a:pt x="7592" y="12341"/>
                  </a:lnTo>
                  <a:lnTo>
                    <a:pt x="8038" y="11083"/>
                  </a:lnTo>
                  <a:lnTo>
                    <a:pt x="8444" y="9825"/>
                  </a:lnTo>
                  <a:lnTo>
                    <a:pt x="8444" y="9825"/>
                  </a:lnTo>
                  <a:lnTo>
                    <a:pt x="8485" y="9662"/>
                  </a:lnTo>
                  <a:lnTo>
                    <a:pt x="8485" y="9540"/>
                  </a:lnTo>
                  <a:lnTo>
                    <a:pt x="8444" y="9459"/>
                  </a:lnTo>
                  <a:lnTo>
                    <a:pt x="8444" y="9459"/>
                  </a:lnTo>
                  <a:lnTo>
                    <a:pt x="8404" y="9378"/>
                  </a:lnTo>
                  <a:lnTo>
                    <a:pt x="8322" y="9297"/>
                  </a:lnTo>
                  <a:lnTo>
                    <a:pt x="8119" y="9256"/>
                  </a:lnTo>
                  <a:lnTo>
                    <a:pt x="8119" y="9256"/>
                  </a:lnTo>
                  <a:lnTo>
                    <a:pt x="7754" y="9175"/>
                  </a:lnTo>
                  <a:lnTo>
                    <a:pt x="7389" y="9134"/>
                  </a:lnTo>
                  <a:lnTo>
                    <a:pt x="6617" y="9175"/>
                  </a:lnTo>
                  <a:lnTo>
                    <a:pt x="6617" y="9175"/>
                  </a:lnTo>
                  <a:lnTo>
                    <a:pt x="6090" y="9175"/>
                  </a:lnTo>
                  <a:lnTo>
                    <a:pt x="5562" y="9175"/>
                  </a:lnTo>
                  <a:lnTo>
                    <a:pt x="5278" y="9134"/>
                  </a:lnTo>
                  <a:lnTo>
                    <a:pt x="5075" y="9053"/>
                  </a:lnTo>
                  <a:lnTo>
                    <a:pt x="4831" y="8972"/>
                  </a:lnTo>
                  <a:lnTo>
                    <a:pt x="4588" y="8810"/>
                  </a:lnTo>
                  <a:lnTo>
                    <a:pt x="4588" y="8810"/>
                  </a:lnTo>
                  <a:lnTo>
                    <a:pt x="4385" y="8607"/>
                  </a:lnTo>
                  <a:lnTo>
                    <a:pt x="4222" y="8404"/>
                  </a:lnTo>
                  <a:lnTo>
                    <a:pt x="4060" y="8120"/>
                  </a:lnTo>
                  <a:lnTo>
                    <a:pt x="3938" y="7835"/>
                  </a:lnTo>
                  <a:lnTo>
                    <a:pt x="3857" y="7551"/>
                  </a:lnTo>
                  <a:lnTo>
                    <a:pt x="3816" y="7267"/>
                  </a:lnTo>
                  <a:lnTo>
                    <a:pt x="3735" y="6618"/>
                  </a:lnTo>
                  <a:lnTo>
                    <a:pt x="3735" y="6618"/>
                  </a:lnTo>
                  <a:lnTo>
                    <a:pt x="3735" y="5806"/>
                  </a:lnTo>
                  <a:lnTo>
                    <a:pt x="3735" y="4953"/>
                  </a:lnTo>
                  <a:lnTo>
                    <a:pt x="3735" y="3289"/>
                  </a:lnTo>
                  <a:lnTo>
                    <a:pt x="3695" y="2436"/>
                  </a:lnTo>
                  <a:lnTo>
                    <a:pt x="3654" y="1624"/>
                  </a:lnTo>
                  <a:lnTo>
                    <a:pt x="3532" y="812"/>
                  </a:lnTo>
                  <a:lnTo>
                    <a:pt x="3370" y="0"/>
                  </a:lnTo>
                  <a:lnTo>
                    <a:pt x="3370" y="0"/>
                  </a:lnTo>
                  <a:lnTo>
                    <a:pt x="2923" y="122"/>
                  </a:lnTo>
                  <a:lnTo>
                    <a:pt x="2477" y="203"/>
                  </a:lnTo>
                  <a:lnTo>
                    <a:pt x="2030" y="366"/>
                  </a:lnTo>
                  <a:lnTo>
                    <a:pt x="1584" y="528"/>
                  </a:lnTo>
                  <a:lnTo>
                    <a:pt x="1178" y="731"/>
                  </a:lnTo>
                  <a:lnTo>
                    <a:pt x="772" y="934"/>
                  </a:lnTo>
                  <a:lnTo>
                    <a:pt x="366" y="1178"/>
                  </a:lnTo>
                  <a:lnTo>
                    <a:pt x="0" y="1462"/>
                  </a:lnTo>
                  <a:lnTo>
                    <a:pt x="0" y="1462"/>
                  </a:lnTo>
                  <a:lnTo>
                    <a:pt x="41" y="2071"/>
                  </a:lnTo>
                  <a:lnTo>
                    <a:pt x="203" y="2639"/>
                  </a:lnTo>
                  <a:lnTo>
                    <a:pt x="203" y="2639"/>
                  </a:lnTo>
                  <a:lnTo>
                    <a:pt x="325" y="3045"/>
                  </a:lnTo>
                  <a:lnTo>
                    <a:pt x="487" y="3410"/>
                  </a:lnTo>
                  <a:lnTo>
                    <a:pt x="853" y="4141"/>
                  </a:lnTo>
                  <a:lnTo>
                    <a:pt x="1015" y="4547"/>
                  </a:lnTo>
                  <a:lnTo>
                    <a:pt x="1137" y="4913"/>
                  </a:lnTo>
                  <a:lnTo>
                    <a:pt x="1259" y="5318"/>
                  </a:lnTo>
                  <a:lnTo>
                    <a:pt x="1299" y="5724"/>
                  </a:lnTo>
                  <a:lnTo>
                    <a:pt x="1299" y="5724"/>
                  </a:lnTo>
                  <a:lnTo>
                    <a:pt x="1299" y="6009"/>
                  </a:lnTo>
                  <a:lnTo>
                    <a:pt x="1299" y="6333"/>
                  </a:lnTo>
                  <a:lnTo>
                    <a:pt x="1218" y="6942"/>
                  </a:lnTo>
                  <a:lnTo>
                    <a:pt x="1218" y="7267"/>
                  </a:lnTo>
                  <a:lnTo>
                    <a:pt x="1218" y="7551"/>
                  </a:lnTo>
                  <a:lnTo>
                    <a:pt x="1259" y="7876"/>
                  </a:lnTo>
                  <a:lnTo>
                    <a:pt x="1381" y="8160"/>
                  </a:lnTo>
                  <a:lnTo>
                    <a:pt x="1381" y="8160"/>
                  </a:lnTo>
                  <a:lnTo>
                    <a:pt x="1502" y="8404"/>
                  </a:lnTo>
                  <a:lnTo>
                    <a:pt x="1665" y="8647"/>
                  </a:lnTo>
                  <a:lnTo>
                    <a:pt x="1868" y="8850"/>
                  </a:lnTo>
                  <a:lnTo>
                    <a:pt x="2071" y="9013"/>
                  </a:lnTo>
                  <a:lnTo>
                    <a:pt x="2517" y="9419"/>
                  </a:lnTo>
                  <a:lnTo>
                    <a:pt x="2761" y="9622"/>
                  </a:lnTo>
                  <a:lnTo>
                    <a:pt x="2964" y="9825"/>
                  </a:lnTo>
                  <a:lnTo>
                    <a:pt x="2964" y="9825"/>
                  </a:lnTo>
                  <a:lnTo>
                    <a:pt x="3167" y="10068"/>
                  </a:lnTo>
                  <a:lnTo>
                    <a:pt x="3329" y="10352"/>
                  </a:lnTo>
                  <a:lnTo>
                    <a:pt x="3451" y="10677"/>
                  </a:lnTo>
                  <a:lnTo>
                    <a:pt x="3573" y="10961"/>
                  </a:lnTo>
                  <a:lnTo>
                    <a:pt x="3613" y="11286"/>
                  </a:lnTo>
                  <a:lnTo>
                    <a:pt x="3695" y="11651"/>
                  </a:lnTo>
                  <a:lnTo>
                    <a:pt x="3735" y="12301"/>
                  </a:lnTo>
                  <a:lnTo>
                    <a:pt x="3695" y="13032"/>
                  </a:lnTo>
                  <a:lnTo>
                    <a:pt x="3654" y="13762"/>
                  </a:lnTo>
                  <a:lnTo>
                    <a:pt x="3613" y="14493"/>
                  </a:lnTo>
                  <a:lnTo>
                    <a:pt x="3573" y="15183"/>
                  </a:lnTo>
                  <a:lnTo>
                    <a:pt x="3573" y="15183"/>
                  </a:lnTo>
                  <a:lnTo>
                    <a:pt x="4019" y="15224"/>
                  </a:lnTo>
                  <a:lnTo>
                    <a:pt x="4466" y="15264"/>
                  </a:lnTo>
                  <a:lnTo>
                    <a:pt x="4872" y="15264"/>
                  </a:lnTo>
                  <a:lnTo>
                    <a:pt x="5318" y="15224"/>
                  </a:lnTo>
                  <a:lnTo>
                    <a:pt x="5765" y="15183"/>
                  </a:lnTo>
                  <a:lnTo>
                    <a:pt x="6171" y="15102"/>
                  </a:lnTo>
                  <a:lnTo>
                    <a:pt x="6617" y="15021"/>
                  </a:lnTo>
                  <a:lnTo>
                    <a:pt x="7023" y="1485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840;p70">
              <a:extLst>
                <a:ext uri="{FF2B5EF4-FFF2-40B4-BE49-F238E27FC236}">
                  <a16:creationId xmlns:a16="http://schemas.microsoft.com/office/drawing/2014/main" id="{D47C956D-70B1-4765-8760-551373D486FC}"/>
                </a:ext>
              </a:extLst>
            </p:cNvPr>
            <p:cNvSpPr/>
            <p:nvPr/>
          </p:nvSpPr>
          <p:spPr>
            <a:xfrm>
              <a:off x="388325" y="1934450"/>
              <a:ext cx="115700" cy="327825"/>
            </a:xfrm>
            <a:custGeom>
              <a:avLst/>
              <a:gdLst/>
              <a:ahLst/>
              <a:cxnLst/>
              <a:rect l="l" t="t" r="r" b="b"/>
              <a:pathLst>
                <a:path w="4628" h="13113" extrusionOk="0">
                  <a:moveTo>
                    <a:pt x="2964" y="13112"/>
                  </a:moveTo>
                  <a:lnTo>
                    <a:pt x="2964" y="13112"/>
                  </a:lnTo>
                  <a:lnTo>
                    <a:pt x="2964" y="13112"/>
                  </a:lnTo>
                  <a:lnTo>
                    <a:pt x="2964" y="13112"/>
                  </a:lnTo>
                  <a:lnTo>
                    <a:pt x="2964" y="13112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141" y="244"/>
                  </a:lnTo>
                  <a:lnTo>
                    <a:pt x="3735" y="447"/>
                  </a:lnTo>
                  <a:lnTo>
                    <a:pt x="3370" y="690"/>
                  </a:lnTo>
                  <a:lnTo>
                    <a:pt x="3004" y="975"/>
                  </a:lnTo>
                  <a:lnTo>
                    <a:pt x="2639" y="1259"/>
                  </a:lnTo>
                  <a:lnTo>
                    <a:pt x="2314" y="1583"/>
                  </a:lnTo>
                  <a:lnTo>
                    <a:pt x="1989" y="1908"/>
                  </a:lnTo>
                  <a:lnTo>
                    <a:pt x="1705" y="2274"/>
                  </a:lnTo>
                  <a:lnTo>
                    <a:pt x="1705" y="2274"/>
                  </a:lnTo>
                  <a:lnTo>
                    <a:pt x="1218" y="2882"/>
                  </a:lnTo>
                  <a:lnTo>
                    <a:pt x="853" y="3573"/>
                  </a:lnTo>
                  <a:lnTo>
                    <a:pt x="528" y="4263"/>
                  </a:lnTo>
                  <a:lnTo>
                    <a:pt x="284" y="4953"/>
                  </a:lnTo>
                  <a:lnTo>
                    <a:pt x="122" y="5684"/>
                  </a:lnTo>
                  <a:lnTo>
                    <a:pt x="41" y="6414"/>
                  </a:lnTo>
                  <a:lnTo>
                    <a:pt x="0" y="7186"/>
                  </a:lnTo>
                  <a:lnTo>
                    <a:pt x="41" y="7916"/>
                  </a:lnTo>
                  <a:lnTo>
                    <a:pt x="162" y="8647"/>
                  </a:lnTo>
                  <a:lnTo>
                    <a:pt x="365" y="9337"/>
                  </a:lnTo>
                  <a:lnTo>
                    <a:pt x="609" y="10027"/>
                  </a:lnTo>
                  <a:lnTo>
                    <a:pt x="934" y="10717"/>
                  </a:lnTo>
                  <a:lnTo>
                    <a:pt x="1340" y="11367"/>
                  </a:lnTo>
                  <a:lnTo>
                    <a:pt x="1786" y="11976"/>
                  </a:lnTo>
                  <a:lnTo>
                    <a:pt x="2314" y="12544"/>
                  </a:lnTo>
                  <a:lnTo>
                    <a:pt x="2882" y="13072"/>
                  </a:lnTo>
                  <a:lnTo>
                    <a:pt x="2882" y="13072"/>
                  </a:lnTo>
                  <a:lnTo>
                    <a:pt x="2964" y="13112"/>
                  </a:lnTo>
                  <a:lnTo>
                    <a:pt x="2964" y="13112"/>
                  </a:lnTo>
                  <a:lnTo>
                    <a:pt x="2882" y="13072"/>
                  </a:lnTo>
                  <a:lnTo>
                    <a:pt x="2882" y="13072"/>
                  </a:lnTo>
                  <a:lnTo>
                    <a:pt x="2314" y="12544"/>
                  </a:lnTo>
                  <a:lnTo>
                    <a:pt x="1786" y="11976"/>
                  </a:lnTo>
                  <a:lnTo>
                    <a:pt x="1340" y="11367"/>
                  </a:lnTo>
                  <a:lnTo>
                    <a:pt x="934" y="10717"/>
                  </a:lnTo>
                  <a:lnTo>
                    <a:pt x="609" y="10027"/>
                  </a:lnTo>
                  <a:lnTo>
                    <a:pt x="365" y="9337"/>
                  </a:lnTo>
                  <a:lnTo>
                    <a:pt x="162" y="8647"/>
                  </a:lnTo>
                  <a:lnTo>
                    <a:pt x="41" y="7916"/>
                  </a:lnTo>
                  <a:lnTo>
                    <a:pt x="0" y="7186"/>
                  </a:lnTo>
                  <a:lnTo>
                    <a:pt x="41" y="6414"/>
                  </a:lnTo>
                  <a:lnTo>
                    <a:pt x="122" y="5684"/>
                  </a:lnTo>
                  <a:lnTo>
                    <a:pt x="284" y="4953"/>
                  </a:lnTo>
                  <a:lnTo>
                    <a:pt x="528" y="4263"/>
                  </a:lnTo>
                  <a:lnTo>
                    <a:pt x="853" y="3573"/>
                  </a:lnTo>
                  <a:lnTo>
                    <a:pt x="1218" y="2882"/>
                  </a:lnTo>
                  <a:lnTo>
                    <a:pt x="1705" y="2274"/>
                  </a:lnTo>
                  <a:lnTo>
                    <a:pt x="1705" y="2274"/>
                  </a:lnTo>
                  <a:lnTo>
                    <a:pt x="1989" y="1908"/>
                  </a:lnTo>
                  <a:lnTo>
                    <a:pt x="2314" y="1583"/>
                  </a:lnTo>
                  <a:lnTo>
                    <a:pt x="2639" y="1259"/>
                  </a:lnTo>
                  <a:lnTo>
                    <a:pt x="3004" y="975"/>
                  </a:lnTo>
                  <a:lnTo>
                    <a:pt x="3370" y="690"/>
                  </a:lnTo>
                  <a:lnTo>
                    <a:pt x="3735" y="447"/>
                  </a:lnTo>
                  <a:lnTo>
                    <a:pt x="4141" y="244"/>
                  </a:lnTo>
                  <a:lnTo>
                    <a:pt x="4547" y="41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close/>
                  <a:moveTo>
                    <a:pt x="4587" y="41"/>
                  </a:move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close/>
                  <a:moveTo>
                    <a:pt x="4587" y="41"/>
                  </a:move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close/>
                  <a:moveTo>
                    <a:pt x="4628" y="0"/>
                  </a:moveTo>
                  <a:lnTo>
                    <a:pt x="4628" y="0"/>
                  </a:lnTo>
                  <a:lnTo>
                    <a:pt x="4628" y="0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841;p70">
              <a:extLst>
                <a:ext uri="{FF2B5EF4-FFF2-40B4-BE49-F238E27FC236}">
                  <a16:creationId xmlns:a16="http://schemas.microsoft.com/office/drawing/2014/main" id="{F7AEB800-8B67-4CF9-AB90-F0FCB3EDB103}"/>
                </a:ext>
              </a:extLst>
            </p:cNvPr>
            <p:cNvSpPr/>
            <p:nvPr/>
          </p:nvSpPr>
          <p:spPr>
            <a:xfrm>
              <a:off x="462400" y="2262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842;p70">
              <a:extLst>
                <a:ext uri="{FF2B5EF4-FFF2-40B4-BE49-F238E27FC236}">
                  <a16:creationId xmlns:a16="http://schemas.microsoft.com/office/drawing/2014/main" id="{604ABDF5-8F55-4793-8E08-BA0FEE89A68F}"/>
                </a:ext>
              </a:extLst>
            </p:cNvPr>
            <p:cNvSpPr/>
            <p:nvPr/>
          </p:nvSpPr>
          <p:spPr>
            <a:xfrm>
              <a:off x="388325" y="1935450"/>
              <a:ext cx="113675" cy="326825"/>
            </a:xfrm>
            <a:custGeom>
              <a:avLst/>
              <a:gdLst/>
              <a:ahLst/>
              <a:cxnLst/>
              <a:rect l="l" t="t" r="r" b="b"/>
              <a:pathLst>
                <a:path w="4547" h="13073" fill="none" extrusionOk="0">
                  <a:moveTo>
                    <a:pt x="4547" y="1"/>
                  </a:moveTo>
                  <a:lnTo>
                    <a:pt x="4547" y="1"/>
                  </a:lnTo>
                  <a:lnTo>
                    <a:pt x="4141" y="204"/>
                  </a:lnTo>
                  <a:lnTo>
                    <a:pt x="3735" y="407"/>
                  </a:lnTo>
                  <a:lnTo>
                    <a:pt x="3370" y="650"/>
                  </a:lnTo>
                  <a:lnTo>
                    <a:pt x="3004" y="935"/>
                  </a:lnTo>
                  <a:lnTo>
                    <a:pt x="2639" y="1219"/>
                  </a:lnTo>
                  <a:lnTo>
                    <a:pt x="2314" y="1543"/>
                  </a:lnTo>
                  <a:lnTo>
                    <a:pt x="1989" y="1868"/>
                  </a:lnTo>
                  <a:lnTo>
                    <a:pt x="1705" y="2234"/>
                  </a:lnTo>
                  <a:lnTo>
                    <a:pt x="1705" y="2234"/>
                  </a:lnTo>
                  <a:lnTo>
                    <a:pt x="1218" y="2842"/>
                  </a:lnTo>
                  <a:lnTo>
                    <a:pt x="853" y="3533"/>
                  </a:lnTo>
                  <a:lnTo>
                    <a:pt x="528" y="4223"/>
                  </a:lnTo>
                  <a:lnTo>
                    <a:pt x="284" y="4913"/>
                  </a:lnTo>
                  <a:lnTo>
                    <a:pt x="122" y="5644"/>
                  </a:lnTo>
                  <a:lnTo>
                    <a:pt x="41" y="6374"/>
                  </a:lnTo>
                  <a:lnTo>
                    <a:pt x="0" y="7146"/>
                  </a:lnTo>
                  <a:lnTo>
                    <a:pt x="41" y="7876"/>
                  </a:lnTo>
                  <a:lnTo>
                    <a:pt x="162" y="8607"/>
                  </a:lnTo>
                  <a:lnTo>
                    <a:pt x="365" y="9297"/>
                  </a:lnTo>
                  <a:lnTo>
                    <a:pt x="609" y="9987"/>
                  </a:lnTo>
                  <a:lnTo>
                    <a:pt x="934" y="10677"/>
                  </a:lnTo>
                  <a:lnTo>
                    <a:pt x="1340" y="11327"/>
                  </a:lnTo>
                  <a:lnTo>
                    <a:pt x="1786" y="11936"/>
                  </a:lnTo>
                  <a:lnTo>
                    <a:pt x="2314" y="12504"/>
                  </a:lnTo>
                  <a:lnTo>
                    <a:pt x="2882" y="13032"/>
                  </a:lnTo>
                  <a:lnTo>
                    <a:pt x="2882" y="13032"/>
                  </a:lnTo>
                  <a:lnTo>
                    <a:pt x="2964" y="13072"/>
                  </a:lnTo>
                  <a:lnTo>
                    <a:pt x="2964" y="13072"/>
                  </a:lnTo>
                  <a:lnTo>
                    <a:pt x="2882" y="13032"/>
                  </a:lnTo>
                  <a:lnTo>
                    <a:pt x="2882" y="13032"/>
                  </a:lnTo>
                  <a:lnTo>
                    <a:pt x="2314" y="12504"/>
                  </a:lnTo>
                  <a:lnTo>
                    <a:pt x="1786" y="11936"/>
                  </a:lnTo>
                  <a:lnTo>
                    <a:pt x="1340" y="11327"/>
                  </a:lnTo>
                  <a:lnTo>
                    <a:pt x="934" y="10677"/>
                  </a:lnTo>
                  <a:lnTo>
                    <a:pt x="609" y="9987"/>
                  </a:lnTo>
                  <a:lnTo>
                    <a:pt x="365" y="9297"/>
                  </a:lnTo>
                  <a:lnTo>
                    <a:pt x="162" y="8607"/>
                  </a:lnTo>
                  <a:lnTo>
                    <a:pt x="41" y="7876"/>
                  </a:lnTo>
                  <a:lnTo>
                    <a:pt x="0" y="7146"/>
                  </a:lnTo>
                  <a:lnTo>
                    <a:pt x="41" y="6374"/>
                  </a:lnTo>
                  <a:lnTo>
                    <a:pt x="122" y="5644"/>
                  </a:lnTo>
                  <a:lnTo>
                    <a:pt x="284" y="4913"/>
                  </a:lnTo>
                  <a:lnTo>
                    <a:pt x="528" y="4223"/>
                  </a:lnTo>
                  <a:lnTo>
                    <a:pt x="853" y="3533"/>
                  </a:lnTo>
                  <a:lnTo>
                    <a:pt x="1218" y="2842"/>
                  </a:lnTo>
                  <a:lnTo>
                    <a:pt x="1705" y="2234"/>
                  </a:lnTo>
                  <a:lnTo>
                    <a:pt x="1705" y="2234"/>
                  </a:lnTo>
                  <a:lnTo>
                    <a:pt x="1989" y="1868"/>
                  </a:lnTo>
                  <a:lnTo>
                    <a:pt x="2314" y="1543"/>
                  </a:lnTo>
                  <a:lnTo>
                    <a:pt x="2639" y="1219"/>
                  </a:lnTo>
                  <a:lnTo>
                    <a:pt x="3004" y="935"/>
                  </a:lnTo>
                  <a:lnTo>
                    <a:pt x="3370" y="650"/>
                  </a:lnTo>
                  <a:lnTo>
                    <a:pt x="3735" y="407"/>
                  </a:lnTo>
                  <a:lnTo>
                    <a:pt x="4141" y="204"/>
                  </a:lnTo>
                  <a:lnTo>
                    <a:pt x="454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843;p70">
              <a:extLst>
                <a:ext uri="{FF2B5EF4-FFF2-40B4-BE49-F238E27FC236}">
                  <a16:creationId xmlns:a16="http://schemas.microsoft.com/office/drawing/2014/main" id="{6C0D4329-4CCD-4E44-BD39-102F34365C9B}"/>
                </a:ext>
              </a:extLst>
            </p:cNvPr>
            <p:cNvSpPr/>
            <p:nvPr/>
          </p:nvSpPr>
          <p:spPr>
            <a:xfrm>
              <a:off x="501975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844;p70">
              <a:extLst>
                <a:ext uri="{FF2B5EF4-FFF2-40B4-BE49-F238E27FC236}">
                  <a16:creationId xmlns:a16="http://schemas.microsoft.com/office/drawing/2014/main" id="{96965BC2-A51F-4F2C-99AB-3C06746FD325}"/>
                </a:ext>
              </a:extLst>
            </p:cNvPr>
            <p:cNvSpPr/>
            <p:nvPr/>
          </p:nvSpPr>
          <p:spPr>
            <a:xfrm>
              <a:off x="501975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845;p70">
              <a:extLst>
                <a:ext uri="{FF2B5EF4-FFF2-40B4-BE49-F238E27FC236}">
                  <a16:creationId xmlns:a16="http://schemas.microsoft.com/office/drawing/2014/main" id="{495C04BB-190C-4260-8889-B8C4E363557C}"/>
                </a:ext>
              </a:extLst>
            </p:cNvPr>
            <p:cNvSpPr/>
            <p:nvPr/>
          </p:nvSpPr>
          <p:spPr>
            <a:xfrm>
              <a:off x="503000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846;p70">
              <a:extLst>
                <a:ext uri="{FF2B5EF4-FFF2-40B4-BE49-F238E27FC236}">
                  <a16:creationId xmlns:a16="http://schemas.microsoft.com/office/drawing/2014/main" id="{D11BA10C-6D43-45BA-BA4E-FB4870BD9BEE}"/>
                </a:ext>
              </a:extLst>
            </p:cNvPr>
            <p:cNvSpPr/>
            <p:nvPr/>
          </p:nvSpPr>
          <p:spPr>
            <a:xfrm>
              <a:off x="503000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847;p70">
              <a:extLst>
                <a:ext uri="{FF2B5EF4-FFF2-40B4-BE49-F238E27FC236}">
                  <a16:creationId xmlns:a16="http://schemas.microsoft.com/office/drawing/2014/main" id="{68F72F18-10CB-4DA9-9E64-A2DC73301E54}"/>
                </a:ext>
              </a:extLst>
            </p:cNvPr>
            <p:cNvSpPr/>
            <p:nvPr/>
          </p:nvSpPr>
          <p:spPr>
            <a:xfrm>
              <a:off x="504000" y="1934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848;p70">
              <a:extLst>
                <a:ext uri="{FF2B5EF4-FFF2-40B4-BE49-F238E27FC236}">
                  <a16:creationId xmlns:a16="http://schemas.microsoft.com/office/drawing/2014/main" id="{D26F796B-E90B-4C80-A7CE-7EA578D33FAE}"/>
                </a:ext>
              </a:extLst>
            </p:cNvPr>
            <p:cNvSpPr/>
            <p:nvPr/>
          </p:nvSpPr>
          <p:spPr>
            <a:xfrm>
              <a:off x="388325" y="1920225"/>
              <a:ext cx="170525" cy="353200"/>
            </a:xfrm>
            <a:custGeom>
              <a:avLst/>
              <a:gdLst/>
              <a:ahLst/>
              <a:cxnLst/>
              <a:rect l="l" t="t" r="r" b="b"/>
              <a:pathLst>
                <a:path w="6821" h="14128" fill="none" extrusionOk="0">
                  <a:moveTo>
                    <a:pt x="6820" y="1"/>
                  </a:moveTo>
                  <a:lnTo>
                    <a:pt x="6820" y="1"/>
                  </a:lnTo>
                  <a:lnTo>
                    <a:pt x="6252" y="82"/>
                  </a:lnTo>
                  <a:lnTo>
                    <a:pt x="5683" y="204"/>
                  </a:lnTo>
                  <a:lnTo>
                    <a:pt x="5156" y="366"/>
                  </a:lnTo>
                  <a:lnTo>
                    <a:pt x="4628" y="569"/>
                  </a:lnTo>
                  <a:lnTo>
                    <a:pt x="4628" y="569"/>
                  </a:lnTo>
                  <a:lnTo>
                    <a:pt x="4628" y="569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141" y="813"/>
                  </a:lnTo>
                  <a:lnTo>
                    <a:pt x="3735" y="1016"/>
                  </a:lnTo>
                  <a:lnTo>
                    <a:pt x="3370" y="1259"/>
                  </a:lnTo>
                  <a:lnTo>
                    <a:pt x="3004" y="1544"/>
                  </a:lnTo>
                  <a:lnTo>
                    <a:pt x="2639" y="1828"/>
                  </a:lnTo>
                  <a:lnTo>
                    <a:pt x="2314" y="2152"/>
                  </a:lnTo>
                  <a:lnTo>
                    <a:pt x="1989" y="2477"/>
                  </a:lnTo>
                  <a:lnTo>
                    <a:pt x="1705" y="2843"/>
                  </a:lnTo>
                  <a:lnTo>
                    <a:pt x="1705" y="2843"/>
                  </a:lnTo>
                  <a:lnTo>
                    <a:pt x="1218" y="3451"/>
                  </a:lnTo>
                  <a:lnTo>
                    <a:pt x="853" y="4142"/>
                  </a:lnTo>
                  <a:lnTo>
                    <a:pt x="528" y="4832"/>
                  </a:lnTo>
                  <a:lnTo>
                    <a:pt x="284" y="5522"/>
                  </a:lnTo>
                  <a:lnTo>
                    <a:pt x="122" y="6253"/>
                  </a:lnTo>
                  <a:lnTo>
                    <a:pt x="41" y="6983"/>
                  </a:lnTo>
                  <a:lnTo>
                    <a:pt x="0" y="7755"/>
                  </a:lnTo>
                  <a:lnTo>
                    <a:pt x="41" y="8485"/>
                  </a:lnTo>
                  <a:lnTo>
                    <a:pt x="162" y="9216"/>
                  </a:lnTo>
                  <a:lnTo>
                    <a:pt x="365" y="9906"/>
                  </a:lnTo>
                  <a:lnTo>
                    <a:pt x="609" y="10596"/>
                  </a:lnTo>
                  <a:lnTo>
                    <a:pt x="934" y="11286"/>
                  </a:lnTo>
                  <a:lnTo>
                    <a:pt x="1340" y="11936"/>
                  </a:lnTo>
                  <a:lnTo>
                    <a:pt x="1786" y="12545"/>
                  </a:lnTo>
                  <a:lnTo>
                    <a:pt x="2314" y="13113"/>
                  </a:lnTo>
                  <a:lnTo>
                    <a:pt x="2882" y="13641"/>
                  </a:lnTo>
                  <a:lnTo>
                    <a:pt x="2882" y="1364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3613" y="14128"/>
                  </a:lnTo>
                  <a:lnTo>
                    <a:pt x="3613" y="14128"/>
                  </a:lnTo>
                  <a:lnTo>
                    <a:pt x="3410" y="13560"/>
                  </a:lnTo>
                  <a:lnTo>
                    <a:pt x="3207" y="12951"/>
                  </a:lnTo>
                  <a:lnTo>
                    <a:pt x="3045" y="12342"/>
                  </a:lnTo>
                  <a:lnTo>
                    <a:pt x="2923" y="11733"/>
                  </a:lnTo>
                  <a:lnTo>
                    <a:pt x="2842" y="11124"/>
                  </a:lnTo>
                  <a:lnTo>
                    <a:pt x="2761" y="10515"/>
                  </a:lnTo>
                  <a:lnTo>
                    <a:pt x="2720" y="9866"/>
                  </a:lnTo>
                  <a:lnTo>
                    <a:pt x="2720" y="9216"/>
                  </a:lnTo>
                  <a:lnTo>
                    <a:pt x="2761" y="8607"/>
                  </a:lnTo>
                  <a:lnTo>
                    <a:pt x="2842" y="7958"/>
                  </a:lnTo>
                  <a:lnTo>
                    <a:pt x="2923" y="7308"/>
                  </a:lnTo>
                  <a:lnTo>
                    <a:pt x="3045" y="6659"/>
                  </a:lnTo>
                  <a:lnTo>
                    <a:pt x="3207" y="6050"/>
                  </a:lnTo>
                  <a:lnTo>
                    <a:pt x="3410" y="5400"/>
                  </a:lnTo>
                  <a:lnTo>
                    <a:pt x="3654" y="4791"/>
                  </a:lnTo>
                  <a:lnTo>
                    <a:pt x="3897" y="4142"/>
                  </a:lnTo>
                  <a:lnTo>
                    <a:pt x="3897" y="4142"/>
                  </a:lnTo>
                  <a:lnTo>
                    <a:pt x="3572" y="3411"/>
                  </a:lnTo>
                  <a:lnTo>
                    <a:pt x="3410" y="3046"/>
                  </a:lnTo>
                  <a:lnTo>
                    <a:pt x="3288" y="2680"/>
                  </a:lnTo>
                  <a:lnTo>
                    <a:pt x="3288" y="2680"/>
                  </a:lnTo>
                  <a:lnTo>
                    <a:pt x="3126" y="2112"/>
                  </a:lnTo>
                  <a:lnTo>
                    <a:pt x="3085" y="1503"/>
                  </a:lnTo>
                  <a:lnTo>
                    <a:pt x="3085" y="1503"/>
                  </a:lnTo>
                  <a:lnTo>
                    <a:pt x="3451" y="1219"/>
                  </a:lnTo>
                  <a:lnTo>
                    <a:pt x="3857" y="975"/>
                  </a:lnTo>
                  <a:lnTo>
                    <a:pt x="4263" y="772"/>
                  </a:lnTo>
                  <a:lnTo>
                    <a:pt x="4669" y="569"/>
                  </a:lnTo>
                  <a:lnTo>
                    <a:pt x="5115" y="407"/>
                  </a:lnTo>
                  <a:lnTo>
                    <a:pt x="5562" y="244"/>
                  </a:lnTo>
                  <a:lnTo>
                    <a:pt x="6008" y="163"/>
                  </a:lnTo>
                  <a:lnTo>
                    <a:pt x="6455" y="41"/>
                  </a:lnTo>
                  <a:lnTo>
                    <a:pt x="6455" y="41"/>
                  </a:lnTo>
                  <a:lnTo>
                    <a:pt x="6495" y="326"/>
                  </a:lnTo>
                  <a:lnTo>
                    <a:pt x="6495" y="326"/>
                  </a:lnTo>
                  <a:lnTo>
                    <a:pt x="682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849;p70">
              <a:extLst>
                <a:ext uri="{FF2B5EF4-FFF2-40B4-BE49-F238E27FC236}">
                  <a16:creationId xmlns:a16="http://schemas.microsoft.com/office/drawing/2014/main" id="{FDD962A9-AA07-48AC-ADE4-166367004A4C}"/>
                </a:ext>
              </a:extLst>
            </p:cNvPr>
            <p:cNvSpPr/>
            <p:nvPr/>
          </p:nvSpPr>
          <p:spPr>
            <a:xfrm rot="4137262">
              <a:off x="337070" y="2046762"/>
              <a:ext cx="482898" cy="128121"/>
            </a:xfrm>
            <a:custGeom>
              <a:avLst/>
              <a:gdLst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0460 w 25697"/>
                <a:gd name="connsiteY48" fmla="*/ 7713 h 12869"/>
                <a:gd name="connsiteX49" fmla="*/ 20298 w 25697"/>
                <a:gd name="connsiteY49" fmla="*/ 8363 h 12869"/>
                <a:gd name="connsiteX50" fmla="*/ 21922 w 25697"/>
                <a:gd name="connsiteY50" fmla="*/ 10108 h 12869"/>
                <a:gd name="connsiteX51" fmla="*/ 22652 w 25697"/>
                <a:gd name="connsiteY51" fmla="*/ 10555 h 12869"/>
                <a:gd name="connsiteX52" fmla="*/ 23261 w 25697"/>
                <a:gd name="connsiteY52" fmla="*/ 10961 h 12869"/>
                <a:gd name="connsiteX53" fmla="*/ 23302 w 25697"/>
                <a:gd name="connsiteY53" fmla="*/ 11001 h 12869"/>
                <a:gd name="connsiteX54" fmla="*/ 23302 w 25697"/>
                <a:gd name="connsiteY54" fmla="*/ 11083 h 12869"/>
                <a:gd name="connsiteX55" fmla="*/ 23302 w 25697"/>
                <a:gd name="connsiteY55" fmla="*/ 11204 h 12869"/>
                <a:gd name="connsiteX56" fmla="*/ 23221 w 25697"/>
                <a:gd name="connsiteY56" fmla="*/ 11286 h 12869"/>
                <a:gd name="connsiteX57" fmla="*/ 23099 w 25697"/>
                <a:gd name="connsiteY57" fmla="*/ 11286 h 12869"/>
                <a:gd name="connsiteX58" fmla="*/ 22287 w 25697"/>
                <a:gd name="connsiteY58" fmla="*/ 11083 h 12869"/>
                <a:gd name="connsiteX59" fmla="*/ 21353 w 25697"/>
                <a:gd name="connsiteY59" fmla="*/ 10798 h 12869"/>
                <a:gd name="connsiteX60" fmla="*/ 20257 w 25697"/>
                <a:gd name="connsiteY60" fmla="*/ 10433 h 12869"/>
                <a:gd name="connsiteX61" fmla="*/ 18999 w 25697"/>
                <a:gd name="connsiteY61" fmla="*/ 9946 h 12869"/>
                <a:gd name="connsiteX62" fmla="*/ 17578 w 25697"/>
                <a:gd name="connsiteY62" fmla="*/ 9418 h 12869"/>
                <a:gd name="connsiteX63" fmla="*/ 16035 w 25697"/>
                <a:gd name="connsiteY63" fmla="*/ 8769 h 12869"/>
                <a:gd name="connsiteX64" fmla="*/ 14330 w 25697"/>
                <a:gd name="connsiteY64" fmla="*/ 8038 h 12869"/>
                <a:gd name="connsiteX65" fmla="*/ 12504 w 25697"/>
                <a:gd name="connsiteY65" fmla="*/ 7226 h 12869"/>
                <a:gd name="connsiteX66" fmla="*/ 10352 w 25697"/>
                <a:gd name="connsiteY66" fmla="*/ 6252 h 12869"/>
                <a:gd name="connsiteX67" fmla="*/ 8485 w 25697"/>
                <a:gd name="connsiteY67" fmla="*/ 5318 h 12869"/>
                <a:gd name="connsiteX68" fmla="*/ 6820 w 25697"/>
                <a:gd name="connsiteY68" fmla="*/ 4466 h 12869"/>
                <a:gd name="connsiteX69" fmla="*/ 5359 w 25697"/>
                <a:gd name="connsiteY69" fmla="*/ 3694 h 12869"/>
                <a:gd name="connsiteX70" fmla="*/ 4141 w 25697"/>
                <a:gd name="connsiteY70" fmla="*/ 2964 h 12869"/>
                <a:gd name="connsiteX71" fmla="*/ 3167 w 25697"/>
                <a:gd name="connsiteY71" fmla="*/ 2355 h 12869"/>
                <a:gd name="connsiteX72" fmla="*/ 2395 w 25697"/>
                <a:gd name="connsiteY72" fmla="*/ 1827 h 12869"/>
                <a:gd name="connsiteX73" fmla="*/ 1827 w 25697"/>
                <a:gd name="connsiteY73" fmla="*/ 1380 h 12869"/>
                <a:gd name="connsiteX74" fmla="*/ 2558 w 25697"/>
                <a:gd name="connsiteY74" fmla="*/ 1543 h 12869"/>
                <a:gd name="connsiteX75" fmla="*/ 3492 w 25697"/>
                <a:gd name="connsiteY75" fmla="*/ 1786 h 12869"/>
                <a:gd name="connsiteX76" fmla="*/ 4709 w 25697"/>
                <a:gd name="connsiteY76" fmla="*/ 2192 h 12869"/>
                <a:gd name="connsiteX77" fmla="*/ 6130 w 25697"/>
                <a:gd name="connsiteY77" fmla="*/ 2679 h 12869"/>
                <a:gd name="connsiteX78" fmla="*/ 6496 w 25697"/>
                <a:gd name="connsiteY78" fmla="*/ 2070 h 12869"/>
                <a:gd name="connsiteX79" fmla="*/ 6902 w 25697"/>
                <a:gd name="connsiteY79" fmla="*/ 1502 h 12869"/>
                <a:gd name="connsiteX80" fmla="*/ 5237 w 25697"/>
                <a:gd name="connsiteY80" fmla="*/ 893 h 12869"/>
                <a:gd name="connsiteX81" fmla="*/ 3938 w 25697"/>
                <a:gd name="connsiteY81" fmla="*/ 487 h 12869"/>
                <a:gd name="connsiteX82" fmla="*/ 2883 w 25697"/>
                <a:gd name="connsiteY82" fmla="*/ 203 h 12869"/>
                <a:gd name="connsiteX83" fmla="*/ 2030 w 25697"/>
                <a:gd name="connsiteY83" fmla="*/ 41 h 12869"/>
                <a:gd name="connsiteX84" fmla="*/ 1381 w 25697"/>
                <a:gd name="connsiteY84" fmla="*/ 0 h 12869"/>
                <a:gd name="connsiteX85" fmla="*/ 1096 w 25697"/>
                <a:gd name="connsiteY85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0460 w 25697"/>
                <a:gd name="connsiteY48" fmla="*/ 7713 h 12869"/>
                <a:gd name="connsiteX49" fmla="*/ 21922 w 25697"/>
                <a:gd name="connsiteY49" fmla="*/ 10108 h 12869"/>
                <a:gd name="connsiteX50" fmla="*/ 22652 w 25697"/>
                <a:gd name="connsiteY50" fmla="*/ 10555 h 12869"/>
                <a:gd name="connsiteX51" fmla="*/ 23261 w 25697"/>
                <a:gd name="connsiteY51" fmla="*/ 10961 h 12869"/>
                <a:gd name="connsiteX52" fmla="*/ 23302 w 25697"/>
                <a:gd name="connsiteY52" fmla="*/ 11001 h 12869"/>
                <a:gd name="connsiteX53" fmla="*/ 23302 w 25697"/>
                <a:gd name="connsiteY53" fmla="*/ 11083 h 12869"/>
                <a:gd name="connsiteX54" fmla="*/ 23302 w 25697"/>
                <a:gd name="connsiteY54" fmla="*/ 11204 h 12869"/>
                <a:gd name="connsiteX55" fmla="*/ 23221 w 25697"/>
                <a:gd name="connsiteY55" fmla="*/ 11286 h 12869"/>
                <a:gd name="connsiteX56" fmla="*/ 23099 w 25697"/>
                <a:gd name="connsiteY56" fmla="*/ 11286 h 12869"/>
                <a:gd name="connsiteX57" fmla="*/ 22287 w 25697"/>
                <a:gd name="connsiteY57" fmla="*/ 11083 h 12869"/>
                <a:gd name="connsiteX58" fmla="*/ 21353 w 25697"/>
                <a:gd name="connsiteY58" fmla="*/ 10798 h 12869"/>
                <a:gd name="connsiteX59" fmla="*/ 20257 w 25697"/>
                <a:gd name="connsiteY59" fmla="*/ 10433 h 12869"/>
                <a:gd name="connsiteX60" fmla="*/ 18999 w 25697"/>
                <a:gd name="connsiteY60" fmla="*/ 9946 h 12869"/>
                <a:gd name="connsiteX61" fmla="*/ 17578 w 25697"/>
                <a:gd name="connsiteY61" fmla="*/ 9418 h 12869"/>
                <a:gd name="connsiteX62" fmla="*/ 16035 w 25697"/>
                <a:gd name="connsiteY62" fmla="*/ 8769 h 12869"/>
                <a:gd name="connsiteX63" fmla="*/ 14330 w 25697"/>
                <a:gd name="connsiteY63" fmla="*/ 8038 h 12869"/>
                <a:gd name="connsiteX64" fmla="*/ 12504 w 25697"/>
                <a:gd name="connsiteY64" fmla="*/ 7226 h 12869"/>
                <a:gd name="connsiteX65" fmla="*/ 10352 w 25697"/>
                <a:gd name="connsiteY65" fmla="*/ 6252 h 12869"/>
                <a:gd name="connsiteX66" fmla="*/ 8485 w 25697"/>
                <a:gd name="connsiteY66" fmla="*/ 5318 h 12869"/>
                <a:gd name="connsiteX67" fmla="*/ 6820 w 25697"/>
                <a:gd name="connsiteY67" fmla="*/ 4466 h 12869"/>
                <a:gd name="connsiteX68" fmla="*/ 5359 w 25697"/>
                <a:gd name="connsiteY68" fmla="*/ 3694 h 12869"/>
                <a:gd name="connsiteX69" fmla="*/ 4141 w 25697"/>
                <a:gd name="connsiteY69" fmla="*/ 2964 h 12869"/>
                <a:gd name="connsiteX70" fmla="*/ 3167 w 25697"/>
                <a:gd name="connsiteY70" fmla="*/ 2355 h 12869"/>
                <a:gd name="connsiteX71" fmla="*/ 2395 w 25697"/>
                <a:gd name="connsiteY71" fmla="*/ 1827 h 12869"/>
                <a:gd name="connsiteX72" fmla="*/ 1827 w 25697"/>
                <a:gd name="connsiteY72" fmla="*/ 1380 h 12869"/>
                <a:gd name="connsiteX73" fmla="*/ 2558 w 25697"/>
                <a:gd name="connsiteY73" fmla="*/ 1543 h 12869"/>
                <a:gd name="connsiteX74" fmla="*/ 3492 w 25697"/>
                <a:gd name="connsiteY74" fmla="*/ 1786 h 12869"/>
                <a:gd name="connsiteX75" fmla="*/ 4709 w 25697"/>
                <a:gd name="connsiteY75" fmla="*/ 2192 h 12869"/>
                <a:gd name="connsiteX76" fmla="*/ 6130 w 25697"/>
                <a:gd name="connsiteY76" fmla="*/ 2679 h 12869"/>
                <a:gd name="connsiteX77" fmla="*/ 6496 w 25697"/>
                <a:gd name="connsiteY77" fmla="*/ 2070 h 12869"/>
                <a:gd name="connsiteX78" fmla="*/ 6902 w 25697"/>
                <a:gd name="connsiteY78" fmla="*/ 1502 h 12869"/>
                <a:gd name="connsiteX79" fmla="*/ 5237 w 25697"/>
                <a:gd name="connsiteY79" fmla="*/ 893 h 12869"/>
                <a:gd name="connsiteX80" fmla="*/ 3938 w 25697"/>
                <a:gd name="connsiteY80" fmla="*/ 487 h 12869"/>
                <a:gd name="connsiteX81" fmla="*/ 2883 w 25697"/>
                <a:gd name="connsiteY81" fmla="*/ 203 h 12869"/>
                <a:gd name="connsiteX82" fmla="*/ 2030 w 25697"/>
                <a:gd name="connsiteY82" fmla="*/ 41 h 12869"/>
                <a:gd name="connsiteX83" fmla="*/ 1381 w 25697"/>
                <a:gd name="connsiteY83" fmla="*/ 0 h 12869"/>
                <a:gd name="connsiteX84" fmla="*/ 1096 w 25697"/>
                <a:gd name="connsiteY84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1922 w 25697"/>
                <a:gd name="connsiteY48" fmla="*/ 10108 h 12869"/>
                <a:gd name="connsiteX49" fmla="*/ 22652 w 25697"/>
                <a:gd name="connsiteY49" fmla="*/ 10555 h 12869"/>
                <a:gd name="connsiteX50" fmla="*/ 23261 w 25697"/>
                <a:gd name="connsiteY50" fmla="*/ 10961 h 12869"/>
                <a:gd name="connsiteX51" fmla="*/ 23302 w 25697"/>
                <a:gd name="connsiteY51" fmla="*/ 11001 h 12869"/>
                <a:gd name="connsiteX52" fmla="*/ 23302 w 25697"/>
                <a:gd name="connsiteY52" fmla="*/ 11083 h 12869"/>
                <a:gd name="connsiteX53" fmla="*/ 23302 w 25697"/>
                <a:gd name="connsiteY53" fmla="*/ 11204 h 12869"/>
                <a:gd name="connsiteX54" fmla="*/ 23221 w 25697"/>
                <a:gd name="connsiteY54" fmla="*/ 11286 h 12869"/>
                <a:gd name="connsiteX55" fmla="*/ 23099 w 25697"/>
                <a:gd name="connsiteY55" fmla="*/ 11286 h 12869"/>
                <a:gd name="connsiteX56" fmla="*/ 22287 w 25697"/>
                <a:gd name="connsiteY56" fmla="*/ 11083 h 12869"/>
                <a:gd name="connsiteX57" fmla="*/ 21353 w 25697"/>
                <a:gd name="connsiteY57" fmla="*/ 10798 h 12869"/>
                <a:gd name="connsiteX58" fmla="*/ 20257 w 25697"/>
                <a:gd name="connsiteY58" fmla="*/ 10433 h 12869"/>
                <a:gd name="connsiteX59" fmla="*/ 18999 w 25697"/>
                <a:gd name="connsiteY59" fmla="*/ 9946 h 12869"/>
                <a:gd name="connsiteX60" fmla="*/ 17578 w 25697"/>
                <a:gd name="connsiteY60" fmla="*/ 9418 h 12869"/>
                <a:gd name="connsiteX61" fmla="*/ 16035 w 25697"/>
                <a:gd name="connsiteY61" fmla="*/ 8769 h 12869"/>
                <a:gd name="connsiteX62" fmla="*/ 14330 w 25697"/>
                <a:gd name="connsiteY62" fmla="*/ 8038 h 12869"/>
                <a:gd name="connsiteX63" fmla="*/ 12504 w 25697"/>
                <a:gd name="connsiteY63" fmla="*/ 7226 h 12869"/>
                <a:gd name="connsiteX64" fmla="*/ 10352 w 25697"/>
                <a:gd name="connsiteY64" fmla="*/ 6252 h 12869"/>
                <a:gd name="connsiteX65" fmla="*/ 8485 w 25697"/>
                <a:gd name="connsiteY65" fmla="*/ 5318 h 12869"/>
                <a:gd name="connsiteX66" fmla="*/ 6820 w 25697"/>
                <a:gd name="connsiteY66" fmla="*/ 4466 h 12869"/>
                <a:gd name="connsiteX67" fmla="*/ 5359 w 25697"/>
                <a:gd name="connsiteY67" fmla="*/ 3694 h 12869"/>
                <a:gd name="connsiteX68" fmla="*/ 4141 w 25697"/>
                <a:gd name="connsiteY68" fmla="*/ 2964 h 12869"/>
                <a:gd name="connsiteX69" fmla="*/ 3167 w 25697"/>
                <a:gd name="connsiteY69" fmla="*/ 2355 h 12869"/>
                <a:gd name="connsiteX70" fmla="*/ 2395 w 25697"/>
                <a:gd name="connsiteY70" fmla="*/ 1827 h 12869"/>
                <a:gd name="connsiteX71" fmla="*/ 1827 w 25697"/>
                <a:gd name="connsiteY71" fmla="*/ 1380 h 12869"/>
                <a:gd name="connsiteX72" fmla="*/ 2558 w 25697"/>
                <a:gd name="connsiteY72" fmla="*/ 1543 h 12869"/>
                <a:gd name="connsiteX73" fmla="*/ 3492 w 25697"/>
                <a:gd name="connsiteY73" fmla="*/ 1786 h 12869"/>
                <a:gd name="connsiteX74" fmla="*/ 4709 w 25697"/>
                <a:gd name="connsiteY74" fmla="*/ 2192 h 12869"/>
                <a:gd name="connsiteX75" fmla="*/ 6130 w 25697"/>
                <a:gd name="connsiteY75" fmla="*/ 2679 h 12869"/>
                <a:gd name="connsiteX76" fmla="*/ 6496 w 25697"/>
                <a:gd name="connsiteY76" fmla="*/ 2070 h 12869"/>
                <a:gd name="connsiteX77" fmla="*/ 6902 w 25697"/>
                <a:gd name="connsiteY77" fmla="*/ 1502 h 12869"/>
                <a:gd name="connsiteX78" fmla="*/ 5237 w 25697"/>
                <a:gd name="connsiteY78" fmla="*/ 893 h 12869"/>
                <a:gd name="connsiteX79" fmla="*/ 3938 w 25697"/>
                <a:gd name="connsiteY79" fmla="*/ 487 h 12869"/>
                <a:gd name="connsiteX80" fmla="*/ 2883 w 25697"/>
                <a:gd name="connsiteY80" fmla="*/ 203 h 12869"/>
                <a:gd name="connsiteX81" fmla="*/ 2030 w 25697"/>
                <a:gd name="connsiteY81" fmla="*/ 41 h 12869"/>
                <a:gd name="connsiteX82" fmla="*/ 1381 w 25697"/>
                <a:gd name="connsiteY82" fmla="*/ 0 h 12869"/>
                <a:gd name="connsiteX83" fmla="*/ 1096 w 25697"/>
                <a:gd name="connsiteY83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1922 w 25697"/>
                <a:gd name="connsiteY47" fmla="*/ 10108 h 12869"/>
                <a:gd name="connsiteX48" fmla="*/ 22652 w 25697"/>
                <a:gd name="connsiteY48" fmla="*/ 10555 h 12869"/>
                <a:gd name="connsiteX49" fmla="*/ 23261 w 25697"/>
                <a:gd name="connsiteY49" fmla="*/ 10961 h 12869"/>
                <a:gd name="connsiteX50" fmla="*/ 23302 w 25697"/>
                <a:gd name="connsiteY50" fmla="*/ 11001 h 12869"/>
                <a:gd name="connsiteX51" fmla="*/ 23302 w 25697"/>
                <a:gd name="connsiteY51" fmla="*/ 11083 h 12869"/>
                <a:gd name="connsiteX52" fmla="*/ 23302 w 25697"/>
                <a:gd name="connsiteY52" fmla="*/ 11204 h 12869"/>
                <a:gd name="connsiteX53" fmla="*/ 23221 w 25697"/>
                <a:gd name="connsiteY53" fmla="*/ 11286 h 12869"/>
                <a:gd name="connsiteX54" fmla="*/ 23099 w 25697"/>
                <a:gd name="connsiteY54" fmla="*/ 11286 h 12869"/>
                <a:gd name="connsiteX55" fmla="*/ 22287 w 25697"/>
                <a:gd name="connsiteY55" fmla="*/ 11083 h 12869"/>
                <a:gd name="connsiteX56" fmla="*/ 21353 w 25697"/>
                <a:gd name="connsiteY56" fmla="*/ 10798 h 12869"/>
                <a:gd name="connsiteX57" fmla="*/ 20257 w 25697"/>
                <a:gd name="connsiteY57" fmla="*/ 10433 h 12869"/>
                <a:gd name="connsiteX58" fmla="*/ 18999 w 25697"/>
                <a:gd name="connsiteY58" fmla="*/ 9946 h 12869"/>
                <a:gd name="connsiteX59" fmla="*/ 17578 w 25697"/>
                <a:gd name="connsiteY59" fmla="*/ 9418 h 12869"/>
                <a:gd name="connsiteX60" fmla="*/ 16035 w 25697"/>
                <a:gd name="connsiteY60" fmla="*/ 8769 h 12869"/>
                <a:gd name="connsiteX61" fmla="*/ 14330 w 25697"/>
                <a:gd name="connsiteY61" fmla="*/ 8038 h 12869"/>
                <a:gd name="connsiteX62" fmla="*/ 12504 w 25697"/>
                <a:gd name="connsiteY62" fmla="*/ 7226 h 12869"/>
                <a:gd name="connsiteX63" fmla="*/ 10352 w 25697"/>
                <a:gd name="connsiteY63" fmla="*/ 6252 h 12869"/>
                <a:gd name="connsiteX64" fmla="*/ 8485 w 25697"/>
                <a:gd name="connsiteY64" fmla="*/ 5318 h 12869"/>
                <a:gd name="connsiteX65" fmla="*/ 6820 w 25697"/>
                <a:gd name="connsiteY65" fmla="*/ 4466 h 12869"/>
                <a:gd name="connsiteX66" fmla="*/ 5359 w 25697"/>
                <a:gd name="connsiteY66" fmla="*/ 3694 h 12869"/>
                <a:gd name="connsiteX67" fmla="*/ 4141 w 25697"/>
                <a:gd name="connsiteY67" fmla="*/ 2964 h 12869"/>
                <a:gd name="connsiteX68" fmla="*/ 3167 w 25697"/>
                <a:gd name="connsiteY68" fmla="*/ 2355 h 12869"/>
                <a:gd name="connsiteX69" fmla="*/ 2395 w 25697"/>
                <a:gd name="connsiteY69" fmla="*/ 1827 h 12869"/>
                <a:gd name="connsiteX70" fmla="*/ 1827 w 25697"/>
                <a:gd name="connsiteY70" fmla="*/ 1380 h 12869"/>
                <a:gd name="connsiteX71" fmla="*/ 2558 w 25697"/>
                <a:gd name="connsiteY71" fmla="*/ 1543 h 12869"/>
                <a:gd name="connsiteX72" fmla="*/ 3492 w 25697"/>
                <a:gd name="connsiteY72" fmla="*/ 1786 h 12869"/>
                <a:gd name="connsiteX73" fmla="*/ 4709 w 25697"/>
                <a:gd name="connsiteY73" fmla="*/ 2192 h 12869"/>
                <a:gd name="connsiteX74" fmla="*/ 6130 w 25697"/>
                <a:gd name="connsiteY74" fmla="*/ 2679 h 12869"/>
                <a:gd name="connsiteX75" fmla="*/ 6496 w 25697"/>
                <a:gd name="connsiteY75" fmla="*/ 2070 h 12869"/>
                <a:gd name="connsiteX76" fmla="*/ 6902 w 25697"/>
                <a:gd name="connsiteY76" fmla="*/ 1502 h 12869"/>
                <a:gd name="connsiteX77" fmla="*/ 5237 w 25697"/>
                <a:gd name="connsiteY77" fmla="*/ 893 h 12869"/>
                <a:gd name="connsiteX78" fmla="*/ 3938 w 25697"/>
                <a:gd name="connsiteY78" fmla="*/ 487 h 12869"/>
                <a:gd name="connsiteX79" fmla="*/ 2883 w 25697"/>
                <a:gd name="connsiteY79" fmla="*/ 203 h 12869"/>
                <a:gd name="connsiteX80" fmla="*/ 2030 w 25697"/>
                <a:gd name="connsiteY80" fmla="*/ 41 h 12869"/>
                <a:gd name="connsiteX81" fmla="*/ 1381 w 25697"/>
                <a:gd name="connsiteY81" fmla="*/ 0 h 12869"/>
                <a:gd name="connsiteX82" fmla="*/ 1096 w 25697"/>
                <a:gd name="connsiteY82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652 w 25697"/>
                <a:gd name="connsiteY47" fmla="*/ 1055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836 w 25697"/>
                <a:gd name="connsiteY47" fmla="*/ 1067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36 w 25697"/>
                <a:gd name="connsiteY47" fmla="*/ 1067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496 w 25697"/>
                <a:gd name="connsiteY73" fmla="*/ 2070 h 12869"/>
                <a:gd name="connsiteX74" fmla="*/ 6902 w 25697"/>
                <a:gd name="connsiteY74" fmla="*/ 1502 h 12869"/>
                <a:gd name="connsiteX75" fmla="*/ 5237 w 25697"/>
                <a:gd name="connsiteY75" fmla="*/ 893 h 12869"/>
                <a:gd name="connsiteX76" fmla="*/ 3938 w 25697"/>
                <a:gd name="connsiteY76" fmla="*/ 487 h 12869"/>
                <a:gd name="connsiteX77" fmla="*/ 2883 w 25697"/>
                <a:gd name="connsiteY77" fmla="*/ 203 h 12869"/>
                <a:gd name="connsiteX78" fmla="*/ 2030 w 25697"/>
                <a:gd name="connsiteY78" fmla="*/ 41 h 12869"/>
                <a:gd name="connsiteX79" fmla="*/ 1381 w 25697"/>
                <a:gd name="connsiteY79" fmla="*/ 0 h 12869"/>
                <a:gd name="connsiteX80" fmla="*/ 1096 w 25697"/>
                <a:gd name="connsiteY80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902 w 25697"/>
                <a:gd name="connsiteY73" fmla="*/ 1502 h 12869"/>
                <a:gd name="connsiteX74" fmla="*/ 5237 w 25697"/>
                <a:gd name="connsiteY74" fmla="*/ 893 h 12869"/>
                <a:gd name="connsiteX75" fmla="*/ 3938 w 25697"/>
                <a:gd name="connsiteY75" fmla="*/ 487 h 12869"/>
                <a:gd name="connsiteX76" fmla="*/ 2883 w 25697"/>
                <a:gd name="connsiteY76" fmla="*/ 203 h 12869"/>
                <a:gd name="connsiteX77" fmla="*/ 2030 w 25697"/>
                <a:gd name="connsiteY77" fmla="*/ 41 h 12869"/>
                <a:gd name="connsiteX78" fmla="*/ 1381 w 25697"/>
                <a:gd name="connsiteY78" fmla="*/ 0 h 12869"/>
                <a:gd name="connsiteX79" fmla="*/ 1096 w 25697"/>
                <a:gd name="connsiteY79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5237 w 25697"/>
                <a:gd name="connsiteY73" fmla="*/ 893 h 12869"/>
                <a:gd name="connsiteX74" fmla="*/ 3938 w 25697"/>
                <a:gd name="connsiteY74" fmla="*/ 487 h 12869"/>
                <a:gd name="connsiteX75" fmla="*/ 2883 w 25697"/>
                <a:gd name="connsiteY75" fmla="*/ 203 h 12869"/>
                <a:gd name="connsiteX76" fmla="*/ 2030 w 25697"/>
                <a:gd name="connsiteY76" fmla="*/ 41 h 12869"/>
                <a:gd name="connsiteX77" fmla="*/ 1381 w 25697"/>
                <a:gd name="connsiteY77" fmla="*/ 0 h 12869"/>
                <a:gd name="connsiteX78" fmla="*/ 1096 w 25697"/>
                <a:gd name="connsiteY78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5237 w 25697"/>
                <a:gd name="connsiteY72" fmla="*/ 893 h 12869"/>
                <a:gd name="connsiteX73" fmla="*/ 3938 w 25697"/>
                <a:gd name="connsiteY73" fmla="*/ 487 h 12869"/>
                <a:gd name="connsiteX74" fmla="*/ 2883 w 25697"/>
                <a:gd name="connsiteY74" fmla="*/ 203 h 12869"/>
                <a:gd name="connsiteX75" fmla="*/ 2030 w 25697"/>
                <a:gd name="connsiteY75" fmla="*/ 41 h 12869"/>
                <a:gd name="connsiteX76" fmla="*/ 1381 w 25697"/>
                <a:gd name="connsiteY76" fmla="*/ 0 h 12869"/>
                <a:gd name="connsiteX77" fmla="*/ 1096 w 25697"/>
                <a:gd name="connsiteY77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3938 w 25697"/>
                <a:gd name="connsiteY72" fmla="*/ 487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3516 w 25697"/>
                <a:gd name="connsiteY72" fmla="*/ 410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16 w 25697"/>
                <a:gd name="connsiteY72" fmla="*/ 410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51 w 25697"/>
                <a:gd name="connsiteY71" fmla="*/ 1514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51 w 25697"/>
                <a:gd name="connsiteY71" fmla="*/ 1514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274 w 25697"/>
                <a:gd name="connsiteY72" fmla="*/ 29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354 w 25697"/>
                <a:gd name="connsiteY72" fmla="*/ 281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5697" h="12869" extrusionOk="0">
                  <a:moveTo>
                    <a:pt x="1096" y="0"/>
                  </a:moveTo>
                  <a:lnTo>
                    <a:pt x="893" y="41"/>
                  </a:lnTo>
                  <a:lnTo>
                    <a:pt x="690" y="81"/>
                  </a:lnTo>
                  <a:lnTo>
                    <a:pt x="528" y="163"/>
                  </a:lnTo>
                  <a:lnTo>
                    <a:pt x="366" y="244"/>
                  </a:lnTo>
                  <a:lnTo>
                    <a:pt x="284" y="365"/>
                  </a:lnTo>
                  <a:lnTo>
                    <a:pt x="122" y="609"/>
                  </a:lnTo>
                  <a:cubicBezTo>
                    <a:pt x="81" y="704"/>
                    <a:pt x="41" y="798"/>
                    <a:pt x="0" y="893"/>
                  </a:cubicBezTo>
                  <a:lnTo>
                    <a:pt x="0" y="1056"/>
                  </a:lnTo>
                  <a:cubicBezTo>
                    <a:pt x="14" y="1110"/>
                    <a:pt x="27" y="1164"/>
                    <a:pt x="41" y="1218"/>
                  </a:cubicBezTo>
                  <a:cubicBezTo>
                    <a:pt x="55" y="1272"/>
                    <a:pt x="68" y="1326"/>
                    <a:pt x="82" y="1380"/>
                  </a:cubicBezTo>
                  <a:cubicBezTo>
                    <a:pt x="109" y="1448"/>
                    <a:pt x="136" y="1515"/>
                    <a:pt x="163" y="1583"/>
                  </a:cubicBezTo>
                  <a:cubicBezTo>
                    <a:pt x="203" y="1651"/>
                    <a:pt x="244" y="1718"/>
                    <a:pt x="284" y="1786"/>
                  </a:cubicBezTo>
                  <a:cubicBezTo>
                    <a:pt x="338" y="1854"/>
                    <a:pt x="393" y="1921"/>
                    <a:pt x="447" y="1989"/>
                  </a:cubicBezTo>
                  <a:lnTo>
                    <a:pt x="934" y="2436"/>
                  </a:lnTo>
                  <a:lnTo>
                    <a:pt x="1624" y="2964"/>
                  </a:lnTo>
                  <a:lnTo>
                    <a:pt x="2517" y="3573"/>
                  </a:lnTo>
                  <a:lnTo>
                    <a:pt x="3694" y="4303"/>
                  </a:lnTo>
                  <a:lnTo>
                    <a:pt x="5399" y="5278"/>
                  </a:lnTo>
                  <a:lnTo>
                    <a:pt x="7389" y="6292"/>
                  </a:lnTo>
                  <a:lnTo>
                    <a:pt x="9581" y="7388"/>
                  </a:lnTo>
                  <a:lnTo>
                    <a:pt x="11895" y="8485"/>
                  </a:lnTo>
                  <a:lnTo>
                    <a:pt x="14290" y="9540"/>
                  </a:lnTo>
                  <a:lnTo>
                    <a:pt x="16523" y="10474"/>
                  </a:lnTo>
                  <a:lnTo>
                    <a:pt x="18593" y="11286"/>
                  </a:lnTo>
                  <a:lnTo>
                    <a:pt x="20460" y="11935"/>
                  </a:lnTo>
                  <a:lnTo>
                    <a:pt x="21759" y="12341"/>
                  </a:lnTo>
                  <a:lnTo>
                    <a:pt x="22815" y="12625"/>
                  </a:lnTo>
                  <a:lnTo>
                    <a:pt x="23667" y="12788"/>
                  </a:lnTo>
                  <a:lnTo>
                    <a:pt x="24317" y="12869"/>
                  </a:lnTo>
                  <a:lnTo>
                    <a:pt x="24601" y="12828"/>
                  </a:lnTo>
                  <a:lnTo>
                    <a:pt x="24845" y="12828"/>
                  </a:lnTo>
                  <a:lnTo>
                    <a:pt x="25007" y="12747"/>
                  </a:lnTo>
                  <a:lnTo>
                    <a:pt x="25169" y="12706"/>
                  </a:lnTo>
                  <a:lnTo>
                    <a:pt x="25332" y="12585"/>
                  </a:lnTo>
                  <a:cubicBezTo>
                    <a:pt x="25359" y="12558"/>
                    <a:pt x="25386" y="12530"/>
                    <a:pt x="25413" y="12503"/>
                  </a:cubicBezTo>
                  <a:lnTo>
                    <a:pt x="25616" y="12219"/>
                  </a:lnTo>
                  <a:cubicBezTo>
                    <a:pt x="25643" y="12124"/>
                    <a:pt x="25670" y="12030"/>
                    <a:pt x="25697" y="11935"/>
                  </a:cubicBezTo>
                  <a:lnTo>
                    <a:pt x="25697" y="11773"/>
                  </a:lnTo>
                  <a:cubicBezTo>
                    <a:pt x="25684" y="11719"/>
                    <a:pt x="25670" y="11664"/>
                    <a:pt x="25657" y="11610"/>
                  </a:cubicBezTo>
                  <a:cubicBezTo>
                    <a:pt x="25643" y="11556"/>
                    <a:pt x="25630" y="11502"/>
                    <a:pt x="25616" y="11448"/>
                  </a:cubicBezTo>
                  <a:lnTo>
                    <a:pt x="25535" y="11286"/>
                  </a:lnTo>
                  <a:lnTo>
                    <a:pt x="25413" y="11083"/>
                  </a:lnTo>
                  <a:lnTo>
                    <a:pt x="25251" y="10880"/>
                  </a:lnTo>
                  <a:lnTo>
                    <a:pt x="24763" y="10433"/>
                  </a:lnTo>
                  <a:lnTo>
                    <a:pt x="24073" y="9905"/>
                  </a:lnTo>
                  <a:lnTo>
                    <a:pt x="23155" y="9181"/>
                  </a:lnTo>
                  <a:cubicBezTo>
                    <a:pt x="23067" y="9697"/>
                    <a:pt x="22978" y="10213"/>
                    <a:pt x="22890" y="10729"/>
                  </a:cubicBezTo>
                  <a:lnTo>
                    <a:pt x="23261" y="10961"/>
                  </a:lnTo>
                  <a:cubicBezTo>
                    <a:pt x="23275" y="10974"/>
                    <a:pt x="23288" y="10988"/>
                    <a:pt x="23302" y="11001"/>
                  </a:cubicBezTo>
                  <a:lnTo>
                    <a:pt x="23302" y="11083"/>
                  </a:lnTo>
                  <a:lnTo>
                    <a:pt x="23302" y="11204"/>
                  </a:lnTo>
                  <a:cubicBezTo>
                    <a:pt x="23275" y="11231"/>
                    <a:pt x="23248" y="11259"/>
                    <a:pt x="23221" y="11286"/>
                  </a:cubicBezTo>
                  <a:lnTo>
                    <a:pt x="23099" y="11286"/>
                  </a:lnTo>
                  <a:lnTo>
                    <a:pt x="22287" y="11083"/>
                  </a:lnTo>
                  <a:lnTo>
                    <a:pt x="21353" y="10798"/>
                  </a:lnTo>
                  <a:lnTo>
                    <a:pt x="20257" y="10433"/>
                  </a:lnTo>
                  <a:lnTo>
                    <a:pt x="18999" y="9946"/>
                  </a:lnTo>
                  <a:lnTo>
                    <a:pt x="17578" y="9418"/>
                  </a:lnTo>
                  <a:lnTo>
                    <a:pt x="16035" y="8769"/>
                  </a:lnTo>
                  <a:lnTo>
                    <a:pt x="14330" y="8038"/>
                  </a:lnTo>
                  <a:lnTo>
                    <a:pt x="12504" y="7226"/>
                  </a:lnTo>
                  <a:lnTo>
                    <a:pt x="10352" y="6252"/>
                  </a:lnTo>
                  <a:lnTo>
                    <a:pt x="8485" y="5318"/>
                  </a:lnTo>
                  <a:lnTo>
                    <a:pt x="6820" y="4466"/>
                  </a:lnTo>
                  <a:lnTo>
                    <a:pt x="5359" y="3694"/>
                  </a:lnTo>
                  <a:lnTo>
                    <a:pt x="4141" y="2964"/>
                  </a:lnTo>
                  <a:lnTo>
                    <a:pt x="3167" y="2355"/>
                  </a:lnTo>
                  <a:lnTo>
                    <a:pt x="2395" y="1827"/>
                  </a:lnTo>
                  <a:lnTo>
                    <a:pt x="1827" y="1380"/>
                  </a:lnTo>
                  <a:lnTo>
                    <a:pt x="2558" y="1543"/>
                  </a:lnTo>
                  <a:lnTo>
                    <a:pt x="3111" y="1669"/>
                  </a:lnTo>
                  <a:cubicBezTo>
                    <a:pt x="3119" y="1210"/>
                    <a:pt x="3206" y="750"/>
                    <a:pt x="3354" y="281"/>
                  </a:cubicBezTo>
                  <a:lnTo>
                    <a:pt x="2883" y="203"/>
                  </a:lnTo>
                  <a:lnTo>
                    <a:pt x="2030" y="41"/>
                  </a:lnTo>
                  <a:lnTo>
                    <a:pt x="1381" y="0"/>
                  </a:lnTo>
                  <a:lnTo>
                    <a:pt x="10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82" name="Текст 2">
            <a:extLst>
              <a:ext uri="{FF2B5EF4-FFF2-40B4-BE49-F238E27FC236}">
                <a16:creationId xmlns:a16="http://schemas.microsoft.com/office/drawing/2014/main" id="{303D9EF7-753F-4BF5-B99A-A4870B3371F0}"/>
              </a:ext>
            </a:extLst>
          </p:cNvPr>
          <p:cNvSpPr txBox="1"/>
          <p:nvPr/>
        </p:nvSpPr>
        <p:spPr>
          <a:xfrm>
            <a:off x="4287796" y="1613909"/>
            <a:ext cx="45641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Ширина колец Сатурна колеблется от </a:t>
            </a:r>
            <a:r>
              <a:rPr lang="ru-RU" sz="2000" dirty="0">
                <a:solidFill>
                  <a:srgbClr val="E7BC7C"/>
                </a:solidFill>
                <a:latin typeface="Red October" panose="04000000000000000000" pitchFamily="82" charset="-52"/>
              </a:rPr>
              <a:t>7000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до </a:t>
            </a:r>
            <a:r>
              <a:rPr lang="ru-RU" sz="2000" dirty="0">
                <a:solidFill>
                  <a:srgbClr val="E7BC7C"/>
                </a:solidFill>
                <a:latin typeface="Red October" panose="04000000000000000000" pitchFamily="82" charset="-52"/>
              </a:rPr>
              <a:t>80.000 км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а вот толщина их по космическим меркам очень маленькая 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Толщина самого толстого кольца достигает </a:t>
            </a:r>
            <a:r>
              <a:rPr lang="ru-RU" sz="2000" dirty="0">
                <a:solidFill>
                  <a:srgbClr val="E7BC7C"/>
                </a:solidFill>
                <a:latin typeface="Red October" panose="04000000000000000000" pitchFamily="82" charset="-52"/>
              </a:rPr>
              <a:t>1 км</a:t>
            </a: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а у самых тонких не превышает </a:t>
            </a:r>
            <a:r>
              <a:rPr lang="ru-RU" sz="2000" dirty="0">
                <a:solidFill>
                  <a:srgbClr val="E7BC7C"/>
                </a:solidFill>
                <a:latin typeface="Red October" panose="04000000000000000000" pitchFamily="82" charset="-52"/>
              </a:rPr>
              <a:t>10-12 метров</a:t>
            </a:r>
            <a:endParaRPr lang="ru-RU" sz="1800" dirty="0">
              <a:solidFill>
                <a:srgbClr val="E7B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9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1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1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4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3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83951E-6 L 0.08368 -0.05185 " pathEditMode="relative" rAng="0" ptsTypes="AA">
                                      <p:cBhvr>
                                        <p:cTn id="33" dur="4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59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05556E-6 -3.08642E-6 L 0.05018 -0.0287 " pathEditMode="relative" rAng="0" ptsTypes="AA">
                                      <p:cBhvr>
                                        <p:cTn id="41" dur="4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3750" fill="hold"/>
                                        <p:tgtEl>
                                          <p:spTgt spid="86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3.95062E-6 L 0.16771 -0.10308 " pathEditMode="relative" rAng="0" ptsTypes="AA">
                                      <p:cBhvr>
                                        <p:cTn id="45" dur="4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7" dur="3750" fill="hold"/>
                                        <p:tgtEl>
                                          <p:spTgt spid="34"/>
                                        </p:tgtEl>
                                      </p:cBhvr>
                                      <p:by x="38000" y="38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4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09" grpId="1"/>
      <p:bldP spid="51" grpId="0"/>
      <p:bldP spid="51" grpId="1"/>
      <p:bldP spid="82" grpId="0"/>
      <p:bldP spid="8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Юпитер">
            <a:extLst>
              <a:ext uri="{FF2B5EF4-FFF2-40B4-BE49-F238E27FC236}">
                <a16:creationId xmlns:a16="http://schemas.microsoft.com/office/drawing/2014/main" id="{F6DFBFFB-49EE-46D8-B15D-AAF641077D42}"/>
              </a:ext>
            </a:extLst>
          </p:cNvPr>
          <p:cNvGrpSpPr/>
          <p:nvPr/>
        </p:nvGrpSpPr>
        <p:grpSpPr>
          <a:xfrm>
            <a:off x="3961253" y="1890346"/>
            <a:ext cx="250184" cy="250178"/>
            <a:chOff x="1769725" y="883575"/>
            <a:chExt cx="1122250" cy="1122225"/>
          </a:xfrm>
        </p:grpSpPr>
        <p:sp>
          <p:nvSpPr>
            <p:cNvPr id="87" name="Google Shape;1604;p56">
              <a:extLst>
                <a:ext uri="{FF2B5EF4-FFF2-40B4-BE49-F238E27FC236}">
                  <a16:creationId xmlns:a16="http://schemas.microsoft.com/office/drawing/2014/main" id="{0CFC8742-CE2E-4C4E-A406-00DCE2826DAE}"/>
                </a:ext>
              </a:extLst>
            </p:cNvPr>
            <p:cNvSpPr/>
            <p:nvPr/>
          </p:nvSpPr>
          <p:spPr>
            <a:xfrm>
              <a:off x="176972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2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2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8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8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605;p56">
              <a:extLst>
                <a:ext uri="{FF2B5EF4-FFF2-40B4-BE49-F238E27FC236}">
                  <a16:creationId xmlns:a16="http://schemas.microsoft.com/office/drawing/2014/main" id="{B3F397D2-606C-4C3A-A891-3EAD1927A956}"/>
                </a:ext>
              </a:extLst>
            </p:cNvPr>
            <p:cNvSpPr/>
            <p:nvPr/>
          </p:nvSpPr>
          <p:spPr>
            <a:xfrm>
              <a:off x="2436275" y="943225"/>
              <a:ext cx="185175" cy="114200"/>
            </a:xfrm>
            <a:custGeom>
              <a:avLst/>
              <a:gdLst/>
              <a:ahLst/>
              <a:cxnLst/>
              <a:rect l="l" t="t" r="r" b="b"/>
              <a:pathLst>
                <a:path w="7407" h="4568" extrusionOk="0">
                  <a:moveTo>
                    <a:pt x="5761" y="0"/>
                  </a:moveTo>
                  <a:lnTo>
                    <a:pt x="5143" y="659"/>
                  </a:lnTo>
                  <a:lnTo>
                    <a:pt x="4485" y="1276"/>
                  </a:lnTo>
                  <a:lnTo>
                    <a:pt x="3786" y="1893"/>
                  </a:lnTo>
                  <a:lnTo>
                    <a:pt x="3086" y="2469"/>
                  </a:lnTo>
                  <a:lnTo>
                    <a:pt x="2345" y="3045"/>
                  </a:lnTo>
                  <a:lnTo>
                    <a:pt x="1564" y="3580"/>
                  </a:lnTo>
                  <a:lnTo>
                    <a:pt x="823" y="4074"/>
                  </a:lnTo>
                  <a:lnTo>
                    <a:pt x="0" y="4567"/>
                  </a:lnTo>
                  <a:lnTo>
                    <a:pt x="3744" y="2757"/>
                  </a:lnTo>
                  <a:lnTo>
                    <a:pt x="7406" y="906"/>
                  </a:lnTo>
                  <a:lnTo>
                    <a:pt x="6583" y="412"/>
                  </a:lnTo>
                  <a:lnTo>
                    <a:pt x="5761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606;p56">
              <a:extLst>
                <a:ext uri="{FF2B5EF4-FFF2-40B4-BE49-F238E27FC236}">
                  <a16:creationId xmlns:a16="http://schemas.microsoft.com/office/drawing/2014/main" id="{E6666F45-053D-4CCD-AA01-A88EA8573479}"/>
                </a:ext>
              </a:extLst>
            </p:cNvPr>
            <p:cNvSpPr/>
            <p:nvPr/>
          </p:nvSpPr>
          <p:spPr>
            <a:xfrm>
              <a:off x="2073175" y="902075"/>
              <a:ext cx="445400" cy="177975"/>
            </a:xfrm>
            <a:custGeom>
              <a:avLst/>
              <a:gdLst/>
              <a:ahLst/>
              <a:cxnLst/>
              <a:rect l="l" t="t" r="r" b="b"/>
              <a:pathLst>
                <a:path w="17816" h="7119" extrusionOk="0">
                  <a:moveTo>
                    <a:pt x="15841" y="1"/>
                  </a:moveTo>
                  <a:lnTo>
                    <a:pt x="14565" y="618"/>
                  </a:lnTo>
                  <a:lnTo>
                    <a:pt x="13249" y="1194"/>
                  </a:lnTo>
                  <a:lnTo>
                    <a:pt x="11932" y="1770"/>
                  </a:lnTo>
                  <a:lnTo>
                    <a:pt x="10574" y="2305"/>
                  </a:lnTo>
                  <a:lnTo>
                    <a:pt x="7982" y="3210"/>
                  </a:lnTo>
                  <a:lnTo>
                    <a:pt x="6666" y="3662"/>
                  </a:lnTo>
                  <a:lnTo>
                    <a:pt x="5390" y="4197"/>
                  </a:lnTo>
                  <a:lnTo>
                    <a:pt x="4691" y="4485"/>
                  </a:lnTo>
                  <a:lnTo>
                    <a:pt x="3991" y="4815"/>
                  </a:lnTo>
                  <a:lnTo>
                    <a:pt x="2675" y="5514"/>
                  </a:lnTo>
                  <a:lnTo>
                    <a:pt x="1317" y="6296"/>
                  </a:lnTo>
                  <a:lnTo>
                    <a:pt x="0" y="7119"/>
                  </a:lnTo>
                  <a:lnTo>
                    <a:pt x="15306" y="1400"/>
                  </a:lnTo>
                  <a:lnTo>
                    <a:pt x="16540" y="947"/>
                  </a:lnTo>
                  <a:lnTo>
                    <a:pt x="17158" y="741"/>
                  </a:lnTo>
                  <a:lnTo>
                    <a:pt x="17816" y="577"/>
                  </a:lnTo>
                  <a:lnTo>
                    <a:pt x="16828" y="247"/>
                  </a:lnTo>
                  <a:lnTo>
                    <a:pt x="15841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607;p56">
              <a:extLst>
                <a:ext uri="{FF2B5EF4-FFF2-40B4-BE49-F238E27FC236}">
                  <a16:creationId xmlns:a16="http://schemas.microsoft.com/office/drawing/2014/main" id="{579AF397-FDC5-4B63-B816-98D3283BDA71}"/>
                </a:ext>
              </a:extLst>
            </p:cNvPr>
            <p:cNvSpPr/>
            <p:nvPr/>
          </p:nvSpPr>
          <p:spPr>
            <a:xfrm>
              <a:off x="2012475" y="1557300"/>
              <a:ext cx="868175" cy="406325"/>
            </a:xfrm>
            <a:custGeom>
              <a:avLst/>
              <a:gdLst/>
              <a:ahLst/>
              <a:cxnLst/>
              <a:rect l="l" t="t" r="r" b="b"/>
              <a:pathLst>
                <a:path w="34727" h="16253" extrusionOk="0">
                  <a:moveTo>
                    <a:pt x="34727" y="1"/>
                  </a:moveTo>
                  <a:lnTo>
                    <a:pt x="33492" y="865"/>
                  </a:lnTo>
                  <a:lnTo>
                    <a:pt x="32299" y="1688"/>
                  </a:lnTo>
                  <a:lnTo>
                    <a:pt x="31188" y="2469"/>
                  </a:lnTo>
                  <a:lnTo>
                    <a:pt x="30695" y="2799"/>
                  </a:lnTo>
                  <a:lnTo>
                    <a:pt x="30201" y="3045"/>
                  </a:lnTo>
                  <a:lnTo>
                    <a:pt x="27938" y="4239"/>
                  </a:lnTo>
                  <a:lnTo>
                    <a:pt x="25593" y="5391"/>
                  </a:lnTo>
                  <a:lnTo>
                    <a:pt x="23289" y="6502"/>
                  </a:lnTo>
                  <a:lnTo>
                    <a:pt x="20902" y="7530"/>
                  </a:lnTo>
                  <a:lnTo>
                    <a:pt x="18804" y="8394"/>
                  </a:lnTo>
                  <a:lnTo>
                    <a:pt x="16664" y="9258"/>
                  </a:lnTo>
                  <a:lnTo>
                    <a:pt x="14484" y="10040"/>
                  </a:lnTo>
                  <a:lnTo>
                    <a:pt x="12303" y="10822"/>
                  </a:lnTo>
                  <a:lnTo>
                    <a:pt x="10122" y="11521"/>
                  </a:lnTo>
                  <a:lnTo>
                    <a:pt x="7942" y="12180"/>
                  </a:lnTo>
                  <a:lnTo>
                    <a:pt x="5720" y="12797"/>
                  </a:lnTo>
                  <a:lnTo>
                    <a:pt x="3498" y="13373"/>
                  </a:lnTo>
                  <a:lnTo>
                    <a:pt x="2840" y="13537"/>
                  </a:lnTo>
                  <a:lnTo>
                    <a:pt x="1934" y="13743"/>
                  </a:lnTo>
                  <a:lnTo>
                    <a:pt x="947" y="13866"/>
                  </a:lnTo>
                  <a:lnTo>
                    <a:pt x="453" y="13908"/>
                  </a:lnTo>
                  <a:lnTo>
                    <a:pt x="1" y="13949"/>
                  </a:lnTo>
                  <a:lnTo>
                    <a:pt x="988" y="14607"/>
                  </a:lnTo>
                  <a:lnTo>
                    <a:pt x="2017" y="15224"/>
                  </a:lnTo>
                  <a:lnTo>
                    <a:pt x="3086" y="15759"/>
                  </a:lnTo>
                  <a:lnTo>
                    <a:pt x="4197" y="16253"/>
                  </a:lnTo>
                  <a:lnTo>
                    <a:pt x="4403" y="15924"/>
                  </a:lnTo>
                  <a:lnTo>
                    <a:pt x="4650" y="15636"/>
                  </a:lnTo>
                  <a:lnTo>
                    <a:pt x="4897" y="15389"/>
                  </a:lnTo>
                  <a:lnTo>
                    <a:pt x="5226" y="15183"/>
                  </a:lnTo>
                  <a:lnTo>
                    <a:pt x="5555" y="14977"/>
                  </a:lnTo>
                  <a:lnTo>
                    <a:pt x="5925" y="14854"/>
                  </a:lnTo>
                  <a:lnTo>
                    <a:pt x="6296" y="14689"/>
                  </a:lnTo>
                  <a:lnTo>
                    <a:pt x="6707" y="14566"/>
                  </a:lnTo>
                  <a:lnTo>
                    <a:pt x="7530" y="14401"/>
                  </a:lnTo>
                  <a:lnTo>
                    <a:pt x="8394" y="14237"/>
                  </a:lnTo>
                  <a:lnTo>
                    <a:pt x="9258" y="14072"/>
                  </a:lnTo>
                  <a:lnTo>
                    <a:pt x="10081" y="13949"/>
                  </a:lnTo>
                  <a:lnTo>
                    <a:pt x="11727" y="13578"/>
                  </a:lnTo>
                  <a:lnTo>
                    <a:pt x="13332" y="13167"/>
                  </a:lnTo>
                  <a:lnTo>
                    <a:pt x="16582" y="12303"/>
                  </a:lnTo>
                  <a:lnTo>
                    <a:pt x="19832" y="11398"/>
                  </a:lnTo>
                  <a:lnTo>
                    <a:pt x="23083" y="10534"/>
                  </a:lnTo>
                  <a:lnTo>
                    <a:pt x="24893" y="10081"/>
                  </a:lnTo>
                  <a:lnTo>
                    <a:pt x="26704" y="9711"/>
                  </a:lnTo>
                  <a:lnTo>
                    <a:pt x="27650" y="9546"/>
                  </a:lnTo>
                  <a:lnTo>
                    <a:pt x="28555" y="9423"/>
                  </a:lnTo>
                  <a:lnTo>
                    <a:pt x="29501" y="9341"/>
                  </a:lnTo>
                  <a:lnTo>
                    <a:pt x="30407" y="9299"/>
                  </a:lnTo>
                  <a:lnTo>
                    <a:pt x="31188" y="8271"/>
                  </a:lnTo>
                  <a:lnTo>
                    <a:pt x="31888" y="7201"/>
                  </a:lnTo>
                  <a:lnTo>
                    <a:pt x="32546" y="6049"/>
                  </a:lnTo>
                  <a:lnTo>
                    <a:pt x="33122" y="4897"/>
                  </a:lnTo>
                  <a:lnTo>
                    <a:pt x="33616" y="3704"/>
                  </a:lnTo>
                  <a:lnTo>
                    <a:pt x="34068" y="2511"/>
                  </a:lnTo>
                  <a:lnTo>
                    <a:pt x="34439" y="1235"/>
                  </a:lnTo>
                  <a:lnTo>
                    <a:pt x="34727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608;p56">
              <a:extLst>
                <a:ext uri="{FF2B5EF4-FFF2-40B4-BE49-F238E27FC236}">
                  <a16:creationId xmlns:a16="http://schemas.microsoft.com/office/drawing/2014/main" id="{F639CA1C-72E8-427C-BCF6-C37419947C30}"/>
                </a:ext>
              </a:extLst>
            </p:cNvPr>
            <p:cNvSpPr/>
            <p:nvPr/>
          </p:nvSpPr>
          <p:spPr>
            <a:xfrm>
              <a:off x="1783100" y="1286775"/>
              <a:ext cx="112150" cy="41175"/>
            </a:xfrm>
            <a:custGeom>
              <a:avLst/>
              <a:gdLst/>
              <a:ahLst/>
              <a:cxnLst/>
              <a:rect l="l" t="t" r="r" b="b"/>
              <a:pathLst>
                <a:path w="4486" h="1647" extrusionOk="0">
                  <a:moveTo>
                    <a:pt x="4485" y="1"/>
                  </a:moveTo>
                  <a:lnTo>
                    <a:pt x="3415" y="248"/>
                  </a:lnTo>
                  <a:lnTo>
                    <a:pt x="2346" y="371"/>
                  </a:lnTo>
                  <a:lnTo>
                    <a:pt x="1317" y="453"/>
                  </a:lnTo>
                  <a:lnTo>
                    <a:pt x="288" y="453"/>
                  </a:lnTo>
                  <a:lnTo>
                    <a:pt x="0" y="1646"/>
                  </a:lnTo>
                  <a:lnTo>
                    <a:pt x="206" y="1564"/>
                  </a:lnTo>
                  <a:lnTo>
                    <a:pt x="4485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609;p56">
              <a:extLst>
                <a:ext uri="{FF2B5EF4-FFF2-40B4-BE49-F238E27FC236}">
                  <a16:creationId xmlns:a16="http://schemas.microsoft.com/office/drawing/2014/main" id="{FF156678-1029-4A8D-8911-24CF8193A125}"/>
                </a:ext>
              </a:extLst>
            </p:cNvPr>
            <p:cNvSpPr/>
            <p:nvPr/>
          </p:nvSpPr>
          <p:spPr>
            <a:xfrm>
              <a:off x="1816000" y="1247700"/>
              <a:ext cx="1057450" cy="500950"/>
            </a:xfrm>
            <a:custGeom>
              <a:avLst/>
              <a:gdLst/>
              <a:ahLst/>
              <a:cxnLst/>
              <a:rect l="l" t="t" r="r" b="b"/>
              <a:pathLst>
                <a:path w="42298" h="20038" extrusionOk="0">
                  <a:moveTo>
                    <a:pt x="41598" y="0"/>
                  </a:moveTo>
                  <a:lnTo>
                    <a:pt x="39788" y="988"/>
                  </a:lnTo>
                  <a:lnTo>
                    <a:pt x="37936" y="1893"/>
                  </a:lnTo>
                  <a:lnTo>
                    <a:pt x="36044" y="2716"/>
                  </a:lnTo>
                  <a:lnTo>
                    <a:pt x="34151" y="3497"/>
                  </a:lnTo>
                  <a:lnTo>
                    <a:pt x="32217" y="4238"/>
                  </a:lnTo>
                  <a:lnTo>
                    <a:pt x="30283" y="4938"/>
                  </a:lnTo>
                  <a:lnTo>
                    <a:pt x="28309" y="5596"/>
                  </a:lnTo>
                  <a:lnTo>
                    <a:pt x="26334" y="6254"/>
                  </a:lnTo>
                  <a:lnTo>
                    <a:pt x="22343" y="7489"/>
                  </a:lnTo>
                  <a:lnTo>
                    <a:pt x="18352" y="8764"/>
                  </a:lnTo>
                  <a:lnTo>
                    <a:pt x="16377" y="9422"/>
                  </a:lnTo>
                  <a:lnTo>
                    <a:pt x="14402" y="10122"/>
                  </a:lnTo>
                  <a:lnTo>
                    <a:pt x="12468" y="10821"/>
                  </a:lnTo>
                  <a:lnTo>
                    <a:pt x="10534" y="11603"/>
                  </a:lnTo>
                  <a:lnTo>
                    <a:pt x="9176" y="12179"/>
                  </a:lnTo>
                  <a:lnTo>
                    <a:pt x="7860" y="12796"/>
                  </a:lnTo>
                  <a:lnTo>
                    <a:pt x="5226" y="14072"/>
                  </a:lnTo>
                  <a:lnTo>
                    <a:pt x="2634" y="15429"/>
                  </a:lnTo>
                  <a:lnTo>
                    <a:pt x="1" y="16746"/>
                  </a:lnTo>
                  <a:lnTo>
                    <a:pt x="412" y="17610"/>
                  </a:lnTo>
                  <a:lnTo>
                    <a:pt x="824" y="18433"/>
                  </a:lnTo>
                  <a:lnTo>
                    <a:pt x="1276" y="19256"/>
                  </a:lnTo>
                  <a:lnTo>
                    <a:pt x="1729" y="20038"/>
                  </a:lnTo>
                  <a:lnTo>
                    <a:pt x="2429" y="19667"/>
                  </a:lnTo>
                  <a:lnTo>
                    <a:pt x="3169" y="19297"/>
                  </a:lnTo>
                  <a:lnTo>
                    <a:pt x="4733" y="18639"/>
                  </a:lnTo>
                  <a:lnTo>
                    <a:pt x="6214" y="18063"/>
                  </a:lnTo>
                  <a:lnTo>
                    <a:pt x="7284" y="17610"/>
                  </a:lnTo>
                  <a:lnTo>
                    <a:pt x="11645" y="15594"/>
                  </a:lnTo>
                  <a:lnTo>
                    <a:pt x="16047" y="13619"/>
                  </a:lnTo>
                  <a:lnTo>
                    <a:pt x="24811" y="9751"/>
                  </a:lnTo>
                  <a:lnTo>
                    <a:pt x="42298" y="2140"/>
                  </a:lnTo>
                  <a:lnTo>
                    <a:pt x="42133" y="1687"/>
                  </a:lnTo>
                  <a:lnTo>
                    <a:pt x="41886" y="823"/>
                  </a:lnTo>
                  <a:lnTo>
                    <a:pt x="41598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610;p56">
              <a:extLst>
                <a:ext uri="{FF2B5EF4-FFF2-40B4-BE49-F238E27FC236}">
                  <a16:creationId xmlns:a16="http://schemas.microsoft.com/office/drawing/2014/main" id="{53E926AB-5F46-4DAB-B388-80D1EC307EF5}"/>
                </a:ext>
              </a:extLst>
            </p:cNvPr>
            <p:cNvSpPr/>
            <p:nvPr/>
          </p:nvSpPr>
          <p:spPr>
            <a:xfrm>
              <a:off x="1912700" y="1474000"/>
              <a:ext cx="978250" cy="411450"/>
            </a:xfrm>
            <a:custGeom>
              <a:avLst/>
              <a:gdLst/>
              <a:ahLst/>
              <a:cxnLst/>
              <a:rect l="l" t="t" r="r" b="b"/>
              <a:pathLst>
                <a:path w="39130" h="16458" extrusionOk="0">
                  <a:moveTo>
                    <a:pt x="39129" y="0"/>
                  </a:moveTo>
                  <a:lnTo>
                    <a:pt x="11645" y="10122"/>
                  </a:lnTo>
                  <a:lnTo>
                    <a:pt x="10369" y="10615"/>
                  </a:lnTo>
                  <a:lnTo>
                    <a:pt x="8970" y="11232"/>
                  </a:lnTo>
                  <a:lnTo>
                    <a:pt x="7530" y="11850"/>
                  </a:lnTo>
                  <a:lnTo>
                    <a:pt x="6008" y="12467"/>
                  </a:lnTo>
                  <a:lnTo>
                    <a:pt x="4527" y="13002"/>
                  </a:lnTo>
                  <a:lnTo>
                    <a:pt x="3745" y="13249"/>
                  </a:lnTo>
                  <a:lnTo>
                    <a:pt x="3004" y="13454"/>
                  </a:lnTo>
                  <a:lnTo>
                    <a:pt x="2222" y="13619"/>
                  </a:lnTo>
                  <a:lnTo>
                    <a:pt x="1482" y="13701"/>
                  </a:lnTo>
                  <a:lnTo>
                    <a:pt x="741" y="13783"/>
                  </a:lnTo>
                  <a:lnTo>
                    <a:pt x="1" y="13783"/>
                  </a:lnTo>
                  <a:lnTo>
                    <a:pt x="700" y="14483"/>
                  </a:lnTo>
                  <a:lnTo>
                    <a:pt x="1400" y="15182"/>
                  </a:lnTo>
                  <a:lnTo>
                    <a:pt x="2140" y="15841"/>
                  </a:lnTo>
                  <a:lnTo>
                    <a:pt x="2881" y="16458"/>
                  </a:lnTo>
                  <a:lnTo>
                    <a:pt x="3086" y="16211"/>
                  </a:lnTo>
                  <a:lnTo>
                    <a:pt x="3333" y="15882"/>
                  </a:lnTo>
                  <a:lnTo>
                    <a:pt x="3621" y="15676"/>
                  </a:lnTo>
                  <a:lnTo>
                    <a:pt x="3950" y="15470"/>
                  </a:lnTo>
                  <a:lnTo>
                    <a:pt x="4362" y="15306"/>
                  </a:lnTo>
                  <a:lnTo>
                    <a:pt x="4856" y="15141"/>
                  </a:lnTo>
                  <a:lnTo>
                    <a:pt x="5967" y="14853"/>
                  </a:lnTo>
                  <a:lnTo>
                    <a:pt x="7201" y="14565"/>
                  </a:lnTo>
                  <a:lnTo>
                    <a:pt x="9670" y="14071"/>
                  </a:lnTo>
                  <a:lnTo>
                    <a:pt x="10739" y="13866"/>
                  </a:lnTo>
                  <a:lnTo>
                    <a:pt x="11521" y="13619"/>
                  </a:lnTo>
                  <a:lnTo>
                    <a:pt x="13249" y="12961"/>
                  </a:lnTo>
                  <a:lnTo>
                    <a:pt x="14977" y="12261"/>
                  </a:lnTo>
                  <a:lnTo>
                    <a:pt x="16664" y="11479"/>
                  </a:lnTo>
                  <a:lnTo>
                    <a:pt x="18392" y="10698"/>
                  </a:lnTo>
                  <a:lnTo>
                    <a:pt x="21725" y="9093"/>
                  </a:lnTo>
                  <a:lnTo>
                    <a:pt x="25099" y="7447"/>
                  </a:lnTo>
                  <a:lnTo>
                    <a:pt x="28473" y="5884"/>
                  </a:lnTo>
                  <a:lnTo>
                    <a:pt x="30201" y="5102"/>
                  </a:lnTo>
                  <a:lnTo>
                    <a:pt x="31888" y="4402"/>
                  </a:lnTo>
                  <a:lnTo>
                    <a:pt x="33616" y="3744"/>
                  </a:lnTo>
                  <a:lnTo>
                    <a:pt x="35385" y="3086"/>
                  </a:lnTo>
                  <a:lnTo>
                    <a:pt x="37154" y="2551"/>
                  </a:lnTo>
                  <a:lnTo>
                    <a:pt x="38923" y="2057"/>
                  </a:lnTo>
                  <a:lnTo>
                    <a:pt x="39047" y="1029"/>
                  </a:lnTo>
                  <a:lnTo>
                    <a:pt x="39129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611;p56">
              <a:extLst>
                <a:ext uri="{FF2B5EF4-FFF2-40B4-BE49-F238E27FC236}">
                  <a16:creationId xmlns:a16="http://schemas.microsoft.com/office/drawing/2014/main" id="{9AA3E007-5D24-4ADD-8611-646A4EAD5609}"/>
                </a:ext>
              </a:extLst>
            </p:cNvPr>
            <p:cNvSpPr/>
            <p:nvPr/>
          </p:nvSpPr>
          <p:spPr>
            <a:xfrm>
              <a:off x="2117400" y="1789775"/>
              <a:ext cx="655250" cy="216025"/>
            </a:xfrm>
            <a:custGeom>
              <a:avLst/>
              <a:gdLst/>
              <a:ahLst/>
              <a:cxnLst/>
              <a:rect l="l" t="t" r="r" b="b"/>
              <a:pathLst>
                <a:path w="26210" h="8641" extrusionOk="0">
                  <a:moveTo>
                    <a:pt x="26210" y="0"/>
                  </a:moveTo>
                  <a:lnTo>
                    <a:pt x="25304" y="42"/>
                  </a:lnTo>
                  <a:lnTo>
                    <a:pt x="24358" y="124"/>
                  </a:lnTo>
                  <a:lnTo>
                    <a:pt x="23453" y="247"/>
                  </a:lnTo>
                  <a:lnTo>
                    <a:pt x="22507" y="412"/>
                  </a:lnTo>
                  <a:lnTo>
                    <a:pt x="20696" y="782"/>
                  </a:lnTo>
                  <a:lnTo>
                    <a:pt x="18886" y="1235"/>
                  </a:lnTo>
                  <a:lnTo>
                    <a:pt x="15635" y="2099"/>
                  </a:lnTo>
                  <a:lnTo>
                    <a:pt x="12385" y="3004"/>
                  </a:lnTo>
                  <a:lnTo>
                    <a:pt x="9135" y="3868"/>
                  </a:lnTo>
                  <a:lnTo>
                    <a:pt x="7530" y="4279"/>
                  </a:lnTo>
                  <a:lnTo>
                    <a:pt x="5884" y="4650"/>
                  </a:lnTo>
                  <a:lnTo>
                    <a:pt x="5061" y="4773"/>
                  </a:lnTo>
                  <a:lnTo>
                    <a:pt x="4197" y="4938"/>
                  </a:lnTo>
                  <a:lnTo>
                    <a:pt x="3333" y="5102"/>
                  </a:lnTo>
                  <a:lnTo>
                    <a:pt x="2510" y="5267"/>
                  </a:lnTo>
                  <a:lnTo>
                    <a:pt x="2099" y="5390"/>
                  </a:lnTo>
                  <a:lnTo>
                    <a:pt x="1728" y="5555"/>
                  </a:lnTo>
                  <a:lnTo>
                    <a:pt x="1358" y="5678"/>
                  </a:lnTo>
                  <a:lnTo>
                    <a:pt x="1029" y="5884"/>
                  </a:lnTo>
                  <a:lnTo>
                    <a:pt x="700" y="6090"/>
                  </a:lnTo>
                  <a:lnTo>
                    <a:pt x="453" y="6337"/>
                  </a:lnTo>
                  <a:lnTo>
                    <a:pt x="206" y="6625"/>
                  </a:lnTo>
                  <a:lnTo>
                    <a:pt x="0" y="6954"/>
                  </a:lnTo>
                  <a:lnTo>
                    <a:pt x="864" y="7283"/>
                  </a:lnTo>
                  <a:lnTo>
                    <a:pt x="1728" y="7571"/>
                  </a:lnTo>
                  <a:lnTo>
                    <a:pt x="2634" y="7818"/>
                  </a:lnTo>
                  <a:lnTo>
                    <a:pt x="3498" y="8065"/>
                  </a:lnTo>
                  <a:lnTo>
                    <a:pt x="4403" y="8270"/>
                  </a:lnTo>
                  <a:lnTo>
                    <a:pt x="5349" y="8394"/>
                  </a:lnTo>
                  <a:lnTo>
                    <a:pt x="6254" y="8517"/>
                  </a:lnTo>
                  <a:lnTo>
                    <a:pt x="7201" y="8600"/>
                  </a:lnTo>
                  <a:lnTo>
                    <a:pt x="8106" y="8641"/>
                  </a:lnTo>
                  <a:lnTo>
                    <a:pt x="9052" y="8641"/>
                  </a:lnTo>
                  <a:lnTo>
                    <a:pt x="9999" y="8600"/>
                  </a:lnTo>
                  <a:lnTo>
                    <a:pt x="10986" y="8517"/>
                  </a:lnTo>
                  <a:lnTo>
                    <a:pt x="11932" y="8394"/>
                  </a:lnTo>
                  <a:lnTo>
                    <a:pt x="12879" y="8229"/>
                  </a:lnTo>
                  <a:lnTo>
                    <a:pt x="13825" y="8024"/>
                  </a:lnTo>
                  <a:lnTo>
                    <a:pt x="14771" y="7736"/>
                  </a:lnTo>
                  <a:lnTo>
                    <a:pt x="15635" y="7489"/>
                  </a:lnTo>
                  <a:lnTo>
                    <a:pt x="16499" y="7160"/>
                  </a:lnTo>
                  <a:lnTo>
                    <a:pt x="17363" y="6830"/>
                  </a:lnTo>
                  <a:lnTo>
                    <a:pt x="18145" y="6460"/>
                  </a:lnTo>
                  <a:lnTo>
                    <a:pt x="18968" y="6090"/>
                  </a:lnTo>
                  <a:lnTo>
                    <a:pt x="19750" y="5637"/>
                  </a:lnTo>
                  <a:lnTo>
                    <a:pt x="20490" y="5185"/>
                  </a:lnTo>
                  <a:lnTo>
                    <a:pt x="21231" y="4732"/>
                  </a:lnTo>
                  <a:lnTo>
                    <a:pt x="21931" y="4197"/>
                  </a:lnTo>
                  <a:lnTo>
                    <a:pt x="22589" y="3703"/>
                  </a:lnTo>
                  <a:lnTo>
                    <a:pt x="23288" y="3127"/>
                  </a:lnTo>
                  <a:lnTo>
                    <a:pt x="23905" y="2551"/>
                  </a:lnTo>
                  <a:lnTo>
                    <a:pt x="24523" y="1934"/>
                  </a:lnTo>
                  <a:lnTo>
                    <a:pt x="25099" y="1317"/>
                  </a:lnTo>
                  <a:lnTo>
                    <a:pt x="25675" y="700"/>
                  </a:lnTo>
                  <a:lnTo>
                    <a:pt x="26210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612;p56">
              <a:extLst>
                <a:ext uri="{FF2B5EF4-FFF2-40B4-BE49-F238E27FC236}">
                  <a16:creationId xmlns:a16="http://schemas.microsoft.com/office/drawing/2014/main" id="{E94CB869-D984-4BCF-B939-795298563D67}"/>
                </a:ext>
              </a:extLst>
            </p:cNvPr>
            <p:cNvSpPr/>
            <p:nvPr/>
          </p:nvSpPr>
          <p:spPr>
            <a:xfrm>
              <a:off x="1859225" y="1301175"/>
              <a:ext cx="1032750" cy="517425"/>
            </a:xfrm>
            <a:custGeom>
              <a:avLst/>
              <a:gdLst/>
              <a:ahLst/>
              <a:cxnLst/>
              <a:rect l="l" t="t" r="r" b="b"/>
              <a:pathLst>
                <a:path w="41310" h="20697" extrusionOk="0">
                  <a:moveTo>
                    <a:pt x="40569" y="1"/>
                  </a:moveTo>
                  <a:lnTo>
                    <a:pt x="23082" y="7612"/>
                  </a:lnTo>
                  <a:lnTo>
                    <a:pt x="14318" y="11480"/>
                  </a:lnTo>
                  <a:lnTo>
                    <a:pt x="9916" y="13455"/>
                  </a:lnTo>
                  <a:lnTo>
                    <a:pt x="5555" y="15471"/>
                  </a:lnTo>
                  <a:lnTo>
                    <a:pt x="4485" y="15924"/>
                  </a:lnTo>
                  <a:lnTo>
                    <a:pt x="3004" y="16500"/>
                  </a:lnTo>
                  <a:lnTo>
                    <a:pt x="1440" y="17158"/>
                  </a:lnTo>
                  <a:lnTo>
                    <a:pt x="700" y="17528"/>
                  </a:lnTo>
                  <a:lnTo>
                    <a:pt x="0" y="17899"/>
                  </a:lnTo>
                  <a:lnTo>
                    <a:pt x="494" y="18639"/>
                  </a:lnTo>
                  <a:lnTo>
                    <a:pt x="1029" y="19339"/>
                  </a:lnTo>
                  <a:lnTo>
                    <a:pt x="1564" y="19997"/>
                  </a:lnTo>
                  <a:lnTo>
                    <a:pt x="2140" y="20696"/>
                  </a:lnTo>
                  <a:lnTo>
                    <a:pt x="2880" y="20696"/>
                  </a:lnTo>
                  <a:lnTo>
                    <a:pt x="3621" y="20614"/>
                  </a:lnTo>
                  <a:lnTo>
                    <a:pt x="4361" y="20532"/>
                  </a:lnTo>
                  <a:lnTo>
                    <a:pt x="5143" y="20367"/>
                  </a:lnTo>
                  <a:lnTo>
                    <a:pt x="5884" y="20162"/>
                  </a:lnTo>
                  <a:lnTo>
                    <a:pt x="6666" y="19915"/>
                  </a:lnTo>
                  <a:lnTo>
                    <a:pt x="8147" y="19380"/>
                  </a:lnTo>
                  <a:lnTo>
                    <a:pt x="9669" y="18763"/>
                  </a:lnTo>
                  <a:lnTo>
                    <a:pt x="11109" y="18145"/>
                  </a:lnTo>
                  <a:lnTo>
                    <a:pt x="12508" y="17528"/>
                  </a:lnTo>
                  <a:lnTo>
                    <a:pt x="13784" y="17035"/>
                  </a:lnTo>
                  <a:lnTo>
                    <a:pt x="41268" y="6913"/>
                  </a:lnTo>
                  <a:lnTo>
                    <a:pt x="41309" y="6049"/>
                  </a:lnTo>
                  <a:lnTo>
                    <a:pt x="41309" y="5226"/>
                  </a:lnTo>
                  <a:lnTo>
                    <a:pt x="41268" y="4362"/>
                  </a:lnTo>
                  <a:lnTo>
                    <a:pt x="41186" y="3498"/>
                  </a:lnTo>
                  <a:lnTo>
                    <a:pt x="41062" y="2593"/>
                  </a:lnTo>
                  <a:lnTo>
                    <a:pt x="40939" y="1729"/>
                  </a:lnTo>
                  <a:lnTo>
                    <a:pt x="40774" y="865"/>
                  </a:lnTo>
                  <a:lnTo>
                    <a:pt x="40569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613;p56">
              <a:extLst>
                <a:ext uri="{FF2B5EF4-FFF2-40B4-BE49-F238E27FC236}">
                  <a16:creationId xmlns:a16="http://schemas.microsoft.com/office/drawing/2014/main" id="{C377768E-A9A1-4BA1-AD7D-D22098D25B7D}"/>
                </a:ext>
              </a:extLst>
            </p:cNvPr>
            <p:cNvSpPr/>
            <p:nvPr/>
          </p:nvSpPr>
          <p:spPr>
            <a:xfrm>
              <a:off x="1770750" y="965850"/>
              <a:ext cx="1006025" cy="547250"/>
            </a:xfrm>
            <a:custGeom>
              <a:avLst/>
              <a:gdLst/>
              <a:ahLst/>
              <a:cxnLst/>
              <a:rect l="l" t="t" r="r" b="b"/>
              <a:pathLst>
                <a:path w="40241" h="21890" extrusionOk="0">
                  <a:moveTo>
                    <a:pt x="34027" y="1"/>
                  </a:moveTo>
                  <a:lnTo>
                    <a:pt x="30365" y="1852"/>
                  </a:lnTo>
                  <a:lnTo>
                    <a:pt x="26621" y="3662"/>
                  </a:lnTo>
                  <a:lnTo>
                    <a:pt x="25551" y="4280"/>
                  </a:lnTo>
                  <a:lnTo>
                    <a:pt x="24482" y="4856"/>
                  </a:lnTo>
                  <a:lnTo>
                    <a:pt x="23330" y="5391"/>
                  </a:lnTo>
                  <a:lnTo>
                    <a:pt x="22219" y="5925"/>
                  </a:lnTo>
                  <a:lnTo>
                    <a:pt x="19915" y="6872"/>
                  </a:lnTo>
                  <a:lnTo>
                    <a:pt x="17611" y="7777"/>
                  </a:lnTo>
                  <a:lnTo>
                    <a:pt x="16294" y="8353"/>
                  </a:lnTo>
                  <a:lnTo>
                    <a:pt x="14854" y="8970"/>
                  </a:lnTo>
                  <a:lnTo>
                    <a:pt x="11727" y="10410"/>
                  </a:lnTo>
                  <a:lnTo>
                    <a:pt x="10040" y="11110"/>
                  </a:lnTo>
                  <a:lnTo>
                    <a:pt x="8353" y="11768"/>
                  </a:lnTo>
                  <a:lnTo>
                    <a:pt x="6666" y="12385"/>
                  </a:lnTo>
                  <a:lnTo>
                    <a:pt x="5843" y="12632"/>
                  </a:lnTo>
                  <a:lnTo>
                    <a:pt x="4979" y="12838"/>
                  </a:lnTo>
                  <a:lnTo>
                    <a:pt x="700" y="14401"/>
                  </a:lnTo>
                  <a:lnTo>
                    <a:pt x="494" y="14483"/>
                  </a:lnTo>
                  <a:lnTo>
                    <a:pt x="330" y="15389"/>
                  </a:lnTo>
                  <a:lnTo>
                    <a:pt x="165" y="16294"/>
                  </a:lnTo>
                  <a:lnTo>
                    <a:pt x="83" y="17199"/>
                  </a:lnTo>
                  <a:lnTo>
                    <a:pt x="1" y="18145"/>
                  </a:lnTo>
                  <a:lnTo>
                    <a:pt x="1" y="19051"/>
                  </a:lnTo>
                  <a:lnTo>
                    <a:pt x="1" y="19997"/>
                  </a:lnTo>
                  <a:lnTo>
                    <a:pt x="83" y="20943"/>
                  </a:lnTo>
                  <a:lnTo>
                    <a:pt x="165" y="21890"/>
                  </a:lnTo>
                  <a:lnTo>
                    <a:pt x="4897" y="19627"/>
                  </a:lnTo>
                  <a:lnTo>
                    <a:pt x="9670" y="17487"/>
                  </a:lnTo>
                  <a:lnTo>
                    <a:pt x="14484" y="15389"/>
                  </a:lnTo>
                  <a:lnTo>
                    <a:pt x="19297" y="13373"/>
                  </a:lnTo>
                  <a:lnTo>
                    <a:pt x="24153" y="11439"/>
                  </a:lnTo>
                  <a:lnTo>
                    <a:pt x="29049" y="9546"/>
                  </a:lnTo>
                  <a:lnTo>
                    <a:pt x="33986" y="7736"/>
                  </a:lnTo>
                  <a:lnTo>
                    <a:pt x="38924" y="5967"/>
                  </a:lnTo>
                  <a:lnTo>
                    <a:pt x="40240" y="5555"/>
                  </a:lnTo>
                  <a:lnTo>
                    <a:pt x="39582" y="4732"/>
                  </a:lnTo>
                  <a:lnTo>
                    <a:pt x="38882" y="3950"/>
                  </a:lnTo>
                  <a:lnTo>
                    <a:pt x="38142" y="3169"/>
                  </a:lnTo>
                  <a:lnTo>
                    <a:pt x="37360" y="2469"/>
                  </a:lnTo>
                  <a:lnTo>
                    <a:pt x="36578" y="1770"/>
                  </a:lnTo>
                  <a:lnTo>
                    <a:pt x="35755" y="1153"/>
                  </a:lnTo>
                  <a:lnTo>
                    <a:pt x="34891" y="535"/>
                  </a:lnTo>
                  <a:lnTo>
                    <a:pt x="34027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614;p56">
              <a:extLst>
                <a:ext uri="{FF2B5EF4-FFF2-40B4-BE49-F238E27FC236}">
                  <a16:creationId xmlns:a16="http://schemas.microsoft.com/office/drawing/2014/main" id="{72FD046C-DB4E-4D61-8F8F-D72CCFF00E45}"/>
                </a:ext>
              </a:extLst>
            </p:cNvPr>
            <p:cNvSpPr/>
            <p:nvPr/>
          </p:nvSpPr>
          <p:spPr>
            <a:xfrm>
              <a:off x="1846875" y="884600"/>
              <a:ext cx="622325" cy="277750"/>
            </a:xfrm>
            <a:custGeom>
              <a:avLst/>
              <a:gdLst/>
              <a:ahLst/>
              <a:cxnLst/>
              <a:rect l="l" t="t" r="r" b="b"/>
              <a:pathLst>
                <a:path w="24893" h="11110" extrusionOk="0">
                  <a:moveTo>
                    <a:pt x="18392" y="0"/>
                  </a:moveTo>
                  <a:lnTo>
                    <a:pt x="17651" y="82"/>
                  </a:lnTo>
                  <a:lnTo>
                    <a:pt x="16870" y="124"/>
                  </a:lnTo>
                  <a:lnTo>
                    <a:pt x="16129" y="247"/>
                  </a:lnTo>
                  <a:lnTo>
                    <a:pt x="15388" y="370"/>
                  </a:lnTo>
                  <a:lnTo>
                    <a:pt x="14648" y="494"/>
                  </a:lnTo>
                  <a:lnTo>
                    <a:pt x="13907" y="658"/>
                  </a:lnTo>
                  <a:lnTo>
                    <a:pt x="13167" y="864"/>
                  </a:lnTo>
                  <a:lnTo>
                    <a:pt x="12097" y="1234"/>
                  </a:lnTo>
                  <a:lnTo>
                    <a:pt x="11027" y="1605"/>
                  </a:lnTo>
                  <a:lnTo>
                    <a:pt x="10040" y="2016"/>
                  </a:lnTo>
                  <a:lnTo>
                    <a:pt x="9052" y="2510"/>
                  </a:lnTo>
                  <a:lnTo>
                    <a:pt x="8106" y="3004"/>
                  </a:lnTo>
                  <a:lnTo>
                    <a:pt x="7201" y="3580"/>
                  </a:lnTo>
                  <a:lnTo>
                    <a:pt x="6337" y="4197"/>
                  </a:lnTo>
                  <a:lnTo>
                    <a:pt x="5473" y="4814"/>
                  </a:lnTo>
                  <a:lnTo>
                    <a:pt x="4650" y="5472"/>
                  </a:lnTo>
                  <a:lnTo>
                    <a:pt x="3868" y="6213"/>
                  </a:lnTo>
                  <a:lnTo>
                    <a:pt x="3127" y="6954"/>
                  </a:lnTo>
                  <a:lnTo>
                    <a:pt x="2428" y="7735"/>
                  </a:lnTo>
                  <a:lnTo>
                    <a:pt x="1770" y="8517"/>
                  </a:lnTo>
                  <a:lnTo>
                    <a:pt x="1152" y="9340"/>
                  </a:lnTo>
                  <a:lnTo>
                    <a:pt x="576" y="10204"/>
                  </a:lnTo>
                  <a:lnTo>
                    <a:pt x="0" y="11109"/>
                  </a:lnTo>
                  <a:lnTo>
                    <a:pt x="0" y="11109"/>
                  </a:lnTo>
                  <a:lnTo>
                    <a:pt x="1893" y="10410"/>
                  </a:lnTo>
                  <a:lnTo>
                    <a:pt x="3580" y="9793"/>
                  </a:lnTo>
                  <a:lnTo>
                    <a:pt x="5761" y="9052"/>
                  </a:lnTo>
                  <a:lnTo>
                    <a:pt x="9052" y="7818"/>
                  </a:lnTo>
                  <a:lnTo>
                    <a:pt x="10369" y="6995"/>
                  </a:lnTo>
                  <a:lnTo>
                    <a:pt x="11727" y="6213"/>
                  </a:lnTo>
                  <a:lnTo>
                    <a:pt x="13043" y="5514"/>
                  </a:lnTo>
                  <a:lnTo>
                    <a:pt x="13743" y="5184"/>
                  </a:lnTo>
                  <a:lnTo>
                    <a:pt x="14442" y="4896"/>
                  </a:lnTo>
                  <a:lnTo>
                    <a:pt x="15718" y="4361"/>
                  </a:lnTo>
                  <a:lnTo>
                    <a:pt x="17034" y="3909"/>
                  </a:lnTo>
                  <a:lnTo>
                    <a:pt x="19626" y="3004"/>
                  </a:lnTo>
                  <a:lnTo>
                    <a:pt x="20984" y="2469"/>
                  </a:lnTo>
                  <a:lnTo>
                    <a:pt x="22301" y="1893"/>
                  </a:lnTo>
                  <a:lnTo>
                    <a:pt x="23617" y="1317"/>
                  </a:lnTo>
                  <a:lnTo>
                    <a:pt x="24893" y="700"/>
                  </a:lnTo>
                  <a:lnTo>
                    <a:pt x="23494" y="370"/>
                  </a:lnTo>
                  <a:lnTo>
                    <a:pt x="22054" y="165"/>
                  </a:lnTo>
                  <a:lnTo>
                    <a:pt x="20614" y="41"/>
                  </a:lnTo>
                  <a:lnTo>
                    <a:pt x="19133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615;p56">
              <a:extLst>
                <a:ext uri="{FF2B5EF4-FFF2-40B4-BE49-F238E27FC236}">
                  <a16:creationId xmlns:a16="http://schemas.microsoft.com/office/drawing/2014/main" id="{4F9192E8-2C35-41C9-BA22-CCED6512D7B8}"/>
                </a:ext>
              </a:extLst>
            </p:cNvPr>
            <p:cNvSpPr/>
            <p:nvPr/>
          </p:nvSpPr>
          <p:spPr>
            <a:xfrm>
              <a:off x="1984700" y="1525425"/>
              <a:ext cx="901100" cy="380600"/>
            </a:xfrm>
            <a:custGeom>
              <a:avLst/>
              <a:gdLst/>
              <a:ahLst/>
              <a:cxnLst/>
              <a:rect l="l" t="t" r="r" b="b"/>
              <a:pathLst>
                <a:path w="36044" h="15224" extrusionOk="0">
                  <a:moveTo>
                    <a:pt x="36043" y="0"/>
                  </a:moveTo>
                  <a:lnTo>
                    <a:pt x="34274" y="494"/>
                  </a:lnTo>
                  <a:lnTo>
                    <a:pt x="32505" y="1029"/>
                  </a:lnTo>
                  <a:lnTo>
                    <a:pt x="30736" y="1687"/>
                  </a:lnTo>
                  <a:lnTo>
                    <a:pt x="29008" y="2345"/>
                  </a:lnTo>
                  <a:lnTo>
                    <a:pt x="27321" y="3045"/>
                  </a:lnTo>
                  <a:lnTo>
                    <a:pt x="25593" y="3827"/>
                  </a:lnTo>
                  <a:lnTo>
                    <a:pt x="22219" y="5390"/>
                  </a:lnTo>
                  <a:lnTo>
                    <a:pt x="18845" y="7036"/>
                  </a:lnTo>
                  <a:lnTo>
                    <a:pt x="15512" y="8641"/>
                  </a:lnTo>
                  <a:lnTo>
                    <a:pt x="13784" y="9422"/>
                  </a:lnTo>
                  <a:lnTo>
                    <a:pt x="12097" y="10204"/>
                  </a:lnTo>
                  <a:lnTo>
                    <a:pt x="10369" y="10904"/>
                  </a:lnTo>
                  <a:lnTo>
                    <a:pt x="8641" y="11562"/>
                  </a:lnTo>
                  <a:lnTo>
                    <a:pt x="7859" y="11809"/>
                  </a:lnTo>
                  <a:lnTo>
                    <a:pt x="6790" y="12014"/>
                  </a:lnTo>
                  <a:lnTo>
                    <a:pt x="4321" y="12508"/>
                  </a:lnTo>
                  <a:lnTo>
                    <a:pt x="3087" y="12796"/>
                  </a:lnTo>
                  <a:lnTo>
                    <a:pt x="1976" y="13084"/>
                  </a:lnTo>
                  <a:lnTo>
                    <a:pt x="1482" y="13249"/>
                  </a:lnTo>
                  <a:lnTo>
                    <a:pt x="1070" y="13413"/>
                  </a:lnTo>
                  <a:lnTo>
                    <a:pt x="741" y="13619"/>
                  </a:lnTo>
                  <a:lnTo>
                    <a:pt x="453" y="13825"/>
                  </a:lnTo>
                  <a:lnTo>
                    <a:pt x="206" y="14154"/>
                  </a:lnTo>
                  <a:lnTo>
                    <a:pt x="1" y="14401"/>
                  </a:lnTo>
                  <a:lnTo>
                    <a:pt x="1112" y="15224"/>
                  </a:lnTo>
                  <a:lnTo>
                    <a:pt x="1564" y="15183"/>
                  </a:lnTo>
                  <a:lnTo>
                    <a:pt x="2058" y="15141"/>
                  </a:lnTo>
                  <a:lnTo>
                    <a:pt x="3045" y="15018"/>
                  </a:lnTo>
                  <a:lnTo>
                    <a:pt x="3951" y="14812"/>
                  </a:lnTo>
                  <a:lnTo>
                    <a:pt x="4609" y="14648"/>
                  </a:lnTo>
                  <a:lnTo>
                    <a:pt x="6831" y="14072"/>
                  </a:lnTo>
                  <a:lnTo>
                    <a:pt x="9053" y="13455"/>
                  </a:lnTo>
                  <a:lnTo>
                    <a:pt x="11233" y="12796"/>
                  </a:lnTo>
                  <a:lnTo>
                    <a:pt x="13414" y="12097"/>
                  </a:lnTo>
                  <a:lnTo>
                    <a:pt x="15595" y="11315"/>
                  </a:lnTo>
                  <a:lnTo>
                    <a:pt x="17775" y="10533"/>
                  </a:lnTo>
                  <a:lnTo>
                    <a:pt x="19915" y="9669"/>
                  </a:lnTo>
                  <a:lnTo>
                    <a:pt x="22013" y="8805"/>
                  </a:lnTo>
                  <a:lnTo>
                    <a:pt x="24400" y="7777"/>
                  </a:lnTo>
                  <a:lnTo>
                    <a:pt x="26704" y="6666"/>
                  </a:lnTo>
                  <a:lnTo>
                    <a:pt x="29049" y="5514"/>
                  </a:lnTo>
                  <a:lnTo>
                    <a:pt x="31312" y="4320"/>
                  </a:lnTo>
                  <a:lnTo>
                    <a:pt x="31806" y="4074"/>
                  </a:lnTo>
                  <a:lnTo>
                    <a:pt x="32299" y="3744"/>
                  </a:lnTo>
                  <a:lnTo>
                    <a:pt x="33410" y="2963"/>
                  </a:lnTo>
                  <a:lnTo>
                    <a:pt x="34603" y="2140"/>
                  </a:lnTo>
                  <a:lnTo>
                    <a:pt x="35838" y="1276"/>
                  </a:lnTo>
                  <a:lnTo>
                    <a:pt x="36043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616;p56">
              <a:extLst>
                <a:ext uri="{FF2B5EF4-FFF2-40B4-BE49-F238E27FC236}">
                  <a16:creationId xmlns:a16="http://schemas.microsoft.com/office/drawing/2014/main" id="{A38E6BE2-0BCB-4426-8B73-7C205722ABC9}"/>
                </a:ext>
              </a:extLst>
            </p:cNvPr>
            <p:cNvSpPr/>
            <p:nvPr/>
          </p:nvSpPr>
          <p:spPr>
            <a:xfrm>
              <a:off x="1774875" y="1104725"/>
              <a:ext cx="1081100" cy="561650"/>
            </a:xfrm>
            <a:custGeom>
              <a:avLst/>
              <a:gdLst/>
              <a:ahLst/>
              <a:cxnLst/>
              <a:rect l="l" t="t" r="r" b="b"/>
              <a:pathLst>
                <a:path w="43244" h="22466" extrusionOk="0">
                  <a:moveTo>
                    <a:pt x="40075" y="0"/>
                  </a:moveTo>
                  <a:lnTo>
                    <a:pt x="38759" y="412"/>
                  </a:lnTo>
                  <a:lnTo>
                    <a:pt x="33821" y="2181"/>
                  </a:lnTo>
                  <a:lnTo>
                    <a:pt x="28884" y="3991"/>
                  </a:lnTo>
                  <a:lnTo>
                    <a:pt x="23988" y="5884"/>
                  </a:lnTo>
                  <a:lnTo>
                    <a:pt x="19132" y="7818"/>
                  </a:lnTo>
                  <a:lnTo>
                    <a:pt x="14319" y="9834"/>
                  </a:lnTo>
                  <a:lnTo>
                    <a:pt x="9505" y="11932"/>
                  </a:lnTo>
                  <a:lnTo>
                    <a:pt x="4732" y="14072"/>
                  </a:lnTo>
                  <a:lnTo>
                    <a:pt x="0" y="16335"/>
                  </a:lnTo>
                  <a:lnTo>
                    <a:pt x="165" y="17404"/>
                  </a:lnTo>
                  <a:lnTo>
                    <a:pt x="412" y="18639"/>
                  </a:lnTo>
                  <a:lnTo>
                    <a:pt x="700" y="19832"/>
                  </a:lnTo>
                  <a:lnTo>
                    <a:pt x="1152" y="21190"/>
                  </a:lnTo>
                  <a:lnTo>
                    <a:pt x="1646" y="22465"/>
                  </a:lnTo>
                  <a:lnTo>
                    <a:pt x="4279" y="21148"/>
                  </a:lnTo>
                  <a:lnTo>
                    <a:pt x="6871" y="19791"/>
                  </a:lnTo>
                  <a:lnTo>
                    <a:pt x="9505" y="18515"/>
                  </a:lnTo>
                  <a:lnTo>
                    <a:pt x="10821" y="17898"/>
                  </a:lnTo>
                  <a:lnTo>
                    <a:pt x="12179" y="17322"/>
                  </a:lnTo>
                  <a:lnTo>
                    <a:pt x="14113" y="16540"/>
                  </a:lnTo>
                  <a:lnTo>
                    <a:pt x="16047" y="15841"/>
                  </a:lnTo>
                  <a:lnTo>
                    <a:pt x="18022" y="15141"/>
                  </a:lnTo>
                  <a:lnTo>
                    <a:pt x="19997" y="14483"/>
                  </a:lnTo>
                  <a:lnTo>
                    <a:pt x="23988" y="13208"/>
                  </a:lnTo>
                  <a:lnTo>
                    <a:pt x="27979" y="11973"/>
                  </a:lnTo>
                  <a:lnTo>
                    <a:pt x="29954" y="11315"/>
                  </a:lnTo>
                  <a:lnTo>
                    <a:pt x="31928" y="10657"/>
                  </a:lnTo>
                  <a:lnTo>
                    <a:pt x="33862" y="9957"/>
                  </a:lnTo>
                  <a:lnTo>
                    <a:pt x="35796" y="9216"/>
                  </a:lnTo>
                  <a:lnTo>
                    <a:pt x="37689" y="8435"/>
                  </a:lnTo>
                  <a:lnTo>
                    <a:pt x="39581" y="7612"/>
                  </a:lnTo>
                  <a:lnTo>
                    <a:pt x="41433" y="6707"/>
                  </a:lnTo>
                  <a:lnTo>
                    <a:pt x="43243" y="5719"/>
                  </a:lnTo>
                  <a:lnTo>
                    <a:pt x="42914" y="4937"/>
                  </a:lnTo>
                  <a:lnTo>
                    <a:pt x="42585" y="4115"/>
                  </a:lnTo>
                  <a:lnTo>
                    <a:pt x="42215" y="3374"/>
                  </a:lnTo>
                  <a:lnTo>
                    <a:pt x="41803" y="2633"/>
                  </a:lnTo>
                  <a:lnTo>
                    <a:pt x="41392" y="1934"/>
                  </a:lnTo>
                  <a:lnTo>
                    <a:pt x="40980" y="1276"/>
                  </a:lnTo>
                  <a:lnTo>
                    <a:pt x="40528" y="617"/>
                  </a:lnTo>
                  <a:lnTo>
                    <a:pt x="40075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617;p56">
              <a:extLst>
                <a:ext uri="{FF2B5EF4-FFF2-40B4-BE49-F238E27FC236}">
                  <a16:creationId xmlns:a16="http://schemas.microsoft.com/office/drawing/2014/main" id="{1D303B15-C0EE-4F51-A9AF-E10179DF41FE}"/>
                </a:ext>
              </a:extLst>
            </p:cNvPr>
            <p:cNvSpPr/>
            <p:nvPr/>
          </p:nvSpPr>
          <p:spPr>
            <a:xfrm>
              <a:off x="1790300" y="916475"/>
              <a:ext cx="790000" cy="381650"/>
            </a:xfrm>
            <a:custGeom>
              <a:avLst/>
              <a:gdLst/>
              <a:ahLst/>
              <a:cxnLst/>
              <a:rect l="l" t="t" r="r" b="b"/>
              <a:pathLst>
                <a:path w="31600" h="15266" extrusionOk="0">
                  <a:moveTo>
                    <a:pt x="29131" y="1"/>
                  </a:moveTo>
                  <a:lnTo>
                    <a:pt x="28473" y="165"/>
                  </a:lnTo>
                  <a:lnTo>
                    <a:pt x="27855" y="371"/>
                  </a:lnTo>
                  <a:lnTo>
                    <a:pt x="26621" y="824"/>
                  </a:lnTo>
                  <a:lnTo>
                    <a:pt x="11315" y="6543"/>
                  </a:lnTo>
                  <a:lnTo>
                    <a:pt x="8024" y="7777"/>
                  </a:lnTo>
                  <a:lnTo>
                    <a:pt x="5843" y="8518"/>
                  </a:lnTo>
                  <a:lnTo>
                    <a:pt x="4156" y="9135"/>
                  </a:lnTo>
                  <a:lnTo>
                    <a:pt x="2263" y="9834"/>
                  </a:lnTo>
                  <a:lnTo>
                    <a:pt x="1646" y="10986"/>
                  </a:lnTo>
                  <a:lnTo>
                    <a:pt x="1070" y="12179"/>
                  </a:lnTo>
                  <a:lnTo>
                    <a:pt x="782" y="12920"/>
                  </a:lnTo>
                  <a:lnTo>
                    <a:pt x="494" y="13702"/>
                  </a:lnTo>
                  <a:lnTo>
                    <a:pt x="247" y="14484"/>
                  </a:lnTo>
                  <a:lnTo>
                    <a:pt x="0" y="15265"/>
                  </a:lnTo>
                  <a:lnTo>
                    <a:pt x="1029" y="15265"/>
                  </a:lnTo>
                  <a:lnTo>
                    <a:pt x="2058" y="15183"/>
                  </a:lnTo>
                  <a:lnTo>
                    <a:pt x="3127" y="15060"/>
                  </a:lnTo>
                  <a:lnTo>
                    <a:pt x="4197" y="14813"/>
                  </a:lnTo>
                  <a:lnTo>
                    <a:pt x="5061" y="14607"/>
                  </a:lnTo>
                  <a:lnTo>
                    <a:pt x="5884" y="14360"/>
                  </a:lnTo>
                  <a:lnTo>
                    <a:pt x="7571" y="13743"/>
                  </a:lnTo>
                  <a:lnTo>
                    <a:pt x="9258" y="13085"/>
                  </a:lnTo>
                  <a:lnTo>
                    <a:pt x="10945" y="12385"/>
                  </a:lnTo>
                  <a:lnTo>
                    <a:pt x="14072" y="10945"/>
                  </a:lnTo>
                  <a:lnTo>
                    <a:pt x="15512" y="10328"/>
                  </a:lnTo>
                  <a:lnTo>
                    <a:pt x="16829" y="9752"/>
                  </a:lnTo>
                  <a:lnTo>
                    <a:pt x="19133" y="8847"/>
                  </a:lnTo>
                  <a:lnTo>
                    <a:pt x="21437" y="7900"/>
                  </a:lnTo>
                  <a:lnTo>
                    <a:pt x="22548" y="7366"/>
                  </a:lnTo>
                  <a:lnTo>
                    <a:pt x="23700" y="6831"/>
                  </a:lnTo>
                  <a:lnTo>
                    <a:pt x="24769" y="6255"/>
                  </a:lnTo>
                  <a:lnTo>
                    <a:pt x="25839" y="5637"/>
                  </a:lnTo>
                  <a:lnTo>
                    <a:pt x="26662" y="5144"/>
                  </a:lnTo>
                  <a:lnTo>
                    <a:pt x="27403" y="4650"/>
                  </a:lnTo>
                  <a:lnTo>
                    <a:pt x="28184" y="4115"/>
                  </a:lnTo>
                  <a:lnTo>
                    <a:pt x="28925" y="3539"/>
                  </a:lnTo>
                  <a:lnTo>
                    <a:pt x="29625" y="2963"/>
                  </a:lnTo>
                  <a:lnTo>
                    <a:pt x="30324" y="2346"/>
                  </a:lnTo>
                  <a:lnTo>
                    <a:pt x="30982" y="1729"/>
                  </a:lnTo>
                  <a:lnTo>
                    <a:pt x="31600" y="1070"/>
                  </a:lnTo>
                  <a:lnTo>
                    <a:pt x="30365" y="494"/>
                  </a:lnTo>
                  <a:lnTo>
                    <a:pt x="29131" y="1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Сатурн">
            <a:extLst>
              <a:ext uri="{FF2B5EF4-FFF2-40B4-BE49-F238E27FC236}">
                <a16:creationId xmlns:a16="http://schemas.microsoft.com/office/drawing/2014/main" id="{AF3F7060-0B76-4EA6-AD0A-7EDBE120F7A5}"/>
              </a:ext>
            </a:extLst>
          </p:cNvPr>
          <p:cNvGrpSpPr/>
          <p:nvPr/>
        </p:nvGrpSpPr>
        <p:grpSpPr>
          <a:xfrm>
            <a:off x="2856089" y="1726647"/>
            <a:ext cx="1532839" cy="830997"/>
            <a:chOff x="3892080" y="1333992"/>
            <a:chExt cx="4491693" cy="2435079"/>
          </a:xfrm>
        </p:grpSpPr>
        <p:grpSp>
          <p:nvGrpSpPr>
            <p:cNvPr id="69" name="Google Shape;938;p44">
              <a:extLst>
                <a:ext uri="{FF2B5EF4-FFF2-40B4-BE49-F238E27FC236}">
                  <a16:creationId xmlns:a16="http://schemas.microsoft.com/office/drawing/2014/main" id="{B1751828-F25B-41F5-847A-F95E2247F6DA}"/>
                </a:ext>
              </a:extLst>
            </p:cNvPr>
            <p:cNvGrpSpPr/>
            <p:nvPr/>
          </p:nvGrpSpPr>
          <p:grpSpPr>
            <a:xfrm>
              <a:off x="5003389" y="1437199"/>
              <a:ext cx="2331871" cy="2331871"/>
              <a:chOff x="238125" y="883575"/>
              <a:chExt cx="1122225" cy="1122225"/>
            </a:xfrm>
          </p:grpSpPr>
          <p:sp>
            <p:nvSpPr>
              <p:cNvPr id="71" name="Google Shape;939;p44">
                <a:extLst>
                  <a:ext uri="{FF2B5EF4-FFF2-40B4-BE49-F238E27FC236}">
                    <a16:creationId xmlns:a16="http://schemas.microsoft.com/office/drawing/2014/main" id="{64B5EFE6-DFEF-4191-B868-B30F482B6D68}"/>
                  </a:ext>
                </a:extLst>
              </p:cNvPr>
              <p:cNvSpPr/>
              <p:nvPr/>
            </p:nvSpPr>
            <p:spPr>
              <a:xfrm>
                <a:off x="239150" y="883575"/>
                <a:ext cx="11212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8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939" y="453"/>
                    </a:lnTo>
                    <a:lnTo>
                      <a:pt x="16828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1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1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3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69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41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1" y="21272"/>
                    </a:lnTo>
                    <a:lnTo>
                      <a:pt x="0" y="22424"/>
                    </a:lnTo>
                    <a:lnTo>
                      <a:pt x="41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41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69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3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1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1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8" y="44148"/>
                    </a:lnTo>
                    <a:lnTo>
                      <a:pt x="17939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89" y="43860"/>
                    </a:lnTo>
                    <a:lnTo>
                      <a:pt x="30159" y="43490"/>
                    </a:lnTo>
                    <a:lnTo>
                      <a:pt x="31188" y="43120"/>
                    </a:lnTo>
                    <a:lnTo>
                      <a:pt x="32175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6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1" y="34973"/>
                    </a:lnTo>
                    <a:lnTo>
                      <a:pt x="41639" y="34068"/>
                    </a:lnTo>
                    <a:lnTo>
                      <a:pt x="42173" y="33121"/>
                    </a:lnTo>
                    <a:lnTo>
                      <a:pt x="42667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0" y="29130"/>
                    </a:lnTo>
                    <a:lnTo>
                      <a:pt x="44148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8" y="16828"/>
                    </a:lnTo>
                    <a:lnTo>
                      <a:pt x="43860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7" y="12714"/>
                    </a:lnTo>
                    <a:lnTo>
                      <a:pt x="42173" y="11767"/>
                    </a:lnTo>
                    <a:lnTo>
                      <a:pt x="41639" y="10821"/>
                    </a:lnTo>
                    <a:lnTo>
                      <a:pt x="41021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6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5" y="2222"/>
                    </a:lnTo>
                    <a:lnTo>
                      <a:pt x="31188" y="1769"/>
                    </a:lnTo>
                    <a:lnTo>
                      <a:pt x="30159" y="1358"/>
                    </a:lnTo>
                    <a:lnTo>
                      <a:pt x="29089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940;p44">
                <a:extLst>
                  <a:ext uri="{FF2B5EF4-FFF2-40B4-BE49-F238E27FC236}">
                    <a16:creationId xmlns:a16="http://schemas.microsoft.com/office/drawing/2014/main" id="{BAC3192A-DD61-4D57-B1B8-57143424EB54}"/>
                  </a:ext>
                </a:extLst>
              </p:cNvPr>
              <p:cNvSpPr/>
              <p:nvPr/>
            </p:nvSpPr>
            <p:spPr>
              <a:xfrm>
                <a:off x="90362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4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6" y="3045"/>
                    </a:lnTo>
                    <a:lnTo>
                      <a:pt x="1605" y="3580"/>
                    </a:lnTo>
                    <a:lnTo>
                      <a:pt x="824" y="4074"/>
                    </a:lnTo>
                    <a:lnTo>
                      <a:pt x="1" y="4567"/>
                    </a:lnTo>
                    <a:lnTo>
                      <a:pt x="3745" y="2757"/>
                    </a:lnTo>
                    <a:lnTo>
                      <a:pt x="7407" y="906"/>
                    </a:lnTo>
                    <a:lnTo>
                      <a:pt x="6584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941;p44">
                <a:extLst>
                  <a:ext uri="{FF2B5EF4-FFF2-40B4-BE49-F238E27FC236}">
                    <a16:creationId xmlns:a16="http://schemas.microsoft.com/office/drawing/2014/main" id="{EBC78ED5-0DE0-4A04-95EE-E934E858D53C}"/>
                  </a:ext>
                </a:extLst>
              </p:cNvPr>
              <p:cNvSpPr/>
              <p:nvPr/>
            </p:nvSpPr>
            <p:spPr>
              <a:xfrm>
                <a:off x="479850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6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4" y="2799"/>
                    </a:lnTo>
                    <a:lnTo>
                      <a:pt x="30200" y="3045"/>
                    </a:lnTo>
                    <a:lnTo>
                      <a:pt x="27937" y="4239"/>
                    </a:lnTo>
                    <a:lnTo>
                      <a:pt x="25633" y="5391"/>
                    </a:lnTo>
                    <a:lnTo>
                      <a:pt x="23288" y="6502"/>
                    </a:lnTo>
                    <a:lnTo>
                      <a:pt x="20902" y="7530"/>
                    </a:lnTo>
                    <a:lnTo>
                      <a:pt x="18803" y="8394"/>
                    </a:lnTo>
                    <a:lnTo>
                      <a:pt x="16664" y="9258"/>
                    </a:lnTo>
                    <a:lnTo>
                      <a:pt x="14483" y="10040"/>
                    </a:lnTo>
                    <a:lnTo>
                      <a:pt x="12343" y="10822"/>
                    </a:lnTo>
                    <a:lnTo>
                      <a:pt x="10122" y="11521"/>
                    </a:lnTo>
                    <a:lnTo>
                      <a:pt x="7941" y="12180"/>
                    </a:lnTo>
                    <a:lnTo>
                      <a:pt x="5719" y="12797"/>
                    </a:lnTo>
                    <a:lnTo>
                      <a:pt x="3497" y="13373"/>
                    </a:lnTo>
                    <a:lnTo>
                      <a:pt x="2880" y="13537"/>
                    </a:lnTo>
                    <a:lnTo>
                      <a:pt x="1975" y="13743"/>
                    </a:lnTo>
                    <a:lnTo>
                      <a:pt x="946" y="13866"/>
                    </a:lnTo>
                    <a:lnTo>
                      <a:pt x="453" y="13908"/>
                    </a:lnTo>
                    <a:lnTo>
                      <a:pt x="0" y="13949"/>
                    </a:lnTo>
                    <a:lnTo>
                      <a:pt x="987" y="14607"/>
                    </a:lnTo>
                    <a:lnTo>
                      <a:pt x="2057" y="15183"/>
                    </a:lnTo>
                    <a:lnTo>
                      <a:pt x="3127" y="15759"/>
                    </a:lnTo>
                    <a:lnTo>
                      <a:pt x="4197" y="16253"/>
                    </a:lnTo>
                    <a:lnTo>
                      <a:pt x="4402" y="15924"/>
                    </a:lnTo>
                    <a:lnTo>
                      <a:pt x="4649" y="15636"/>
                    </a:lnTo>
                    <a:lnTo>
                      <a:pt x="4937" y="15389"/>
                    </a:lnTo>
                    <a:lnTo>
                      <a:pt x="5225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5" y="14689"/>
                    </a:lnTo>
                    <a:lnTo>
                      <a:pt x="6707" y="14566"/>
                    </a:lnTo>
                    <a:lnTo>
                      <a:pt x="7529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0" y="13949"/>
                    </a:lnTo>
                    <a:lnTo>
                      <a:pt x="11726" y="13578"/>
                    </a:lnTo>
                    <a:lnTo>
                      <a:pt x="13372" y="13167"/>
                    </a:lnTo>
                    <a:lnTo>
                      <a:pt x="16581" y="12303"/>
                    </a:lnTo>
                    <a:lnTo>
                      <a:pt x="19832" y="11398"/>
                    </a:lnTo>
                    <a:lnTo>
                      <a:pt x="23082" y="10534"/>
                    </a:lnTo>
                    <a:lnTo>
                      <a:pt x="24893" y="10081"/>
                    </a:lnTo>
                    <a:lnTo>
                      <a:pt x="26703" y="9711"/>
                    </a:lnTo>
                    <a:lnTo>
                      <a:pt x="27649" y="9546"/>
                    </a:lnTo>
                    <a:lnTo>
                      <a:pt x="28554" y="9423"/>
                    </a:lnTo>
                    <a:lnTo>
                      <a:pt x="29501" y="9341"/>
                    </a:lnTo>
                    <a:lnTo>
                      <a:pt x="30406" y="9299"/>
                    </a:lnTo>
                    <a:lnTo>
                      <a:pt x="31188" y="8271"/>
                    </a:lnTo>
                    <a:lnTo>
                      <a:pt x="31887" y="7201"/>
                    </a:lnTo>
                    <a:lnTo>
                      <a:pt x="32545" y="6049"/>
                    </a:lnTo>
                    <a:lnTo>
                      <a:pt x="33121" y="4897"/>
                    </a:lnTo>
                    <a:lnTo>
                      <a:pt x="33615" y="3704"/>
                    </a:lnTo>
                    <a:lnTo>
                      <a:pt x="34068" y="2511"/>
                    </a:lnTo>
                    <a:lnTo>
                      <a:pt x="34438" y="1235"/>
                    </a:lnTo>
                    <a:lnTo>
                      <a:pt x="34726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942;p44">
                <a:extLst>
                  <a:ext uri="{FF2B5EF4-FFF2-40B4-BE49-F238E27FC236}">
                    <a16:creationId xmlns:a16="http://schemas.microsoft.com/office/drawing/2014/main" id="{0F027807-E0C8-4475-82EB-6B786E4DBE1A}"/>
                  </a:ext>
                </a:extLst>
              </p:cNvPr>
              <p:cNvSpPr/>
              <p:nvPr/>
            </p:nvSpPr>
            <p:spPr>
              <a:xfrm>
                <a:off x="540525" y="902075"/>
                <a:ext cx="445425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7" h="7119" extrusionOk="0">
                    <a:moveTo>
                      <a:pt x="15882" y="1"/>
                    </a:moveTo>
                    <a:lnTo>
                      <a:pt x="14566" y="618"/>
                    </a:lnTo>
                    <a:lnTo>
                      <a:pt x="13249" y="1194"/>
                    </a:lnTo>
                    <a:lnTo>
                      <a:pt x="11933" y="1770"/>
                    </a:lnTo>
                    <a:lnTo>
                      <a:pt x="10575" y="2305"/>
                    </a:lnTo>
                    <a:lnTo>
                      <a:pt x="7983" y="3210"/>
                    </a:lnTo>
                    <a:lnTo>
                      <a:pt x="6666" y="3662"/>
                    </a:lnTo>
                    <a:lnTo>
                      <a:pt x="5391" y="4197"/>
                    </a:lnTo>
                    <a:lnTo>
                      <a:pt x="4691" y="4485"/>
                    </a:lnTo>
                    <a:lnTo>
                      <a:pt x="4033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1" y="7119"/>
                    </a:lnTo>
                    <a:lnTo>
                      <a:pt x="15306" y="1400"/>
                    </a:lnTo>
                    <a:lnTo>
                      <a:pt x="16541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9" y="247"/>
                    </a:lnTo>
                    <a:lnTo>
                      <a:pt x="15882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943;p44">
                <a:extLst>
                  <a:ext uri="{FF2B5EF4-FFF2-40B4-BE49-F238E27FC236}">
                    <a16:creationId xmlns:a16="http://schemas.microsoft.com/office/drawing/2014/main" id="{A132415B-DC14-456A-8681-C7A2467B5D62}"/>
                  </a:ext>
                </a:extLst>
              </p:cNvPr>
              <p:cNvSpPr/>
              <p:nvPr/>
            </p:nvSpPr>
            <p:spPr>
              <a:xfrm>
                <a:off x="250450" y="1286775"/>
                <a:ext cx="11317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47" extrusionOk="0">
                    <a:moveTo>
                      <a:pt x="4527" y="1"/>
                    </a:moveTo>
                    <a:lnTo>
                      <a:pt x="3416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9" y="453"/>
                    </a:lnTo>
                    <a:lnTo>
                      <a:pt x="1" y="1646"/>
                    </a:lnTo>
                    <a:lnTo>
                      <a:pt x="1" y="1646"/>
                    </a:lnTo>
                    <a:lnTo>
                      <a:pt x="206" y="1564"/>
                    </a:lnTo>
                    <a:lnTo>
                      <a:pt x="4527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944;p44">
                <a:extLst>
                  <a:ext uri="{FF2B5EF4-FFF2-40B4-BE49-F238E27FC236}">
                    <a16:creationId xmlns:a16="http://schemas.microsoft.com/office/drawing/2014/main" id="{27A77185-1CCA-4EE6-9797-2F9FB97D3AEB}"/>
                  </a:ext>
                </a:extLst>
              </p:cNvPr>
              <p:cNvSpPr/>
              <p:nvPr/>
            </p:nvSpPr>
            <p:spPr>
              <a:xfrm>
                <a:off x="38005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30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1" y="11232"/>
                    </a:lnTo>
                    <a:lnTo>
                      <a:pt x="7530" y="11850"/>
                    </a:lnTo>
                    <a:lnTo>
                      <a:pt x="6049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5" y="13454"/>
                    </a:lnTo>
                    <a:lnTo>
                      <a:pt x="2223" y="13619"/>
                    </a:lnTo>
                    <a:lnTo>
                      <a:pt x="1482" y="13701"/>
                    </a:lnTo>
                    <a:lnTo>
                      <a:pt x="742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7" y="16211"/>
                    </a:lnTo>
                    <a:lnTo>
                      <a:pt x="3334" y="15882"/>
                    </a:lnTo>
                    <a:lnTo>
                      <a:pt x="3622" y="15676"/>
                    </a:lnTo>
                    <a:lnTo>
                      <a:pt x="3951" y="15470"/>
                    </a:lnTo>
                    <a:lnTo>
                      <a:pt x="4403" y="15306"/>
                    </a:lnTo>
                    <a:lnTo>
                      <a:pt x="4856" y="15141"/>
                    </a:lnTo>
                    <a:lnTo>
                      <a:pt x="6008" y="14853"/>
                    </a:lnTo>
                    <a:lnTo>
                      <a:pt x="7242" y="14565"/>
                    </a:lnTo>
                    <a:lnTo>
                      <a:pt x="9711" y="14071"/>
                    </a:lnTo>
                    <a:lnTo>
                      <a:pt x="10740" y="13866"/>
                    </a:lnTo>
                    <a:lnTo>
                      <a:pt x="11563" y="13619"/>
                    </a:lnTo>
                    <a:lnTo>
                      <a:pt x="13291" y="12961"/>
                    </a:lnTo>
                    <a:lnTo>
                      <a:pt x="14978" y="12261"/>
                    </a:lnTo>
                    <a:lnTo>
                      <a:pt x="16706" y="11479"/>
                    </a:lnTo>
                    <a:lnTo>
                      <a:pt x="18393" y="10698"/>
                    </a:lnTo>
                    <a:lnTo>
                      <a:pt x="21767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5" y="2551"/>
                    </a:lnTo>
                    <a:lnTo>
                      <a:pt x="38924" y="2057"/>
                    </a:lnTo>
                    <a:lnTo>
                      <a:pt x="39047" y="1029"/>
                    </a:lnTo>
                    <a:lnTo>
                      <a:pt x="39130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945;p44">
                <a:extLst>
                  <a:ext uri="{FF2B5EF4-FFF2-40B4-BE49-F238E27FC236}">
                    <a16:creationId xmlns:a16="http://schemas.microsoft.com/office/drawing/2014/main" id="{DDD47D03-6EC0-492A-AF83-CD3493E83FB0}"/>
                  </a:ext>
                </a:extLst>
              </p:cNvPr>
              <p:cNvSpPr/>
              <p:nvPr/>
            </p:nvSpPr>
            <p:spPr>
              <a:xfrm>
                <a:off x="283375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7" y="988"/>
                    </a:lnTo>
                    <a:lnTo>
                      <a:pt x="37936" y="1893"/>
                    </a:lnTo>
                    <a:lnTo>
                      <a:pt x="36084" y="2716"/>
                    </a:lnTo>
                    <a:lnTo>
                      <a:pt x="34150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8" y="5596"/>
                    </a:lnTo>
                    <a:lnTo>
                      <a:pt x="26333" y="6254"/>
                    </a:lnTo>
                    <a:lnTo>
                      <a:pt x="22342" y="7489"/>
                    </a:lnTo>
                    <a:lnTo>
                      <a:pt x="18351" y="8764"/>
                    </a:lnTo>
                    <a:lnTo>
                      <a:pt x="16376" y="9422"/>
                    </a:lnTo>
                    <a:lnTo>
                      <a:pt x="14401" y="10122"/>
                    </a:lnTo>
                    <a:lnTo>
                      <a:pt x="12467" y="10821"/>
                    </a:lnTo>
                    <a:lnTo>
                      <a:pt x="10533" y="11603"/>
                    </a:lnTo>
                    <a:lnTo>
                      <a:pt x="9176" y="12179"/>
                    </a:lnTo>
                    <a:lnTo>
                      <a:pt x="7859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0" y="16746"/>
                    </a:lnTo>
                    <a:lnTo>
                      <a:pt x="412" y="17610"/>
                    </a:lnTo>
                    <a:lnTo>
                      <a:pt x="823" y="18433"/>
                    </a:lnTo>
                    <a:lnTo>
                      <a:pt x="1276" y="19256"/>
                    </a:lnTo>
                    <a:lnTo>
                      <a:pt x="1770" y="20038"/>
                    </a:lnTo>
                    <a:lnTo>
                      <a:pt x="2428" y="19667"/>
                    </a:lnTo>
                    <a:lnTo>
                      <a:pt x="3169" y="19297"/>
                    </a:lnTo>
                    <a:lnTo>
                      <a:pt x="4732" y="18639"/>
                    </a:lnTo>
                    <a:lnTo>
                      <a:pt x="6213" y="18063"/>
                    </a:lnTo>
                    <a:lnTo>
                      <a:pt x="7283" y="17569"/>
                    </a:lnTo>
                    <a:lnTo>
                      <a:pt x="11644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7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946;p44">
                <a:extLst>
                  <a:ext uri="{FF2B5EF4-FFF2-40B4-BE49-F238E27FC236}">
                    <a16:creationId xmlns:a16="http://schemas.microsoft.com/office/drawing/2014/main" id="{F3343F88-80B4-42A3-A99D-0AE330E8F339}"/>
                  </a:ext>
                </a:extLst>
              </p:cNvPr>
              <p:cNvSpPr/>
              <p:nvPr/>
            </p:nvSpPr>
            <p:spPr>
              <a:xfrm>
                <a:off x="58475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5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7" y="782"/>
                    </a:lnTo>
                    <a:lnTo>
                      <a:pt x="18886" y="1235"/>
                    </a:lnTo>
                    <a:lnTo>
                      <a:pt x="15636" y="2099"/>
                    </a:lnTo>
                    <a:lnTo>
                      <a:pt x="12385" y="3004"/>
                    </a:lnTo>
                    <a:lnTo>
                      <a:pt x="9176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2" y="4773"/>
                    </a:lnTo>
                    <a:lnTo>
                      <a:pt x="4198" y="4938"/>
                    </a:lnTo>
                    <a:lnTo>
                      <a:pt x="3333" y="5102"/>
                    </a:lnTo>
                    <a:lnTo>
                      <a:pt x="2511" y="5267"/>
                    </a:lnTo>
                    <a:lnTo>
                      <a:pt x="2099" y="5390"/>
                    </a:lnTo>
                    <a:lnTo>
                      <a:pt x="1729" y="5555"/>
                    </a:lnTo>
                    <a:lnTo>
                      <a:pt x="1359" y="5678"/>
                    </a:lnTo>
                    <a:lnTo>
                      <a:pt x="1029" y="5884"/>
                    </a:lnTo>
                    <a:lnTo>
                      <a:pt x="741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1" y="6954"/>
                    </a:lnTo>
                    <a:lnTo>
                      <a:pt x="865" y="7283"/>
                    </a:lnTo>
                    <a:lnTo>
                      <a:pt x="1729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50" y="8394"/>
                    </a:lnTo>
                    <a:lnTo>
                      <a:pt x="6255" y="8517"/>
                    </a:lnTo>
                    <a:lnTo>
                      <a:pt x="7201" y="8600"/>
                    </a:lnTo>
                    <a:lnTo>
                      <a:pt x="8147" y="8641"/>
                    </a:lnTo>
                    <a:lnTo>
                      <a:pt x="9094" y="8641"/>
                    </a:lnTo>
                    <a:lnTo>
                      <a:pt x="10040" y="8600"/>
                    </a:lnTo>
                    <a:lnTo>
                      <a:pt x="10986" y="8517"/>
                    </a:lnTo>
                    <a:lnTo>
                      <a:pt x="11933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2" y="7736"/>
                    </a:lnTo>
                    <a:lnTo>
                      <a:pt x="15677" y="7489"/>
                    </a:lnTo>
                    <a:lnTo>
                      <a:pt x="16500" y="7160"/>
                    </a:lnTo>
                    <a:lnTo>
                      <a:pt x="17364" y="6830"/>
                    </a:lnTo>
                    <a:lnTo>
                      <a:pt x="18187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1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630" y="3703"/>
                    </a:lnTo>
                    <a:lnTo>
                      <a:pt x="23289" y="3127"/>
                    </a:lnTo>
                    <a:lnTo>
                      <a:pt x="23906" y="2551"/>
                    </a:lnTo>
                    <a:lnTo>
                      <a:pt x="24523" y="1934"/>
                    </a:lnTo>
                    <a:lnTo>
                      <a:pt x="25140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947;p44">
                <a:extLst>
                  <a:ext uri="{FF2B5EF4-FFF2-40B4-BE49-F238E27FC236}">
                    <a16:creationId xmlns:a16="http://schemas.microsoft.com/office/drawing/2014/main" id="{288AEBF6-6EE9-4DD7-86B0-F8992D848202}"/>
                  </a:ext>
                </a:extLst>
              </p:cNvPr>
              <p:cNvSpPr/>
              <p:nvPr/>
            </p:nvSpPr>
            <p:spPr>
              <a:xfrm>
                <a:off x="327600" y="1301175"/>
                <a:ext cx="1031725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269" h="20697" extrusionOk="0">
                    <a:moveTo>
                      <a:pt x="40528" y="1"/>
                    </a:moveTo>
                    <a:lnTo>
                      <a:pt x="23042" y="7612"/>
                    </a:lnTo>
                    <a:lnTo>
                      <a:pt x="14278" y="11480"/>
                    </a:lnTo>
                    <a:lnTo>
                      <a:pt x="9875" y="13455"/>
                    </a:lnTo>
                    <a:lnTo>
                      <a:pt x="5514" y="15430"/>
                    </a:lnTo>
                    <a:lnTo>
                      <a:pt x="4444" y="15924"/>
                    </a:lnTo>
                    <a:lnTo>
                      <a:pt x="2963" y="16500"/>
                    </a:lnTo>
                    <a:lnTo>
                      <a:pt x="1400" y="17158"/>
                    </a:lnTo>
                    <a:lnTo>
                      <a:pt x="659" y="17528"/>
                    </a:lnTo>
                    <a:lnTo>
                      <a:pt x="1" y="17899"/>
                    </a:lnTo>
                    <a:lnTo>
                      <a:pt x="494" y="18639"/>
                    </a:lnTo>
                    <a:lnTo>
                      <a:pt x="988" y="19339"/>
                    </a:lnTo>
                    <a:lnTo>
                      <a:pt x="1523" y="19997"/>
                    </a:lnTo>
                    <a:lnTo>
                      <a:pt x="2099" y="20696"/>
                    </a:lnTo>
                    <a:lnTo>
                      <a:pt x="2840" y="20696"/>
                    </a:lnTo>
                    <a:lnTo>
                      <a:pt x="3580" y="20614"/>
                    </a:lnTo>
                    <a:lnTo>
                      <a:pt x="4321" y="20532"/>
                    </a:lnTo>
                    <a:lnTo>
                      <a:pt x="5103" y="20367"/>
                    </a:lnTo>
                    <a:lnTo>
                      <a:pt x="5843" y="20162"/>
                    </a:lnTo>
                    <a:lnTo>
                      <a:pt x="6625" y="19915"/>
                    </a:lnTo>
                    <a:lnTo>
                      <a:pt x="8147" y="19380"/>
                    </a:lnTo>
                    <a:lnTo>
                      <a:pt x="9628" y="18763"/>
                    </a:lnTo>
                    <a:lnTo>
                      <a:pt x="11069" y="18145"/>
                    </a:lnTo>
                    <a:lnTo>
                      <a:pt x="12467" y="17528"/>
                    </a:lnTo>
                    <a:lnTo>
                      <a:pt x="13743" y="17035"/>
                    </a:lnTo>
                    <a:lnTo>
                      <a:pt x="41228" y="6913"/>
                    </a:lnTo>
                    <a:lnTo>
                      <a:pt x="41269" y="6049"/>
                    </a:lnTo>
                    <a:lnTo>
                      <a:pt x="41269" y="5226"/>
                    </a:lnTo>
                    <a:lnTo>
                      <a:pt x="41228" y="4362"/>
                    </a:lnTo>
                    <a:lnTo>
                      <a:pt x="41145" y="3498"/>
                    </a:lnTo>
                    <a:lnTo>
                      <a:pt x="41063" y="2593"/>
                    </a:lnTo>
                    <a:lnTo>
                      <a:pt x="40898" y="1729"/>
                    </a:lnTo>
                    <a:lnTo>
                      <a:pt x="40734" y="865"/>
                    </a:lnTo>
                    <a:lnTo>
                      <a:pt x="40528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948;p44">
                <a:extLst>
                  <a:ext uri="{FF2B5EF4-FFF2-40B4-BE49-F238E27FC236}">
                    <a16:creationId xmlns:a16="http://schemas.microsoft.com/office/drawing/2014/main" id="{39691C12-2F53-443E-8DB5-634BF4AB370A}"/>
                  </a:ext>
                </a:extLst>
              </p:cNvPr>
              <p:cNvSpPr/>
              <p:nvPr/>
            </p:nvSpPr>
            <p:spPr>
              <a:xfrm>
                <a:off x="238125" y="965850"/>
                <a:ext cx="1006000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0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1" y="4856"/>
                    </a:lnTo>
                    <a:lnTo>
                      <a:pt x="23370" y="5391"/>
                    </a:lnTo>
                    <a:lnTo>
                      <a:pt x="22218" y="5925"/>
                    </a:lnTo>
                    <a:lnTo>
                      <a:pt x="19914" y="6872"/>
                    </a:lnTo>
                    <a:lnTo>
                      <a:pt x="17651" y="7777"/>
                    </a:lnTo>
                    <a:lnTo>
                      <a:pt x="16293" y="8353"/>
                    </a:lnTo>
                    <a:lnTo>
                      <a:pt x="14853" y="8970"/>
                    </a:lnTo>
                    <a:lnTo>
                      <a:pt x="11726" y="10410"/>
                    </a:lnTo>
                    <a:lnTo>
                      <a:pt x="10080" y="11110"/>
                    </a:lnTo>
                    <a:lnTo>
                      <a:pt x="8394" y="11768"/>
                    </a:lnTo>
                    <a:lnTo>
                      <a:pt x="6707" y="12385"/>
                    </a:lnTo>
                    <a:lnTo>
                      <a:pt x="5843" y="12632"/>
                    </a:lnTo>
                    <a:lnTo>
                      <a:pt x="5020" y="12838"/>
                    </a:lnTo>
                    <a:lnTo>
                      <a:pt x="699" y="14401"/>
                    </a:lnTo>
                    <a:lnTo>
                      <a:pt x="494" y="14483"/>
                    </a:lnTo>
                    <a:lnTo>
                      <a:pt x="329" y="15389"/>
                    </a:lnTo>
                    <a:lnTo>
                      <a:pt x="165" y="16294"/>
                    </a:lnTo>
                    <a:lnTo>
                      <a:pt x="82" y="17199"/>
                    </a:lnTo>
                    <a:lnTo>
                      <a:pt x="41" y="18145"/>
                    </a:lnTo>
                    <a:lnTo>
                      <a:pt x="0" y="19051"/>
                    </a:lnTo>
                    <a:lnTo>
                      <a:pt x="0" y="19997"/>
                    </a:lnTo>
                    <a:lnTo>
                      <a:pt x="82" y="20943"/>
                    </a:lnTo>
                    <a:lnTo>
                      <a:pt x="165" y="21890"/>
                    </a:lnTo>
                    <a:lnTo>
                      <a:pt x="4896" y="19627"/>
                    </a:lnTo>
                    <a:lnTo>
                      <a:pt x="9669" y="17487"/>
                    </a:lnTo>
                    <a:lnTo>
                      <a:pt x="14483" y="15389"/>
                    </a:lnTo>
                    <a:lnTo>
                      <a:pt x="19297" y="13373"/>
                    </a:lnTo>
                    <a:lnTo>
                      <a:pt x="24193" y="11439"/>
                    </a:lnTo>
                    <a:lnTo>
                      <a:pt x="29048" y="9546"/>
                    </a:lnTo>
                    <a:lnTo>
                      <a:pt x="33986" y="7736"/>
                    </a:lnTo>
                    <a:lnTo>
                      <a:pt x="38923" y="5967"/>
                    </a:lnTo>
                    <a:lnTo>
                      <a:pt x="40240" y="5555"/>
                    </a:lnTo>
                    <a:lnTo>
                      <a:pt x="39581" y="4732"/>
                    </a:lnTo>
                    <a:lnTo>
                      <a:pt x="38882" y="3950"/>
                    </a:lnTo>
                    <a:lnTo>
                      <a:pt x="38141" y="3169"/>
                    </a:lnTo>
                    <a:lnTo>
                      <a:pt x="37401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932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949;p44">
                <a:extLst>
                  <a:ext uri="{FF2B5EF4-FFF2-40B4-BE49-F238E27FC236}">
                    <a16:creationId xmlns:a16="http://schemas.microsoft.com/office/drawing/2014/main" id="{B48B5482-C1F0-4957-B64B-A0ED935BAC89}"/>
                  </a:ext>
                </a:extLst>
              </p:cNvPr>
              <p:cNvSpPr/>
              <p:nvPr/>
            </p:nvSpPr>
            <p:spPr>
              <a:xfrm>
                <a:off x="315250" y="884600"/>
                <a:ext cx="622350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4" h="11110" extrusionOk="0">
                    <a:moveTo>
                      <a:pt x="18351" y="0"/>
                    </a:moveTo>
                    <a:lnTo>
                      <a:pt x="17611" y="82"/>
                    </a:lnTo>
                    <a:lnTo>
                      <a:pt x="16870" y="124"/>
                    </a:lnTo>
                    <a:lnTo>
                      <a:pt x="16088" y="247"/>
                    </a:lnTo>
                    <a:lnTo>
                      <a:pt x="15348" y="370"/>
                    </a:lnTo>
                    <a:lnTo>
                      <a:pt x="14607" y="494"/>
                    </a:lnTo>
                    <a:lnTo>
                      <a:pt x="13867" y="658"/>
                    </a:lnTo>
                    <a:lnTo>
                      <a:pt x="13126" y="864"/>
                    </a:lnTo>
                    <a:lnTo>
                      <a:pt x="12056" y="1234"/>
                    </a:lnTo>
                    <a:lnTo>
                      <a:pt x="11028" y="1605"/>
                    </a:lnTo>
                    <a:lnTo>
                      <a:pt x="9999" y="2016"/>
                    </a:lnTo>
                    <a:lnTo>
                      <a:pt x="9012" y="2510"/>
                    </a:lnTo>
                    <a:lnTo>
                      <a:pt x="8065" y="3004"/>
                    </a:lnTo>
                    <a:lnTo>
                      <a:pt x="7160" y="3580"/>
                    </a:lnTo>
                    <a:lnTo>
                      <a:pt x="6296" y="4197"/>
                    </a:lnTo>
                    <a:lnTo>
                      <a:pt x="5432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8" y="6954"/>
                    </a:lnTo>
                    <a:lnTo>
                      <a:pt x="2428" y="7735"/>
                    </a:lnTo>
                    <a:lnTo>
                      <a:pt x="1729" y="8517"/>
                    </a:lnTo>
                    <a:lnTo>
                      <a:pt x="1112" y="9340"/>
                    </a:lnTo>
                    <a:lnTo>
                      <a:pt x="536" y="10204"/>
                    </a:lnTo>
                    <a:lnTo>
                      <a:pt x="1" y="11109"/>
                    </a:lnTo>
                    <a:lnTo>
                      <a:pt x="1852" y="10410"/>
                    </a:lnTo>
                    <a:lnTo>
                      <a:pt x="3539" y="9793"/>
                    </a:lnTo>
                    <a:lnTo>
                      <a:pt x="5720" y="9052"/>
                    </a:lnTo>
                    <a:lnTo>
                      <a:pt x="9012" y="7818"/>
                    </a:lnTo>
                    <a:lnTo>
                      <a:pt x="10328" y="6995"/>
                    </a:lnTo>
                    <a:lnTo>
                      <a:pt x="11686" y="6213"/>
                    </a:lnTo>
                    <a:lnTo>
                      <a:pt x="13044" y="5514"/>
                    </a:lnTo>
                    <a:lnTo>
                      <a:pt x="13702" y="5184"/>
                    </a:lnTo>
                    <a:lnTo>
                      <a:pt x="14402" y="4896"/>
                    </a:lnTo>
                    <a:lnTo>
                      <a:pt x="15677" y="4361"/>
                    </a:lnTo>
                    <a:lnTo>
                      <a:pt x="16994" y="3909"/>
                    </a:lnTo>
                    <a:lnTo>
                      <a:pt x="19586" y="3004"/>
                    </a:lnTo>
                    <a:lnTo>
                      <a:pt x="20944" y="2469"/>
                    </a:lnTo>
                    <a:lnTo>
                      <a:pt x="22260" y="1893"/>
                    </a:lnTo>
                    <a:lnTo>
                      <a:pt x="23577" y="1317"/>
                    </a:lnTo>
                    <a:lnTo>
                      <a:pt x="24893" y="700"/>
                    </a:lnTo>
                    <a:lnTo>
                      <a:pt x="23453" y="370"/>
                    </a:lnTo>
                    <a:lnTo>
                      <a:pt x="22013" y="165"/>
                    </a:lnTo>
                    <a:lnTo>
                      <a:pt x="20573" y="41"/>
                    </a:lnTo>
                    <a:lnTo>
                      <a:pt x="19092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950;p44">
                <a:extLst>
                  <a:ext uri="{FF2B5EF4-FFF2-40B4-BE49-F238E27FC236}">
                    <a16:creationId xmlns:a16="http://schemas.microsoft.com/office/drawing/2014/main" id="{7E90F28E-D427-4DB9-8AF5-5042B7DE8BDF}"/>
                  </a:ext>
                </a:extLst>
              </p:cNvPr>
              <p:cNvSpPr/>
              <p:nvPr/>
            </p:nvSpPr>
            <p:spPr>
              <a:xfrm>
                <a:off x="452075" y="1525425"/>
                <a:ext cx="901075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3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4" y="1029"/>
                    </a:lnTo>
                    <a:lnTo>
                      <a:pt x="30735" y="1687"/>
                    </a:lnTo>
                    <a:lnTo>
                      <a:pt x="29007" y="2345"/>
                    </a:lnTo>
                    <a:lnTo>
                      <a:pt x="27320" y="3045"/>
                    </a:lnTo>
                    <a:lnTo>
                      <a:pt x="25592" y="3827"/>
                    </a:lnTo>
                    <a:lnTo>
                      <a:pt x="22218" y="5390"/>
                    </a:lnTo>
                    <a:lnTo>
                      <a:pt x="18886" y="7036"/>
                    </a:lnTo>
                    <a:lnTo>
                      <a:pt x="15512" y="8641"/>
                    </a:lnTo>
                    <a:lnTo>
                      <a:pt x="13825" y="9422"/>
                    </a:lnTo>
                    <a:lnTo>
                      <a:pt x="12097" y="10204"/>
                    </a:lnTo>
                    <a:lnTo>
                      <a:pt x="10410" y="10904"/>
                    </a:lnTo>
                    <a:lnTo>
                      <a:pt x="8682" y="11562"/>
                    </a:lnTo>
                    <a:lnTo>
                      <a:pt x="7859" y="11809"/>
                    </a:lnTo>
                    <a:lnTo>
                      <a:pt x="6830" y="12014"/>
                    </a:lnTo>
                    <a:lnTo>
                      <a:pt x="4361" y="12508"/>
                    </a:lnTo>
                    <a:lnTo>
                      <a:pt x="3127" y="12796"/>
                    </a:lnTo>
                    <a:lnTo>
                      <a:pt x="1975" y="13084"/>
                    </a:lnTo>
                    <a:lnTo>
                      <a:pt x="152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0" y="14401"/>
                    </a:lnTo>
                    <a:lnTo>
                      <a:pt x="1111" y="15224"/>
                    </a:lnTo>
                    <a:lnTo>
                      <a:pt x="1564" y="15183"/>
                    </a:lnTo>
                    <a:lnTo>
                      <a:pt x="2057" y="15141"/>
                    </a:lnTo>
                    <a:lnTo>
                      <a:pt x="3086" y="15018"/>
                    </a:lnTo>
                    <a:lnTo>
                      <a:pt x="3991" y="14812"/>
                    </a:lnTo>
                    <a:lnTo>
                      <a:pt x="4608" y="14648"/>
                    </a:lnTo>
                    <a:lnTo>
                      <a:pt x="6830" y="14072"/>
                    </a:lnTo>
                    <a:lnTo>
                      <a:pt x="9052" y="13455"/>
                    </a:lnTo>
                    <a:lnTo>
                      <a:pt x="11233" y="12796"/>
                    </a:lnTo>
                    <a:lnTo>
                      <a:pt x="13454" y="12097"/>
                    </a:lnTo>
                    <a:lnTo>
                      <a:pt x="15594" y="11315"/>
                    </a:lnTo>
                    <a:lnTo>
                      <a:pt x="17775" y="10533"/>
                    </a:lnTo>
                    <a:lnTo>
                      <a:pt x="19914" y="9669"/>
                    </a:lnTo>
                    <a:lnTo>
                      <a:pt x="22013" y="8805"/>
                    </a:lnTo>
                    <a:lnTo>
                      <a:pt x="24399" y="7777"/>
                    </a:lnTo>
                    <a:lnTo>
                      <a:pt x="26744" y="6666"/>
                    </a:lnTo>
                    <a:lnTo>
                      <a:pt x="29048" y="5514"/>
                    </a:lnTo>
                    <a:lnTo>
                      <a:pt x="31311" y="4320"/>
                    </a:lnTo>
                    <a:lnTo>
                      <a:pt x="31805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7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951;p44">
                <a:extLst>
                  <a:ext uri="{FF2B5EF4-FFF2-40B4-BE49-F238E27FC236}">
                    <a16:creationId xmlns:a16="http://schemas.microsoft.com/office/drawing/2014/main" id="{E888A8AB-FF4D-4558-8AD5-41943EA20F32}"/>
                  </a:ext>
                </a:extLst>
              </p:cNvPr>
              <p:cNvSpPr/>
              <p:nvPr/>
            </p:nvSpPr>
            <p:spPr>
              <a:xfrm>
                <a:off x="24222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6" y="0"/>
                    </a:moveTo>
                    <a:lnTo>
                      <a:pt x="38759" y="412"/>
                    </a:lnTo>
                    <a:lnTo>
                      <a:pt x="33822" y="2181"/>
                    </a:lnTo>
                    <a:lnTo>
                      <a:pt x="28884" y="3991"/>
                    </a:lnTo>
                    <a:lnTo>
                      <a:pt x="24029" y="5884"/>
                    </a:lnTo>
                    <a:lnTo>
                      <a:pt x="19133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1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41" y="19832"/>
                    </a:lnTo>
                    <a:lnTo>
                      <a:pt x="1153" y="21190"/>
                    </a:lnTo>
                    <a:lnTo>
                      <a:pt x="1646" y="22465"/>
                    </a:lnTo>
                    <a:lnTo>
                      <a:pt x="4280" y="21148"/>
                    </a:lnTo>
                    <a:lnTo>
                      <a:pt x="6872" y="19791"/>
                    </a:lnTo>
                    <a:lnTo>
                      <a:pt x="9505" y="18515"/>
                    </a:lnTo>
                    <a:lnTo>
                      <a:pt x="10822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9" y="10657"/>
                    </a:lnTo>
                    <a:lnTo>
                      <a:pt x="33863" y="9957"/>
                    </a:lnTo>
                    <a:lnTo>
                      <a:pt x="35796" y="9216"/>
                    </a:lnTo>
                    <a:lnTo>
                      <a:pt x="37730" y="8435"/>
                    </a:lnTo>
                    <a:lnTo>
                      <a:pt x="39582" y="7612"/>
                    </a:lnTo>
                    <a:lnTo>
                      <a:pt x="41433" y="6707"/>
                    </a:lnTo>
                    <a:lnTo>
                      <a:pt x="43244" y="5719"/>
                    </a:lnTo>
                    <a:lnTo>
                      <a:pt x="42915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4" y="2633"/>
                    </a:lnTo>
                    <a:lnTo>
                      <a:pt x="41392" y="1934"/>
                    </a:lnTo>
                    <a:lnTo>
                      <a:pt x="40981" y="1276"/>
                    </a:lnTo>
                    <a:lnTo>
                      <a:pt x="40528" y="617"/>
                    </a:lnTo>
                    <a:lnTo>
                      <a:pt x="40076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952;p44">
                <a:extLst>
                  <a:ext uri="{FF2B5EF4-FFF2-40B4-BE49-F238E27FC236}">
                    <a16:creationId xmlns:a16="http://schemas.microsoft.com/office/drawing/2014/main" id="{24193C04-45B9-4CEA-9382-D1D99D22AFDA}"/>
                  </a:ext>
                </a:extLst>
              </p:cNvPr>
              <p:cNvSpPr/>
              <p:nvPr/>
            </p:nvSpPr>
            <p:spPr>
              <a:xfrm>
                <a:off x="25765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6" y="371"/>
                    </a:lnTo>
                    <a:lnTo>
                      <a:pt x="26621" y="824"/>
                    </a:lnTo>
                    <a:lnTo>
                      <a:pt x="11316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305" y="9834"/>
                    </a:lnTo>
                    <a:lnTo>
                      <a:pt x="1647" y="10986"/>
                    </a:lnTo>
                    <a:lnTo>
                      <a:pt x="1071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8" y="14484"/>
                    </a:lnTo>
                    <a:lnTo>
                      <a:pt x="1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8" y="15060"/>
                    </a:lnTo>
                    <a:lnTo>
                      <a:pt x="4239" y="14813"/>
                    </a:lnTo>
                    <a:lnTo>
                      <a:pt x="5062" y="14607"/>
                    </a:lnTo>
                    <a:lnTo>
                      <a:pt x="5926" y="14360"/>
                    </a:lnTo>
                    <a:lnTo>
                      <a:pt x="7613" y="13743"/>
                    </a:lnTo>
                    <a:lnTo>
                      <a:pt x="9299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70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89" y="7366"/>
                    </a:lnTo>
                    <a:lnTo>
                      <a:pt x="23700" y="6831"/>
                    </a:lnTo>
                    <a:lnTo>
                      <a:pt x="24770" y="6255"/>
                    </a:lnTo>
                    <a:lnTo>
                      <a:pt x="25840" y="5637"/>
                    </a:lnTo>
                    <a:lnTo>
                      <a:pt x="26663" y="5144"/>
                    </a:lnTo>
                    <a:lnTo>
                      <a:pt x="27444" y="4650"/>
                    </a:lnTo>
                    <a:lnTo>
                      <a:pt x="28185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3" y="1729"/>
                    </a:lnTo>
                    <a:lnTo>
                      <a:pt x="31600" y="1070"/>
                    </a:lnTo>
                    <a:lnTo>
                      <a:pt x="30366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" name="Google Shape;953;p44">
              <a:extLst>
                <a:ext uri="{FF2B5EF4-FFF2-40B4-BE49-F238E27FC236}">
                  <a16:creationId xmlns:a16="http://schemas.microsoft.com/office/drawing/2014/main" id="{4A119955-F30B-4E14-BC1D-E21E6B54A8E1}"/>
                </a:ext>
              </a:extLst>
            </p:cNvPr>
            <p:cNvSpPr/>
            <p:nvPr/>
          </p:nvSpPr>
          <p:spPr>
            <a:xfrm>
              <a:off x="3892080" y="1333992"/>
              <a:ext cx="4491693" cy="2415345"/>
            </a:xfrm>
            <a:custGeom>
              <a:avLst/>
              <a:gdLst/>
              <a:ahLst/>
              <a:cxnLst/>
              <a:rect l="l" t="t" r="r" b="b"/>
              <a:pathLst>
                <a:path w="99242" h="53366" extrusionOk="0">
                  <a:moveTo>
                    <a:pt x="92000" y="1"/>
                  </a:moveTo>
                  <a:lnTo>
                    <a:pt x="90807" y="42"/>
                  </a:lnTo>
                  <a:lnTo>
                    <a:pt x="89532" y="124"/>
                  </a:lnTo>
                  <a:lnTo>
                    <a:pt x="88174" y="248"/>
                  </a:lnTo>
                  <a:lnTo>
                    <a:pt x="86734" y="453"/>
                  </a:lnTo>
                  <a:lnTo>
                    <a:pt x="85212" y="700"/>
                  </a:lnTo>
                  <a:lnTo>
                    <a:pt x="83648" y="988"/>
                  </a:lnTo>
                  <a:lnTo>
                    <a:pt x="82002" y="1318"/>
                  </a:lnTo>
                  <a:lnTo>
                    <a:pt x="80274" y="1729"/>
                  </a:lnTo>
                  <a:lnTo>
                    <a:pt x="78505" y="2140"/>
                  </a:lnTo>
                  <a:lnTo>
                    <a:pt x="76695" y="2634"/>
                  </a:lnTo>
                  <a:lnTo>
                    <a:pt x="74802" y="3169"/>
                  </a:lnTo>
                  <a:lnTo>
                    <a:pt x="72868" y="3745"/>
                  </a:lnTo>
                  <a:lnTo>
                    <a:pt x="70893" y="4403"/>
                  </a:lnTo>
                  <a:lnTo>
                    <a:pt x="68836" y="5062"/>
                  </a:lnTo>
                  <a:lnTo>
                    <a:pt x="66779" y="5802"/>
                  </a:lnTo>
                  <a:lnTo>
                    <a:pt x="64639" y="6584"/>
                  </a:lnTo>
                  <a:lnTo>
                    <a:pt x="65215" y="7037"/>
                  </a:lnTo>
                  <a:lnTo>
                    <a:pt x="65750" y="7530"/>
                  </a:lnTo>
                  <a:lnTo>
                    <a:pt x="68219" y="6707"/>
                  </a:lnTo>
                  <a:lnTo>
                    <a:pt x="70564" y="5967"/>
                  </a:lnTo>
                  <a:lnTo>
                    <a:pt x="72745" y="5391"/>
                  </a:lnTo>
                  <a:lnTo>
                    <a:pt x="74802" y="4856"/>
                  </a:lnTo>
                  <a:lnTo>
                    <a:pt x="76695" y="4445"/>
                  </a:lnTo>
                  <a:lnTo>
                    <a:pt x="78464" y="4156"/>
                  </a:lnTo>
                  <a:lnTo>
                    <a:pt x="80027" y="3992"/>
                  </a:lnTo>
                  <a:lnTo>
                    <a:pt x="80727" y="3951"/>
                  </a:lnTo>
                  <a:lnTo>
                    <a:pt x="82085" y="3951"/>
                  </a:lnTo>
                  <a:lnTo>
                    <a:pt x="82702" y="4033"/>
                  </a:lnTo>
                  <a:lnTo>
                    <a:pt x="83278" y="4115"/>
                  </a:lnTo>
                  <a:lnTo>
                    <a:pt x="83771" y="4239"/>
                  </a:lnTo>
                  <a:lnTo>
                    <a:pt x="84183" y="4445"/>
                  </a:lnTo>
                  <a:lnTo>
                    <a:pt x="84512" y="4650"/>
                  </a:lnTo>
                  <a:lnTo>
                    <a:pt x="84800" y="4897"/>
                  </a:lnTo>
                  <a:lnTo>
                    <a:pt x="85006" y="5226"/>
                  </a:lnTo>
                  <a:lnTo>
                    <a:pt x="85088" y="5432"/>
                  </a:lnTo>
                  <a:lnTo>
                    <a:pt x="85129" y="5679"/>
                  </a:lnTo>
                  <a:lnTo>
                    <a:pt x="85170" y="5926"/>
                  </a:lnTo>
                  <a:lnTo>
                    <a:pt x="85129" y="6214"/>
                  </a:lnTo>
                  <a:lnTo>
                    <a:pt x="85088" y="6461"/>
                  </a:lnTo>
                  <a:lnTo>
                    <a:pt x="85006" y="6790"/>
                  </a:lnTo>
                  <a:lnTo>
                    <a:pt x="84882" y="7078"/>
                  </a:lnTo>
                  <a:lnTo>
                    <a:pt x="84759" y="7407"/>
                  </a:lnTo>
                  <a:lnTo>
                    <a:pt x="84347" y="8106"/>
                  </a:lnTo>
                  <a:lnTo>
                    <a:pt x="83813" y="8806"/>
                  </a:lnTo>
                  <a:lnTo>
                    <a:pt x="83195" y="9588"/>
                  </a:lnTo>
                  <a:lnTo>
                    <a:pt x="82414" y="10410"/>
                  </a:lnTo>
                  <a:lnTo>
                    <a:pt x="81550" y="11275"/>
                  </a:lnTo>
                  <a:lnTo>
                    <a:pt x="80562" y="12180"/>
                  </a:lnTo>
                  <a:lnTo>
                    <a:pt x="79451" y="13126"/>
                  </a:lnTo>
                  <a:lnTo>
                    <a:pt x="78258" y="14072"/>
                  </a:lnTo>
                  <a:lnTo>
                    <a:pt x="76983" y="15101"/>
                  </a:lnTo>
                  <a:lnTo>
                    <a:pt x="75584" y="16130"/>
                  </a:lnTo>
                  <a:lnTo>
                    <a:pt x="74102" y="17158"/>
                  </a:lnTo>
                  <a:lnTo>
                    <a:pt x="72539" y="18228"/>
                  </a:lnTo>
                  <a:lnTo>
                    <a:pt x="70317" y="19709"/>
                  </a:lnTo>
                  <a:lnTo>
                    <a:pt x="67972" y="21190"/>
                  </a:lnTo>
                  <a:lnTo>
                    <a:pt x="65503" y="22672"/>
                  </a:lnTo>
                  <a:lnTo>
                    <a:pt x="62870" y="24194"/>
                  </a:lnTo>
                  <a:lnTo>
                    <a:pt x="60154" y="25716"/>
                  </a:lnTo>
                  <a:lnTo>
                    <a:pt x="57315" y="27239"/>
                  </a:lnTo>
                  <a:lnTo>
                    <a:pt x="54394" y="28761"/>
                  </a:lnTo>
                  <a:lnTo>
                    <a:pt x="51391" y="30283"/>
                  </a:lnTo>
                  <a:lnTo>
                    <a:pt x="48346" y="31723"/>
                  </a:lnTo>
                  <a:lnTo>
                    <a:pt x="45342" y="33122"/>
                  </a:lnTo>
                  <a:lnTo>
                    <a:pt x="42380" y="34398"/>
                  </a:lnTo>
                  <a:lnTo>
                    <a:pt x="39500" y="35632"/>
                  </a:lnTo>
                  <a:lnTo>
                    <a:pt x="36702" y="36784"/>
                  </a:lnTo>
                  <a:lnTo>
                    <a:pt x="34027" y="37813"/>
                  </a:lnTo>
                  <a:lnTo>
                    <a:pt x="31394" y="38759"/>
                  </a:lnTo>
                  <a:lnTo>
                    <a:pt x="28884" y="39623"/>
                  </a:lnTo>
                  <a:lnTo>
                    <a:pt x="26663" y="40364"/>
                  </a:lnTo>
                  <a:lnTo>
                    <a:pt x="24523" y="40981"/>
                  </a:lnTo>
                  <a:lnTo>
                    <a:pt x="22507" y="41516"/>
                  </a:lnTo>
                  <a:lnTo>
                    <a:pt x="20655" y="41968"/>
                  </a:lnTo>
                  <a:lnTo>
                    <a:pt x="18886" y="42298"/>
                  </a:lnTo>
                  <a:lnTo>
                    <a:pt x="17323" y="42544"/>
                  </a:lnTo>
                  <a:lnTo>
                    <a:pt x="15842" y="42709"/>
                  </a:lnTo>
                  <a:lnTo>
                    <a:pt x="14566" y="42750"/>
                  </a:lnTo>
                  <a:lnTo>
                    <a:pt x="13908" y="42750"/>
                  </a:lnTo>
                  <a:lnTo>
                    <a:pt x="13249" y="42709"/>
                  </a:lnTo>
                  <a:lnTo>
                    <a:pt x="12715" y="42586"/>
                  </a:lnTo>
                  <a:lnTo>
                    <a:pt x="12221" y="42462"/>
                  </a:lnTo>
                  <a:lnTo>
                    <a:pt x="11768" y="42256"/>
                  </a:lnTo>
                  <a:lnTo>
                    <a:pt x="11439" y="42051"/>
                  </a:lnTo>
                  <a:lnTo>
                    <a:pt x="11151" y="41804"/>
                  </a:lnTo>
                  <a:lnTo>
                    <a:pt x="10945" y="41475"/>
                  </a:lnTo>
                  <a:lnTo>
                    <a:pt x="10863" y="41269"/>
                  </a:lnTo>
                  <a:lnTo>
                    <a:pt x="10822" y="41022"/>
                  </a:lnTo>
                  <a:lnTo>
                    <a:pt x="10822" y="40734"/>
                  </a:lnTo>
                  <a:lnTo>
                    <a:pt x="10822" y="40446"/>
                  </a:lnTo>
                  <a:lnTo>
                    <a:pt x="10904" y="40158"/>
                  </a:lnTo>
                  <a:lnTo>
                    <a:pt x="10986" y="39870"/>
                  </a:lnTo>
                  <a:lnTo>
                    <a:pt x="11110" y="39541"/>
                  </a:lnTo>
                  <a:lnTo>
                    <a:pt x="11274" y="39171"/>
                  </a:lnTo>
                  <a:lnTo>
                    <a:pt x="11727" y="38471"/>
                  </a:lnTo>
                  <a:lnTo>
                    <a:pt x="12303" y="37689"/>
                  </a:lnTo>
                  <a:lnTo>
                    <a:pt x="13003" y="36866"/>
                  </a:lnTo>
                  <a:lnTo>
                    <a:pt x="13867" y="35961"/>
                  </a:lnTo>
                  <a:lnTo>
                    <a:pt x="14813" y="35056"/>
                  </a:lnTo>
                  <a:lnTo>
                    <a:pt x="15883" y="34110"/>
                  </a:lnTo>
                  <a:lnTo>
                    <a:pt x="17076" y="33122"/>
                  </a:lnTo>
                  <a:lnTo>
                    <a:pt x="18351" y="32094"/>
                  </a:lnTo>
                  <a:lnTo>
                    <a:pt x="19791" y="31024"/>
                  </a:lnTo>
                  <a:lnTo>
                    <a:pt x="21273" y="29954"/>
                  </a:lnTo>
                  <a:lnTo>
                    <a:pt x="22877" y="28843"/>
                  </a:lnTo>
                  <a:lnTo>
                    <a:pt x="24605" y="27691"/>
                  </a:lnTo>
                  <a:lnTo>
                    <a:pt x="24523" y="26951"/>
                  </a:lnTo>
                  <a:lnTo>
                    <a:pt x="24482" y="26251"/>
                  </a:lnTo>
                  <a:lnTo>
                    <a:pt x="21520" y="28144"/>
                  </a:lnTo>
                  <a:lnTo>
                    <a:pt x="18681" y="30036"/>
                  </a:lnTo>
                  <a:lnTo>
                    <a:pt x="16006" y="31888"/>
                  </a:lnTo>
                  <a:lnTo>
                    <a:pt x="13496" y="33739"/>
                  </a:lnTo>
                  <a:lnTo>
                    <a:pt x="11192" y="35550"/>
                  </a:lnTo>
                  <a:lnTo>
                    <a:pt x="9053" y="37278"/>
                  </a:lnTo>
                  <a:lnTo>
                    <a:pt x="7119" y="39006"/>
                  </a:lnTo>
                  <a:lnTo>
                    <a:pt x="6255" y="39829"/>
                  </a:lnTo>
                  <a:lnTo>
                    <a:pt x="5432" y="40652"/>
                  </a:lnTo>
                  <a:lnTo>
                    <a:pt x="4650" y="41434"/>
                  </a:lnTo>
                  <a:lnTo>
                    <a:pt x="3910" y="42215"/>
                  </a:lnTo>
                  <a:lnTo>
                    <a:pt x="3251" y="42997"/>
                  </a:lnTo>
                  <a:lnTo>
                    <a:pt x="2634" y="43738"/>
                  </a:lnTo>
                  <a:lnTo>
                    <a:pt x="2099" y="44478"/>
                  </a:lnTo>
                  <a:lnTo>
                    <a:pt x="1605" y="45178"/>
                  </a:lnTo>
                  <a:lnTo>
                    <a:pt x="1194" y="45836"/>
                  </a:lnTo>
                  <a:lnTo>
                    <a:pt x="824" y="46494"/>
                  </a:lnTo>
                  <a:lnTo>
                    <a:pt x="536" y="47153"/>
                  </a:lnTo>
                  <a:lnTo>
                    <a:pt x="289" y="47729"/>
                  </a:lnTo>
                  <a:lnTo>
                    <a:pt x="124" y="48346"/>
                  </a:lnTo>
                  <a:lnTo>
                    <a:pt x="42" y="48881"/>
                  </a:lnTo>
                  <a:lnTo>
                    <a:pt x="1" y="49416"/>
                  </a:lnTo>
                  <a:lnTo>
                    <a:pt x="1" y="49909"/>
                  </a:lnTo>
                  <a:lnTo>
                    <a:pt x="124" y="50403"/>
                  </a:lnTo>
                  <a:lnTo>
                    <a:pt x="289" y="50856"/>
                  </a:lnTo>
                  <a:lnTo>
                    <a:pt x="495" y="51144"/>
                  </a:lnTo>
                  <a:lnTo>
                    <a:pt x="700" y="51432"/>
                  </a:lnTo>
                  <a:lnTo>
                    <a:pt x="947" y="51720"/>
                  </a:lnTo>
                  <a:lnTo>
                    <a:pt x="1235" y="51967"/>
                  </a:lnTo>
                  <a:lnTo>
                    <a:pt x="1523" y="52172"/>
                  </a:lnTo>
                  <a:lnTo>
                    <a:pt x="1893" y="52378"/>
                  </a:lnTo>
                  <a:lnTo>
                    <a:pt x="2264" y="52584"/>
                  </a:lnTo>
                  <a:lnTo>
                    <a:pt x="2716" y="52748"/>
                  </a:lnTo>
                  <a:lnTo>
                    <a:pt x="3169" y="52872"/>
                  </a:lnTo>
                  <a:lnTo>
                    <a:pt x="3663" y="52995"/>
                  </a:lnTo>
                  <a:lnTo>
                    <a:pt x="4156" y="53119"/>
                  </a:lnTo>
                  <a:lnTo>
                    <a:pt x="4732" y="53201"/>
                  </a:lnTo>
                  <a:lnTo>
                    <a:pt x="5885" y="53324"/>
                  </a:lnTo>
                  <a:lnTo>
                    <a:pt x="7201" y="53365"/>
                  </a:lnTo>
                  <a:lnTo>
                    <a:pt x="8477" y="53324"/>
                  </a:lnTo>
                  <a:lnTo>
                    <a:pt x="9793" y="53242"/>
                  </a:lnTo>
                  <a:lnTo>
                    <a:pt x="11233" y="53077"/>
                  </a:lnTo>
                  <a:lnTo>
                    <a:pt x="12715" y="52872"/>
                  </a:lnTo>
                  <a:lnTo>
                    <a:pt x="14319" y="52625"/>
                  </a:lnTo>
                  <a:lnTo>
                    <a:pt x="15965" y="52337"/>
                  </a:lnTo>
                  <a:lnTo>
                    <a:pt x="17693" y="51967"/>
                  </a:lnTo>
                  <a:lnTo>
                    <a:pt x="19462" y="51514"/>
                  </a:lnTo>
                  <a:lnTo>
                    <a:pt x="21314" y="51061"/>
                  </a:lnTo>
                  <a:lnTo>
                    <a:pt x="23248" y="50526"/>
                  </a:lnTo>
                  <a:lnTo>
                    <a:pt x="25223" y="49950"/>
                  </a:lnTo>
                  <a:lnTo>
                    <a:pt x="27239" y="49333"/>
                  </a:lnTo>
                  <a:lnTo>
                    <a:pt x="29337" y="48675"/>
                  </a:lnTo>
                  <a:lnTo>
                    <a:pt x="31477" y="47934"/>
                  </a:lnTo>
                  <a:lnTo>
                    <a:pt x="33657" y="47153"/>
                  </a:lnTo>
                  <a:lnTo>
                    <a:pt x="35879" y="46330"/>
                  </a:lnTo>
                  <a:lnTo>
                    <a:pt x="38142" y="45466"/>
                  </a:lnTo>
                  <a:lnTo>
                    <a:pt x="40487" y="44519"/>
                  </a:lnTo>
                  <a:lnTo>
                    <a:pt x="42874" y="43532"/>
                  </a:lnTo>
                  <a:lnTo>
                    <a:pt x="45260" y="42503"/>
                  </a:lnTo>
                  <a:lnTo>
                    <a:pt x="47688" y="41434"/>
                  </a:lnTo>
                  <a:lnTo>
                    <a:pt x="50156" y="40323"/>
                  </a:lnTo>
                  <a:lnTo>
                    <a:pt x="52625" y="39171"/>
                  </a:lnTo>
                  <a:lnTo>
                    <a:pt x="55135" y="37936"/>
                  </a:lnTo>
                  <a:lnTo>
                    <a:pt x="57603" y="36702"/>
                  </a:lnTo>
                  <a:lnTo>
                    <a:pt x="60072" y="35468"/>
                  </a:lnTo>
                  <a:lnTo>
                    <a:pt x="62458" y="34192"/>
                  </a:lnTo>
                  <a:lnTo>
                    <a:pt x="64763" y="32958"/>
                  </a:lnTo>
                  <a:lnTo>
                    <a:pt x="67067" y="31682"/>
                  </a:lnTo>
                  <a:lnTo>
                    <a:pt x="69289" y="30407"/>
                  </a:lnTo>
                  <a:lnTo>
                    <a:pt x="71469" y="29131"/>
                  </a:lnTo>
                  <a:lnTo>
                    <a:pt x="73568" y="27856"/>
                  </a:lnTo>
                  <a:lnTo>
                    <a:pt x="76695" y="25881"/>
                  </a:lnTo>
                  <a:lnTo>
                    <a:pt x="79657" y="23947"/>
                  </a:lnTo>
                  <a:lnTo>
                    <a:pt x="82455" y="22054"/>
                  </a:lnTo>
                  <a:lnTo>
                    <a:pt x="85047" y="20162"/>
                  </a:lnTo>
                  <a:lnTo>
                    <a:pt x="87474" y="18310"/>
                  </a:lnTo>
                  <a:lnTo>
                    <a:pt x="89696" y="16500"/>
                  </a:lnTo>
                  <a:lnTo>
                    <a:pt x="91712" y="14731"/>
                  </a:lnTo>
                  <a:lnTo>
                    <a:pt x="92618" y="13867"/>
                  </a:lnTo>
                  <a:lnTo>
                    <a:pt x="93523" y="13044"/>
                  </a:lnTo>
                  <a:lnTo>
                    <a:pt x="94304" y="12221"/>
                  </a:lnTo>
                  <a:lnTo>
                    <a:pt x="95086" y="11398"/>
                  </a:lnTo>
                  <a:lnTo>
                    <a:pt x="95786" y="10616"/>
                  </a:lnTo>
                  <a:lnTo>
                    <a:pt x="96403" y="9834"/>
                  </a:lnTo>
                  <a:lnTo>
                    <a:pt x="96979" y="9094"/>
                  </a:lnTo>
                  <a:lnTo>
                    <a:pt x="97514" y="8353"/>
                  </a:lnTo>
                  <a:lnTo>
                    <a:pt x="97966" y="7654"/>
                  </a:lnTo>
                  <a:lnTo>
                    <a:pt x="98337" y="6995"/>
                  </a:lnTo>
                  <a:lnTo>
                    <a:pt x="98666" y="6337"/>
                  </a:lnTo>
                  <a:lnTo>
                    <a:pt x="98913" y="5720"/>
                  </a:lnTo>
                  <a:lnTo>
                    <a:pt x="99077" y="5103"/>
                  </a:lnTo>
                  <a:lnTo>
                    <a:pt x="99201" y="4527"/>
                  </a:lnTo>
                  <a:lnTo>
                    <a:pt x="99242" y="3992"/>
                  </a:lnTo>
                  <a:lnTo>
                    <a:pt x="99201" y="3457"/>
                  </a:lnTo>
                  <a:lnTo>
                    <a:pt x="99118" y="2963"/>
                  </a:lnTo>
                  <a:lnTo>
                    <a:pt x="98954" y="2511"/>
                  </a:lnTo>
                  <a:lnTo>
                    <a:pt x="98748" y="2223"/>
                  </a:lnTo>
                  <a:lnTo>
                    <a:pt x="98542" y="1935"/>
                  </a:lnTo>
                  <a:lnTo>
                    <a:pt x="98296" y="1647"/>
                  </a:lnTo>
                  <a:lnTo>
                    <a:pt x="98008" y="1400"/>
                  </a:lnTo>
                  <a:lnTo>
                    <a:pt x="97678" y="1194"/>
                  </a:lnTo>
                  <a:lnTo>
                    <a:pt x="97349" y="988"/>
                  </a:lnTo>
                  <a:lnTo>
                    <a:pt x="96938" y="783"/>
                  </a:lnTo>
                  <a:lnTo>
                    <a:pt x="96526" y="618"/>
                  </a:lnTo>
                  <a:lnTo>
                    <a:pt x="96074" y="495"/>
                  </a:lnTo>
                  <a:lnTo>
                    <a:pt x="95580" y="371"/>
                  </a:lnTo>
                  <a:lnTo>
                    <a:pt x="95086" y="248"/>
                  </a:lnTo>
                  <a:lnTo>
                    <a:pt x="94510" y="165"/>
                  </a:lnTo>
                  <a:lnTo>
                    <a:pt x="93317" y="42"/>
                  </a:lnTo>
                  <a:lnTo>
                    <a:pt x="92000" y="1"/>
                  </a:lnTo>
                  <a:close/>
                </a:path>
              </a:pathLst>
            </a:custGeom>
            <a:solidFill>
              <a:srgbClr val="FFFFFF">
                <a:alpha val="51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уран">
            <a:extLst>
              <a:ext uri="{FF2B5EF4-FFF2-40B4-BE49-F238E27FC236}">
                <a16:creationId xmlns:a16="http://schemas.microsoft.com/office/drawing/2014/main" id="{E40993EF-B0CE-4753-84AF-7069E9682C9C}"/>
              </a:ext>
            </a:extLst>
          </p:cNvPr>
          <p:cNvGrpSpPr/>
          <p:nvPr/>
        </p:nvGrpSpPr>
        <p:grpSpPr>
          <a:xfrm rot="21235092">
            <a:off x="690333" y="972881"/>
            <a:ext cx="2780599" cy="3433293"/>
            <a:chOff x="388325" y="1869374"/>
            <a:chExt cx="391096" cy="482898"/>
          </a:xfrm>
        </p:grpSpPr>
        <p:sp>
          <p:nvSpPr>
            <p:cNvPr id="63" name="Google Shape;2836;p70">
              <a:extLst>
                <a:ext uri="{FF2B5EF4-FFF2-40B4-BE49-F238E27FC236}">
                  <a16:creationId xmlns:a16="http://schemas.microsoft.com/office/drawing/2014/main" id="{8D91972F-4E16-4B12-9DAC-8DD5A5FF1B50}"/>
                </a:ext>
              </a:extLst>
            </p:cNvPr>
            <p:cNvSpPr/>
            <p:nvPr/>
          </p:nvSpPr>
          <p:spPr>
            <a:xfrm>
              <a:off x="394771" y="1919913"/>
              <a:ext cx="384650" cy="383650"/>
            </a:xfrm>
            <a:custGeom>
              <a:avLst/>
              <a:gdLst/>
              <a:ahLst/>
              <a:cxnLst/>
              <a:rect l="l" t="t" r="r" b="b"/>
              <a:pathLst>
                <a:path w="15386" h="15346" extrusionOk="0">
                  <a:moveTo>
                    <a:pt x="7591" y="0"/>
                  </a:moveTo>
                  <a:lnTo>
                    <a:pt x="6861" y="41"/>
                  </a:lnTo>
                  <a:lnTo>
                    <a:pt x="6130" y="163"/>
                  </a:lnTo>
                  <a:lnTo>
                    <a:pt x="5399" y="325"/>
                  </a:lnTo>
                  <a:lnTo>
                    <a:pt x="4709" y="569"/>
                  </a:lnTo>
                  <a:lnTo>
                    <a:pt x="4019" y="893"/>
                  </a:lnTo>
                  <a:lnTo>
                    <a:pt x="3410" y="1299"/>
                  </a:lnTo>
                  <a:lnTo>
                    <a:pt x="2801" y="1746"/>
                  </a:lnTo>
                  <a:lnTo>
                    <a:pt x="2233" y="2274"/>
                  </a:lnTo>
                  <a:lnTo>
                    <a:pt x="1705" y="2883"/>
                  </a:lnTo>
                  <a:lnTo>
                    <a:pt x="1218" y="3491"/>
                  </a:lnTo>
                  <a:lnTo>
                    <a:pt x="853" y="4182"/>
                  </a:lnTo>
                  <a:lnTo>
                    <a:pt x="528" y="4872"/>
                  </a:lnTo>
                  <a:lnTo>
                    <a:pt x="284" y="5562"/>
                  </a:lnTo>
                  <a:lnTo>
                    <a:pt x="122" y="6293"/>
                  </a:lnTo>
                  <a:lnTo>
                    <a:pt x="41" y="7023"/>
                  </a:lnTo>
                  <a:lnTo>
                    <a:pt x="0" y="7795"/>
                  </a:lnTo>
                  <a:lnTo>
                    <a:pt x="41" y="8525"/>
                  </a:lnTo>
                  <a:lnTo>
                    <a:pt x="162" y="9256"/>
                  </a:lnTo>
                  <a:lnTo>
                    <a:pt x="365" y="9946"/>
                  </a:lnTo>
                  <a:lnTo>
                    <a:pt x="609" y="10636"/>
                  </a:lnTo>
                  <a:lnTo>
                    <a:pt x="934" y="11326"/>
                  </a:lnTo>
                  <a:lnTo>
                    <a:pt x="1340" y="11976"/>
                  </a:lnTo>
                  <a:lnTo>
                    <a:pt x="1786" y="12585"/>
                  </a:lnTo>
                  <a:lnTo>
                    <a:pt x="2314" y="13153"/>
                  </a:lnTo>
                  <a:lnTo>
                    <a:pt x="2882" y="13681"/>
                  </a:lnTo>
                  <a:lnTo>
                    <a:pt x="3532" y="14127"/>
                  </a:lnTo>
                  <a:lnTo>
                    <a:pt x="4181" y="14533"/>
                  </a:lnTo>
                  <a:lnTo>
                    <a:pt x="4872" y="14818"/>
                  </a:lnTo>
                  <a:lnTo>
                    <a:pt x="5602" y="15061"/>
                  </a:lnTo>
                  <a:lnTo>
                    <a:pt x="6333" y="15223"/>
                  </a:lnTo>
                  <a:lnTo>
                    <a:pt x="7064" y="15345"/>
                  </a:lnTo>
                  <a:lnTo>
                    <a:pt x="7794" y="15345"/>
                  </a:lnTo>
                  <a:lnTo>
                    <a:pt x="8525" y="15305"/>
                  </a:lnTo>
                  <a:lnTo>
                    <a:pt x="9256" y="15183"/>
                  </a:lnTo>
                  <a:lnTo>
                    <a:pt x="9987" y="15021"/>
                  </a:lnTo>
                  <a:lnTo>
                    <a:pt x="10677" y="14736"/>
                  </a:lnTo>
                  <a:lnTo>
                    <a:pt x="11367" y="14412"/>
                  </a:lnTo>
                  <a:lnTo>
                    <a:pt x="11976" y="14046"/>
                  </a:lnTo>
                  <a:lnTo>
                    <a:pt x="12585" y="13600"/>
                  </a:lnTo>
                  <a:lnTo>
                    <a:pt x="13153" y="13072"/>
                  </a:lnTo>
                  <a:lnTo>
                    <a:pt x="13681" y="12463"/>
                  </a:lnTo>
                  <a:lnTo>
                    <a:pt x="14168" y="11854"/>
                  </a:lnTo>
                  <a:lnTo>
                    <a:pt x="14533" y="11164"/>
                  </a:lnTo>
                  <a:lnTo>
                    <a:pt x="14858" y="10474"/>
                  </a:lnTo>
                  <a:lnTo>
                    <a:pt x="15102" y="9743"/>
                  </a:lnTo>
                  <a:lnTo>
                    <a:pt x="15264" y="9053"/>
                  </a:lnTo>
                  <a:lnTo>
                    <a:pt x="15345" y="8282"/>
                  </a:lnTo>
                  <a:lnTo>
                    <a:pt x="15386" y="7551"/>
                  </a:lnTo>
                  <a:lnTo>
                    <a:pt x="15345" y="6820"/>
                  </a:lnTo>
                  <a:lnTo>
                    <a:pt x="15223" y="6090"/>
                  </a:lnTo>
                  <a:lnTo>
                    <a:pt x="15020" y="5399"/>
                  </a:lnTo>
                  <a:lnTo>
                    <a:pt x="14777" y="4669"/>
                  </a:lnTo>
                  <a:lnTo>
                    <a:pt x="14452" y="4019"/>
                  </a:lnTo>
                  <a:lnTo>
                    <a:pt x="14046" y="3370"/>
                  </a:lnTo>
                  <a:lnTo>
                    <a:pt x="13600" y="2761"/>
                  </a:lnTo>
                  <a:lnTo>
                    <a:pt x="13072" y="2192"/>
                  </a:lnTo>
                  <a:lnTo>
                    <a:pt x="12503" y="1665"/>
                  </a:lnTo>
                  <a:lnTo>
                    <a:pt x="11854" y="1218"/>
                  </a:lnTo>
                  <a:lnTo>
                    <a:pt x="11204" y="812"/>
                  </a:lnTo>
                  <a:lnTo>
                    <a:pt x="10514" y="528"/>
                  </a:lnTo>
                  <a:lnTo>
                    <a:pt x="9784" y="284"/>
                  </a:lnTo>
                  <a:lnTo>
                    <a:pt x="9053" y="122"/>
                  </a:lnTo>
                  <a:lnTo>
                    <a:pt x="8322" y="0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" name="Google Shape;2837;p70">
              <a:extLst>
                <a:ext uri="{FF2B5EF4-FFF2-40B4-BE49-F238E27FC236}">
                  <a16:creationId xmlns:a16="http://schemas.microsoft.com/office/drawing/2014/main" id="{0C933204-93B2-4242-9B0A-A8BB9230C2B1}"/>
                </a:ext>
              </a:extLst>
            </p:cNvPr>
            <p:cNvSpPr/>
            <p:nvPr/>
          </p:nvSpPr>
          <p:spPr>
            <a:xfrm>
              <a:off x="388325" y="1919225"/>
              <a:ext cx="384650" cy="383650"/>
            </a:xfrm>
            <a:custGeom>
              <a:avLst/>
              <a:gdLst/>
              <a:ahLst/>
              <a:cxnLst/>
              <a:rect l="l" t="t" r="r" b="b"/>
              <a:pathLst>
                <a:path w="15386" h="15346" fill="none" extrusionOk="0">
                  <a:moveTo>
                    <a:pt x="13681" y="12463"/>
                  </a:moveTo>
                  <a:lnTo>
                    <a:pt x="13681" y="12463"/>
                  </a:lnTo>
                  <a:lnTo>
                    <a:pt x="13153" y="13072"/>
                  </a:lnTo>
                  <a:lnTo>
                    <a:pt x="12585" y="13600"/>
                  </a:lnTo>
                  <a:lnTo>
                    <a:pt x="11976" y="14046"/>
                  </a:lnTo>
                  <a:lnTo>
                    <a:pt x="11367" y="14412"/>
                  </a:lnTo>
                  <a:lnTo>
                    <a:pt x="10677" y="14736"/>
                  </a:lnTo>
                  <a:lnTo>
                    <a:pt x="9987" y="15021"/>
                  </a:lnTo>
                  <a:lnTo>
                    <a:pt x="9256" y="15183"/>
                  </a:lnTo>
                  <a:lnTo>
                    <a:pt x="8525" y="15305"/>
                  </a:lnTo>
                  <a:lnTo>
                    <a:pt x="7794" y="15345"/>
                  </a:lnTo>
                  <a:lnTo>
                    <a:pt x="7064" y="15345"/>
                  </a:lnTo>
                  <a:lnTo>
                    <a:pt x="6333" y="15223"/>
                  </a:lnTo>
                  <a:lnTo>
                    <a:pt x="5602" y="15061"/>
                  </a:lnTo>
                  <a:lnTo>
                    <a:pt x="4872" y="14818"/>
                  </a:lnTo>
                  <a:lnTo>
                    <a:pt x="4181" y="14533"/>
                  </a:lnTo>
                  <a:lnTo>
                    <a:pt x="3532" y="14127"/>
                  </a:lnTo>
                  <a:lnTo>
                    <a:pt x="2882" y="13681"/>
                  </a:lnTo>
                  <a:lnTo>
                    <a:pt x="2882" y="13681"/>
                  </a:lnTo>
                  <a:lnTo>
                    <a:pt x="2314" y="13153"/>
                  </a:lnTo>
                  <a:lnTo>
                    <a:pt x="1786" y="12585"/>
                  </a:lnTo>
                  <a:lnTo>
                    <a:pt x="1340" y="11976"/>
                  </a:lnTo>
                  <a:lnTo>
                    <a:pt x="934" y="11326"/>
                  </a:lnTo>
                  <a:lnTo>
                    <a:pt x="609" y="10636"/>
                  </a:lnTo>
                  <a:lnTo>
                    <a:pt x="365" y="9946"/>
                  </a:lnTo>
                  <a:lnTo>
                    <a:pt x="162" y="9256"/>
                  </a:lnTo>
                  <a:lnTo>
                    <a:pt x="41" y="8525"/>
                  </a:lnTo>
                  <a:lnTo>
                    <a:pt x="0" y="7795"/>
                  </a:lnTo>
                  <a:lnTo>
                    <a:pt x="41" y="7023"/>
                  </a:lnTo>
                  <a:lnTo>
                    <a:pt x="122" y="6293"/>
                  </a:lnTo>
                  <a:lnTo>
                    <a:pt x="284" y="5562"/>
                  </a:lnTo>
                  <a:lnTo>
                    <a:pt x="528" y="4872"/>
                  </a:lnTo>
                  <a:lnTo>
                    <a:pt x="853" y="4182"/>
                  </a:lnTo>
                  <a:lnTo>
                    <a:pt x="1218" y="3491"/>
                  </a:lnTo>
                  <a:lnTo>
                    <a:pt x="1705" y="2883"/>
                  </a:lnTo>
                  <a:lnTo>
                    <a:pt x="1705" y="2883"/>
                  </a:lnTo>
                  <a:lnTo>
                    <a:pt x="2233" y="2274"/>
                  </a:lnTo>
                  <a:lnTo>
                    <a:pt x="2801" y="1746"/>
                  </a:lnTo>
                  <a:lnTo>
                    <a:pt x="3410" y="1299"/>
                  </a:lnTo>
                  <a:lnTo>
                    <a:pt x="4019" y="893"/>
                  </a:lnTo>
                  <a:lnTo>
                    <a:pt x="4709" y="569"/>
                  </a:lnTo>
                  <a:lnTo>
                    <a:pt x="5399" y="325"/>
                  </a:lnTo>
                  <a:lnTo>
                    <a:pt x="6130" y="163"/>
                  </a:lnTo>
                  <a:lnTo>
                    <a:pt x="6861" y="41"/>
                  </a:lnTo>
                  <a:lnTo>
                    <a:pt x="7591" y="0"/>
                  </a:lnTo>
                  <a:lnTo>
                    <a:pt x="8322" y="0"/>
                  </a:lnTo>
                  <a:lnTo>
                    <a:pt x="9053" y="122"/>
                  </a:lnTo>
                  <a:lnTo>
                    <a:pt x="9784" y="284"/>
                  </a:lnTo>
                  <a:lnTo>
                    <a:pt x="10514" y="528"/>
                  </a:lnTo>
                  <a:lnTo>
                    <a:pt x="11204" y="812"/>
                  </a:lnTo>
                  <a:lnTo>
                    <a:pt x="11854" y="1218"/>
                  </a:lnTo>
                  <a:lnTo>
                    <a:pt x="12503" y="1665"/>
                  </a:lnTo>
                  <a:lnTo>
                    <a:pt x="12503" y="1665"/>
                  </a:lnTo>
                  <a:lnTo>
                    <a:pt x="13072" y="2192"/>
                  </a:lnTo>
                  <a:lnTo>
                    <a:pt x="13600" y="2761"/>
                  </a:lnTo>
                  <a:lnTo>
                    <a:pt x="14046" y="3370"/>
                  </a:lnTo>
                  <a:lnTo>
                    <a:pt x="14452" y="4019"/>
                  </a:lnTo>
                  <a:lnTo>
                    <a:pt x="14777" y="4669"/>
                  </a:lnTo>
                  <a:lnTo>
                    <a:pt x="15020" y="5399"/>
                  </a:lnTo>
                  <a:lnTo>
                    <a:pt x="15223" y="6090"/>
                  </a:lnTo>
                  <a:lnTo>
                    <a:pt x="15345" y="6820"/>
                  </a:lnTo>
                  <a:lnTo>
                    <a:pt x="15386" y="7551"/>
                  </a:lnTo>
                  <a:lnTo>
                    <a:pt x="15345" y="8282"/>
                  </a:lnTo>
                  <a:lnTo>
                    <a:pt x="15264" y="9053"/>
                  </a:lnTo>
                  <a:lnTo>
                    <a:pt x="15102" y="9743"/>
                  </a:lnTo>
                  <a:lnTo>
                    <a:pt x="14858" y="10474"/>
                  </a:lnTo>
                  <a:lnTo>
                    <a:pt x="14533" y="11164"/>
                  </a:lnTo>
                  <a:lnTo>
                    <a:pt x="14168" y="11854"/>
                  </a:lnTo>
                  <a:lnTo>
                    <a:pt x="13681" y="1246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838;p70">
              <a:extLst>
                <a:ext uri="{FF2B5EF4-FFF2-40B4-BE49-F238E27FC236}">
                  <a16:creationId xmlns:a16="http://schemas.microsoft.com/office/drawing/2014/main" id="{77C0D439-465C-41BF-9D9C-AEE867FDDD52}"/>
                </a:ext>
              </a:extLst>
            </p:cNvPr>
            <p:cNvSpPr/>
            <p:nvPr/>
          </p:nvSpPr>
          <p:spPr>
            <a:xfrm>
              <a:off x="472248" y="1921974"/>
              <a:ext cx="212125" cy="381625"/>
            </a:xfrm>
            <a:custGeom>
              <a:avLst/>
              <a:gdLst/>
              <a:ahLst/>
              <a:cxnLst/>
              <a:rect l="l" t="t" r="r" b="b"/>
              <a:pathLst>
                <a:path w="8485" h="15265" extrusionOk="0">
                  <a:moveTo>
                    <a:pt x="3370" y="0"/>
                  </a:moveTo>
                  <a:lnTo>
                    <a:pt x="2923" y="122"/>
                  </a:lnTo>
                  <a:lnTo>
                    <a:pt x="2477" y="203"/>
                  </a:lnTo>
                  <a:lnTo>
                    <a:pt x="2030" y="366"/>
                  </a:lnTo>
                  <a:lnTo>
                    <a:pt x="1584" y="528"/>
                  </a:lnTo>
                  <a:lnTo>
                    <a:pt x="1178" y="731"/>
                  </a:lnTo>
                  <a:lnTo>
                    <a:pt x="772" y="934"/>
                  </a:lnTo>
                  <a:lnTo>
                    <a:pt x="366" y="1178"/>
                  </a:lnTo>
                  <a:lnTo>
                    <a:pt x="0" y="1462"/>
                  </a:lnTo>
                  <a:lnTo>
                    <a:pt x="41" y="2071"/>
                  </a:lnTo>
                  <a:lnTo>
                    <a:pt x="203" y="2639"/>
                  </a:lnTo>
                  <a:lnTo>
                    <a:pt x="325" y="3045"/>
                  </a:lnTo>
                  <a:lnTo>
                    <a:pt x="487" y="3410"/>
                  </a:lnTo>
                  <a:lnTo>
                    <a:pt x="853" y="4141"/>
                  </a:lnTo>
                  <a:lnTo>
                    <a:pt x="1015" y="4547"/>
                  </a:lnTo>
                  <a:lnTo>
                    <a:pt x="1137" y="4913"/>
                  </a:lnTo>
                  <a:lnTo>
                    <a:pt x="1259" y="5318"/>
                  </a:lnTo>
                  <a:lnTo>
                    <a:pt x="1299" y="5724"/>
                  </a:lnTo>
                  <a:lnTo>
                    <a:pt x="1299" y="6009"/>
                  </a:lnTo>
                  <a:lnTo>
                    <a:pt x="1299" y="6333"/>
                  </a:lnTo>
                  <a:lnTo>
                    <a:pt x="1218" y="6942"/>
                  </a:lnTo>
                  <a:lnTo>
                    <a:pt x="1218" y="7267"/>
                  </a:lnTo>
                  <a:lnTo>
                    <a:pt x="1218" y="7551"/>
                  </a:lnTo>
                  <a:lnTo>
                    <a:pt x="1259" y="7876"/>
                  </a:lnTo>
                  <a:lnTo>
                    <a:pt x="1381" y="8160"/>
                  </a:lnTo>
                  <a:lnTo>
                    <a:pt x="1502" y="8404"/>
                  </a:lnTo>
                  <a:lnTo>
                    <a:pt x="1665" y="8647"/>
                  </a:lnTo>
                  <a:lnTo>
                    <a:pt x="1868" y="8850"/>
                  </a:lnTo>
                  <a:lnTo>
                    <a:pt x="2071" y="9013"/>
                  </a:lnTo>
                  <a:lnTo>
                    <a:pt x="2517" y="9419"/>
                  </a:lnTo>
                  <a:lnTo>
                    <a:pt x="2761" y="9622"/>
                  </a:lnTo>
                  <a:lnTo>
                    <a:pt x="2964" y="9825"/>
                  </a:lnTo>
                  <a:lnTo>
                    <a:pt x="3167" y="10068"/>
                  </a:lnTo>
                  <a:lnTo>
                    <a:pt x="3329" y="10352"/>
                  </a:lnTo>
                  <a:lnTo>
                    <a:pt x="3451" y="10677"/>
                  </a:lnTo>
                  <a:lnTo>
                    <a:pt x="3573" y="10961"/>
                  </a:lnTo>
                  <a:lnTo>
                    <a:pt x="3613" y="11286"/>
                  </a:lnTo>
                  <a:lnTo>
                    <a:pt x="3695" y="11651"/>
                  </a:lnTo>
                  <a:lnTo>
                    <a:pt x="3735" y="12301"/>
                  </a:lnTo>
                  <a:lnTo>
                    <a:pt x="3695" y="13032"/>
                  </a:lnTo>
                  <a:lnTo>
                    <a:pt x="3654" y="13762"/>
                  </a:lnTo>
                  <a:lnTo>
                    <a:pt x="3613" y="14493"/>
                  </a:lnTo>
                  <a:lnTo>
                    <a:pt x="3573" y="15183"/>
                  </a:lnTo>
                  <a:lnTo>
                    <a:pt x="4019" y="15224"/>
                  </a:lnTo>
                  <a:lnTo>
                    <a:pt x="4466" y="15264"/>
                  </a:lnTo>
                  <a:lnTo>
                    <a:pt x="4872" y="15264"/>
                  </a:lnTo>
                  <a:lnTo>
                    <a:pt x="5318" y="15224"/>
                  </a:lnTo>
                  <a:lnTo>
                    <a:pt x="5765" y="15183"/>
                  </a:lnTo>
                  <a:lnTo>
                    <a:pt x="6171" y="15102"/>
                  </a:lnTo>
                  <a:lnTo>
                    <a:pt x="6617" y="15021"/>
                  </a:lnTo>
                  <a:lnTo>
                    <a:pt x="7023" y="14858"/>
                  </a:lnTo>
                  <a:lnTo>
                    <a:pt x="7105" y="14249"/>
                  </a:lnTo>
                  <a:lnTo>
                    <a:pt x="7267" y="13600"/>
                  </a:lnTo>
                  <a:lnTo>
                    <a:pt x="7429" y="12950"/>
                  </a:lnTo>
                  <a:lnTo>
                    <a:pt x="7592" y="12341"/>
                  </a:lnTo>
                  <a:lnTo>
                    <a:pt x="8038" y="11083"/>
                  </a:lnTo>
                  <a:lnTo>
                    <a:pt x="8444" y="9825"/>
                  </a:lnTo>
                  <a:lnTo>
                    <a:pt x="8485" y="9662"/>
                  </a:lnTo>
                  <a:lnTo>
                    <a:pt x="8485" y="9540"/>
                  </a:lnTo>
                  <a:lnTo>
                    <a:pt x="8444" y="9459"/>
                  </a:lnTo>
                  <a:lnTo>
                    <a:pt x="8404" y="9378"/>
                  </a:lnTo>
                  <a:lnTo>
                    <a:pt x="8322" y="9297"/>
                  </a:lnTo>
                  <a:lnTo>
                    <a:pt x="8119" y="9256"/>
                  </a:lnTo>
                  <a:lnTo>
                    <a:pt x="7754" y="9175"/>
                  </a:lnTo>
                  <a:lnTo>
                    <a:pt x="7389" y="9134"/>
                  </a:lnTo>
                  <a:lnTo>
                    <a:pt x="6617" y="9175"/>
                  </a:lnTo>
                  <a:lnTo>
                    <a:pt x="5562" y="9175"/>
                  </a:lnTo>
                  <a:lnTo>
                    <a:pt x="5278" y="9134"/>
                  </a:lnTo>
                  <a:lnTo>
                    <a:pt x="5075" y="9053"/>
                  </a:lnTo>
                  <a:lnTo>
                    <a:pt x="4831" y="8972"/>
                  </a:lnTo>
                  <a:lnTo>
                    <a:pt x="4588" y="8810"/>
                  </a:lnTo>
                  <a:lnTo>
                    <a:pt x="4385" y="8607"/>
                  </a:lnTo>
                  <a:lnTo>
                    <a:pt x="4222" y="8404"/>
                  </a:lnTo>
                  <a:lnTo>
                    <a:pt x="4060" y="8120"/>
                  </a:lnTo>
                  <a:lnTo>
                    <a:pt x="3938" y="7835"/>
                  </a:lnTo>
                  <a:lnTo>
                    <a:pt x="3857" y="7551"/>
                  </a:lnTo>
                  <a:lnTo>
                    <a:pt x="3816" y="7267"/>
                  </a:lnTo>
                  <a:lnTo>
                    <a:pt x="3735" y="6618"/>
                  </a:lnTo>
                  <a:lnTo>
                    <a:pt x="3735" y="5806"/>
                  </a:lnTo>
                  <a:lnTo>
                    <a:pt x="3735" y="4953"/>
                  </a:lnTo>
                  <a:lnTo>
                    <a:pt x="3735" y="3289"/>
                  </a:lnTo>
                  <a:lnTo>
                    <a:pt x="3695" y="2436"/>
                  </a:lnTo>
                  <a:lnTo>
                    <a:pt x="3654" y="1624"/>
                  </a:lnTo>
                  <a:lnTo>
                    <a:pt x="3532" y="812"/>
                  </a:lnTo>
                  <a:lnTo>
                    <a:pt x="3370" y="0"/>
                  </a:lnTo>
                  <a:close/>
                </a:path>
              </a:pathLst>
            </a:cu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" name="Google Shape;2839;p70">
              <a:extLst>
                <a:ext uri="{FF2B5EF4-FFF2-40B4-BE49-F238E27FC236}">
                  <a16:creationId xmlns:a16="http://schemas.microsoft.com/office/drawing/2014/main" id="{3BFBD77B-94A2-4E4D-81C0-4B47A7FF10E1}"/>
                </a:ext>
              </a:extLst>
            </p:cNvPr>
            <p:cNvSpPr/>
            <p:nvPr/>
          </p:nvSpPr>
          <p:spPr>
            <a:xfrm>
              <a:off x="465450" y="1921250"/>
              <a:ext cx="212125" cy="381625"/>
            </a:xfrm>
            <a:custGeom>
              <a:avLst/>
              <a:gdLst/>
              <a:ahLst/>
              <a:cxnLst/>
              <a:rect l="l" t="t" r="r" b="b"/>
              <a:pathLst>
                <a:path w="8485" h="15265" fill="none" extrusionOk="0">
                  <a:moveTo>
                    <a:pt x="7023" y="14858"/>
                  </a:moveTo>
                  <a:lnTo>
                    <a:pt x="7023" y="14858"/>
                  </a:lnTo>
                  <a:lnTo>
                    <a:pt x="7105" y="14249"/>
                  </a:lnTo>
                  <a:lnTo>
                    <a:pt x="7267" y="13600"/>
                  </a:lnTo>
                  <a:lnTo>
                    <a:pt x="7429" y="12950"/>
                  </a:lnTo>
                  <a:lnTo>
                    <a:pt x="7592" y="12341"/>
                  </a:lnTo>
                  <a:lnTo>
                    <a:pt x="8038" y="11083"/>
                  </a:lnTo>
                  <a:lnTo>
                    <a:pt x="8444" y="9825"/>
                  </a:lnTo>
                  <a:lnTo>
                    <a:pt x="8444" y="9825"/>
                  </a:lnTo>
                  <a:lnTo>
                    <a:pt x="8485" y="9662"/>
                  </a:lnTo>
                  <a:lnTo>
                    <a:pt x="8485" y="9540"/>
                  </a:lnTo>
                  <a:lnTo>
                    <a:pt x="8444" y="9459"/>
                  </a:lnTo>
                  <a:lnTo>
                    <a:pt x="8444" y="9459"/>
                  </a:lnTo>
                  <a:lnTo>
                    <a:pt x="8404" y="9378"/>
                  </a:lnTo>
                  <a:lnTo>
                    <a:pt x="8322" y="9297"/>
                  </a:lnTo>
                  <a:lnTo>
                    <a:pt x="8119" y="9256"/>
                  </a:lnTo>
                  <a:lnTo>
                    <a:pt x="8119" y="9256"/>
                  </a:lnTo>
                  <a:lnTo>
                    <a:pt x="7754" y="9175"/>
                  </a:lnTo>
                  <a:lnTo>
                    <a:pt x="7389" y="9134"/>
                  </a:lnTo>
                  <a:lnTo>
                    <a:pt x="6617" y="9175"/>
                  </a:lnTo>
                  <a:lnTo>
                    <a:pt x="6617" y="9175"/>
                  </a:lnTo>
                  <a:lnTo>
                    <a:pt x="6090" y="9175"/>
                  </a:lnTo>
                  <a:lnTo>
                    <a:pt x="5562" y="9175"/>
                  </a:lnTo>
                  <a:lnTo>
                    <a:pt x="5278" y="9134"/>
                  </a:lnTo>
                  <a:lnTo>
                    <a:pt x="5075" y="9053"/>
                  </a:lnTo>
                  <a:lnTo>
                    <a:pt x="4831" y="8972"/>
                  </a:lnTo>
                  <a:lnTo>
                    <a:pt x="4588" y="8810"/>
                  </a:lnTo>
                  <a:lnTo>
                    <a:pt x="4588" y="8810"/>
                  </a:lnTo>
                  <a:lnTo>
                    <a:pt x="4385" y="8607"/>
                  </a:lnTo>
                  <a:lnTo>
                    <a:pt x="4222" y="8404"/>
                  </a:lnTo>
                  <a:lnTo>
                    <a:pt x="4060" y="8120"/>
                  </a:lnTo>
                  <a:lnTo>
                    <a:pt x="3938" y="7835"/>
                  </a:lnTo>
                  <a:lnTo>
                    <a:pt x="3857" y="7551"/>
                  </a:lnTo>
                  <a:lnTo>
                    <a:pt x="3816" y="7267"/>
                  </a:lnTo>
                  <a:lnTo>
                    <a:pt x="3735" y="6618"/>
                  </a:lnTo>
                  <a:lnTo>
                    <a:pt x="3735" y="6618"/>
                  </a:lnTo>
                  <a:lnTo>
                    <a:pt x="3735" y="5806"/>
                  </a:lnTo>
                  <a:lnTo>
                    <a:pt x="3735" y="4953"/>
                  </a:lnTo>
                  <a:lnTo>
                    <a:pt x="3735" y="3289"/>
                  </a:lnTo>
                  <a:lnTo>
                    <a:pt x="3695" y="2436"/>
                  </a:lnTo>
                  <a:lnTo>
                    <a:pt x="3654" y="1624"/>
                  </a:lnTo>
                  <a:lnTo>
                    <a:pt x="3532" y="812"/>
                  </a:lnTo>
                  <a:lnTo>
                    <a:pt x="3370" y="0"/>
                  </a:lnTo>
                  <a:lnTo>
                    <a:pt x="3370" y="0"/>
                  </a:lnTo>
                  <a:lnTo>
                    <a:pt x="2923" y="122"/>
                  </a:lnTo>
                  <a:lnTo>
                    <a:pt x="2477" y="203"/>
                  </a:lnTo>
                  <a:lnTo>
                    <a:pt x="2030" y="366"/>
                  </a:lnTo>
                  <a:lnTo>
                    <a:pt x="1584" y="528"/>
                  </a:lnTo>
                  <a:lnTo>
                    <a:pt x="1178" y="731"/>
                  </a:lnTo>
                  <a:lnTo>
                    <a:pt x="772" y="934"/>
                  </a:lnTo>
                  <a:lnTo>
                    <a:pt x="366" y="1178"/>
                  </a:lnTo>
                  <a:lnTo>
                    <a:pt x="0" y="1462"/>
                  </a:lnTo>
                  <a:lnTo>
                    <a:pt x="0" y="1462"/>
                  </a:lnTo>
                  <a:lnTo>
                    <a:pt x="41" y="2071"/>
                  </a:lnTo>
                  <a:lnTo>
                    <a:pt x="203" y="2639"/>
                  </a:lnTo>
                  <a:lnTo>
                    <a:pt x="203" y="2639"/>
                  </a:lnTo>
                  <a:lnTo>
                    <a:pt x="325" y="3045"/>
                  </a:lnTo>
                  <a:lnTo>
                    <a:pt x="487" y="3410"/>
                  </a:lnTo>
                  <a:lnTo>
                    <a:pt x="853" y="4141"/>
                  </a:lnTo>
                  <a:lnTo>
                    <a:pt x="1015" y="4547"/>
                  </a:lnTo>
                  <a:lnTo>
                    <a:pt x="1137" y="4913"/>
                  </a:lnTo>
                  <a:lnTo>
                    <a:pt x="1259" y="5318"/>
                  </a:lnTo>
                  <a:lnTo>
                    <a:pt x="1299" y="5724"/>
                  </a:lnTo>
                  <a:lnTo>
                    <a:pt x="1299" y="5724"/>
                  </a:lnTo>
                  <a:lnTo>
                    <a:pt x="1299" y="6009"/>
                  </a:lnTo>
                  <a:lnTo>
                    <a:pt x="1299" y="6333"/>
                  </a:lnTo>
                  <a:lnTo>
                    <a:pt x="1218" y="6942"/>
                  </a:lnTo>
                  <a:lnTo>
                    <a:pt x="1218" y="7267"/>
                  </a:lnTo>
                  <a:lnTo>
                    <a:pt x="1218" y="7551"/>
                  </a:lnTo>
                  <a:lnTo>
                    <a:pt x="1259" y="7876"/>
                  </a:lnTo>
                  <a:lnTo>
                    <a:pt x="1381" y="8160"/>
                  </a:lnTo>
                  <a:lnTo>
                    <a:pt x="1381" y="8160"/>
                  </a:lnTo>
                  <a:lnTo>
                    <a:pt x="1502" y="8404"/>
                  </a:lnTo>
                  <a:lnTo>
                    <a:pt x="1665" y="8647"/>
                  </a:lnTo>
                  <a:lnTo>
                    <a:pt x="1868" y="8850"/>
                  </a:lnTo>
                  <a:lnTo>
                    <a:pt x="2071" y="9013"/>
                  </a:lnTo>
                  <a:lnTo>
                    <a:pt x="2517" y="9419"/>
                  </a:lnTo>
                  <a:lnTo>
                    <a:pt x="2761" y="9622"/>
                  </a:lnTo>
                  <a:lnTo>
                    <a:pt x="2964" y="9825"/>
                  </a:lnTo>
                  <a:lnTo>
                    <a:pt x="2964" y="9825"/>
                  </a:lnTo>
                  <a:lnTo>
                    <a:pt x="3167" y="10068"/>
                  </a:lnTo>
                  <a:lnTo>
                    <a:pt x="3329" y="10352"/>
                  </a:lnTo>
                  <a:lnTo>
                    <a:pt x="3451" y="10677"/>
                  </a:lnTo>
                  <a:lnTo>
                    <a:pt x="3573" y="10961"/>
                  </a:lnTo>
                  <a:lnTo>
                    <a:pt x="3613" y="11286"/>
                  </a:lnTo>
                  <a:lnTo>
                    <a:pt x="3695" y="11651"/>
                  </a:lnTo>
                  <a:lnTo>
                    <a:pt x="3735" y="12301"/>
                  </a:lnTo>
                  <a:lnTo>
                    <a:pt x="3695" y="13032"/>
                  </a:lnTo>
                  <a:lnTo>
                    <a:pt x="3654" y="13762"/>
                  </a:lnTo>
                  <a:lnTo>
                    <a:pt x="3613" y="14493"/>
                  </a:lnTo>
                  <a:lnTo>
                    <a:pt x="3573" y="15183"/>
                  </a:lnTo>
                  <a:lnTo>
                    <a:pt x="3573" y="15183"/>
                  </a:lnTo>
                  <a:lnTo>
                    <a:pt x="4019" y="15224"/>
                  </a:lnTo>
                  <a:lnTo>
                    <a:pt x="4466" y="15264"/>
                  </a:lnTo>
                  <a:lnTo>
                    <a:pt x="4872" y="15264"/>
                  </a:lnTo>
                  <a:lnTo>
                    <a:pt x="5318" y="15224"/>
                  </a:lnTo>
                  <a:lnTo>
                    <a:pt x="5765" y="15183"/>
                  </a:lnTo>
                  <a:lnTo>
                    <a:pt x="6171" y="15102"/>
                  </a:lnTo>
                  <a:lnTo>
                    <a:pt x="6617" y="15021"/>
                  </a:lnTo>
                  <a:lnTo>
                    <a:pt x="7023" y="1485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840;p70">
              <a:extLst>
                <a:ext uri="{FF2B5EF4-FFF2-40B4-BE49-F238E27FC236}">
                  <a16:creationId xmlns:a16="http://schemas.microsoft.com/office/drawing/2014/main" id="{61B3C05B-CC23-48D7-87BD-5DE6C78D8F5F}"/>
                </a:ext>
              </a:extLst>
            </p:cNvPr>
            <p:cNvSpPr/>
            <p:nvPr/>
          </p:nvSpPr>
          <p:spPr>
            <a:xfrm>
              <a:off x="388325" y="1934450"/>
              <a:ext cx="115700" cy="327825"/>
            </a:xfrm>
            <a:custGeom>
              <a:avLst/>
              <a:gdLst/>
              <a:ahLst/>
              <a:cxnLst/>
              <a:rect l="l" t="t" r="r" b="b"/>
              <a:pathLst>
                <a:path w="4628" h="13113" extrusionOk="0">
                  <a:moveTo>
                    <a:pt x="2964" y="13112"/>
                  </a:moveTo>
                  <a:lnTo>
                    <a:pt x="2964" y="13112"/>
                  </a:lnTo>
                  <a:lnTo>
                    <a:pt x="2964" y="13112"/>
                  </a:lnTo>
                  <a:lnTo>
                    <a:pt x="2964" y="13112"/>
                  </a:lnTo>
                  <a:lnTo>
                    <a:pt x="2964" y="13112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141" y="244"/>
                  </a:lnTo>
                  <a:lnTo>
                    <a:pt x="3735" y="447"/>
                  </a:lnTo>
                  <a:lnTo>
                    <a:pt x="3370" y="690"/>
                  </a:lnTo>
                  <a:lnTo>
                    <a:pt x="3004" y="975"/>
                  </a:lnTo>
                  <a:lnTo>
                    <a:pt x="2639" y="1259"/>
                  </a:lnTo>
                  <a:lnTo>
                    <a:pt x="2314" y="1583"/>
                  </a:lnTo>
                  <a:lnTo>
                    <a:pt x="1989" y="1908"/>
                  </a:lnTo>
                  <a:lnTo>
                    <a:pt x="1705" y="2274"/>
                  </a:lnTo>
                  <a:lnTo>
                    <a:pt x="1705" y="2274"/>
                  </a:lnTo>
                  <a:lnTo>
                    <a:pt x="1218" y="2882"/>
                  </a:lnTo>
                  <a:lnTo>
                    <a:pt x="853" y="3573"/>
                  </a:lnTo>
                  <a:lnTo>
                    <a:pt x="528" y="4263"/>
                  </a:lnTo>
                  <a:lnTo>
                    <a:pt x="284" y="4953"/>
                  </a:lnTo>
                  <a:lnTo>
                    <a:pt x="122" y="5684"/>
                  </a:lnTo>
                  <a:lnTo>
                    <a:pt x="41" y="6414"/>
                  </a:lnTo>
                  <a:lnTo>
                    <a:pt x="0" y="7186"/>
                  </a:lnTo>
                  <a:lnTo>
                    <a:pt x="41" y="7916"/>
                  </a:lnTo>
                  <a:lnTo>
                    <a:pt x="162" y="8647"/>
                  </a:lnTo>
                  <a:lnTo>
                    <a:pt x="365" y="9337"/>
                  </a:lnTo>
                  <a:lnTo>
                    <a:pt x="609" y="10027"/>
                  </a:lnTo>
                  <a:lnTo>
                    <a:pt x="934" y="10717"/>
                  </a:lnTo>
                  <a:lnTo>
                    <a:pt x="1340" y="11367"/>
                  </a:lnTo>
                  <a:lnTo>
                    <a:pt x="1786" y="11976"/>
                  </a:lnTo>
                  <a:lnTo>
                    <a:pt x="2314" y="12544"/>
                  </a:lnTo>
                  <a:lnTo>
                    <a:pt x="2882" y="13072"/>
                  </a:lnTo>
                  <a:lnTo>
                    <a:pt x="2882" y="13072"/>
                  </a:lnTo>
                  <a:lnTo>
                    <a:pt x="2964" y="13112"/>
                  </a:lnTo>
                  <a:lnTo>
                    <a:pt x="2964" y="13112"/>
                  </a:lnTo>
                  <a:lnTo>
                    <a:pt x="2882" y="13072"/>
                  </a:lnTo>
                  <a:lnTo>
                    <a:pt x="2882" y="13072"/>
                  </a:lnTo>
                  <a:lnTo>
                    <a:pt x="2314" y="12544"/>
                  </a:lnTo>
                  <a:lnTo>
                    <a:pt x="1786" y="11976"/>
                  </a:lnTo>
                  <a:lnTo>
                    <a:pt x="1340" y="11367"/>
                  </a:lnTo>
                  <a:lnTo>
                    <a:pt x="934" y="10717"/>
                  </a:lnTo>
                  <a:lnTo>
                    <a:pt x="609" y="10027"/>
                  </a:lnTo>
                  <a:lnTo>
                    <a:pt x="365" y="9337"/>
                  </a:lnTo>
                  <a:lnTo>
                    <a:pt x="162" y="8647"/>
                  </a:lnTo>
                  <a:lnTo>
                    <a:pt x="41" y="7916"/>
                  </a:lnTo>
                  <a:lnTo>
                    <a:pt x="0" y="7186"/>
                  </a:lnTo>
                  <a:lnTo>
                    <a:pt x="41" y="6414"/>
                  </a:lnTo>
                  <a:lnTo>
                    <a:pt x="122" y="5684"/>
                  </a:lnTo>
                  <a:lnTo>
                    <a:pt x="284" y="4953"/>
                  </a:lnTo>
                  <a:lnTo>
                    <a:pt x="528" y="4263"/>
                  </a:lnTo>
                  <a:lnTo>
                    <a:pt x="853" y="3573"/>
                  </a:lnTo>
                  <a:lnTo>
                    <a:pt x="1218" y="2882"/>
                  </a:lnTo>
                  <a:lnTo>
                    <a:pt x="1705" y="2274"/>
                  </a:lnTo>
                  <a:lnTo>
                    <a:pt x="1705" y="2274"/>
                  </a:lnTo>
                  <a:lnTo>
                    <a:pt x="1989" y="1908"/>
                  </a:lnTo>
                  <a:lnTo>
                    <a:pt x="2314" y="1583"/>
                  </a:lnTo>
                  <a:lnTo>
                    <a:pt x="2639" y="1259"/>
                  </a:lnTo>
                  <a:lnTo>
                    <a:pt x="3004" y="975"/>
                  </a:lnTo>
                  <a:lnTo>
                    <a:pt x="3370" y="690"/>
                  </a:lnTo>
                  <a:lnTo>
                    <a:pt x="3735" y="447"/>
                  </a:lnTo>
                  <a:lnTo>
                    <a:pt x="4141" y="244"/>
                  </a:lnTo>
                  <a:lnTo>
                    <a:pt x="4547" y="41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close/>
                  <a:moveTo>
                    <a:pt x="4587" y="41"/>
                  </a:move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close/>
                  <a:moveTo>
                    <a:pt x="4587" y="41"/>
                  </a:move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close/>
                  <a:moveTo>
                    <a:pt x="4628" y="0"/>
                  </a:moveTo>
                  <a:lnTo>
                    <a:pt x="4628" y="0"/>
                  </a:lnTo>
                  <a:lnTo>
                    <a:pt x="4628" y="0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841;p70">
              <a:extLst>
                <a:ext uri="{FF2B5EF4-FFF2-40B4-BE49-F238E27FC236}">
                  <a16:creationId xmlns:a16="http://schemas.microsoft.com/office/drawing/2014/main" id="{4E254337-9161-42A3-BD97-617CBAE0E8CB}"/>
                </a:ext>
              </a:extLst>
            </p:cNvPr>
            <p:cNvSpPr/>
            <p:nvPr/>
          </p:nvSpPr>
          <p:spPr>
            <a:xfrm>
              <a:off x="462400" y="2262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842;p70">
              <a:extLst>
                <a:ext uri="{FF2B5EF4-FFF2-40B4-BE49-F238E27FC236}">
                  <a16:creationId xmlns:a16="http://schemas.microsoft.com/office/drawing/2014/main" id="{969EEC23-E4FA-4771-B3AB-9B0BD70D2476}"/>
                </a:ext>
              </a:extLst>
            </p:cNvPr>
            <p:cNvSpPr/>
            <p:nvPr/>
          </p:nvSpPr>
          <p:spPr>
            <a:xfrm>
              <a:off x="388325" y="1935450"/>
              <a:ext cx="113675" cy="326825"/>
            </a:xfrm>
            <a:custGeom>
              <a:avLst/>
              <a:gdLst/>
              <a:ahLst/>
              <a:cxnLst/>
              <a:rect l="l" t="t" r="r" b="b"/>
              <a:pathLst>
                <a:path w="4547" h="13073" fill="none" extrusionOk="0">
                  <a:moveTo>
                    <a:pt x="4547" y="1"/>
                  </a:moveTo>
                  <a:lnTo>
                    <a:pt x="4547" y="1"/>
                  </a:lnTo>
                  <a:lnTo>
                    <a:pt x="4141" y="204"/>
                  </a:lnTo>
                  <a:lnTo>
                    <a:pt x="3735" y="407"/>
                  </a:lnTo>
                  <a:lnTo>
                    <a:pt x="3370" y="650"/>
                  </a:lnTo>
                  <a:lnTo>
                    <a:pt x="3004" y="935"/>
                  </a:lnTo>
                  <a:lnTo>
                    <a:pt x="2639" y="1219"/>
                  </a:lnTo>
                  <a:lnTo>
                    <a:pt x="2314" y="1543"/>
                  </a:lnTo>
                  <a:lnTo>
                    <a:pt x="1989" y="1868"/>
                  </a:lnTo>
                  <a:lnTo>
                    <a:pt x="1705" y="2234"/>
                  </a:lnTo>
                  <a:lnTo>
                    <a:pt x="1705" y="2234"/>
                  </a:lnTo>
                  <a:lnTo>
                    <a:pt x="1218" y="2842"/>
                  </a:lnTo>
                  <a:lnTo>
                    <a:pt x="853" y="3533"/>
                  </a:lnTo>
                  <a:lnTo>
                    <a:pt x="528" y="4223"/>
                  </a:lnTo>
                  <a:lnTo>
                    <a:pt x="284" y="4913"/>
                  </a:lnTo>
                  <a:lnTo>
                    <a:pt x="122" y="5644"/>
                  </a:lnTo>
                  <a:lnTo>
                    <a:pt x="41" y="6374"/>
                  </a:lnTo>
                  <a:lnTo>
                    <a:pt x="0" y="7146"/>
                  </a:lnTo>
                  <a:lnTo>
                    <a:pt x="41" y="7876"/>
                  </a:lnTo>
                  <a:lnTo>
                    <a:pt x="162" y="8607"/>
                  </a:lnTo>
                  <a:lnTo>
                    <a:pt x="365" y="9297"/>
                  </a:lnTo>
                  <a:lnTo>
                    <a:pt x="609" y="9987"/>
                  </a:lnTo>
                  <a:lnTo>
                    <a:pt x="934" y="10677"/>
                  </a:lnTo>
                  <a:lnTo>
                    <a:pt x="1340" y="11327"/>
                  </a:lnTo>
                  <a:lnTo>
                    <a:pt x="1786" y="11936"/>
                  </a:lnTo>
                  <a:lnTo>
                    <a:pt x="2314" y="12504"/>
                  </a:lnTo>
                  <a:lnTo>
                    <a:pt x="2882" y="13032"/>
                  </a:lnTo>
                  <a:lnTo>
                    <a:pt x="2882" y="13032"/>
                  </a:lnTo>
                  <a:lnTo>
                    <a:pt x="2964" y="13072"/>
                  </a:lnTo>
                  <a:lnTo>
                    <a:pt x="2964" y="13072"/>
                  </a:lnTo>
                  <a:lnTo>
                    <a:pt x="2882" y="13032"/>
                  </a:lnTo>
                  <a:lnTo>
                    <a:pt x="2882" y="13032"/>
                  </a:lnTo>
                  <a:lnTo>
                    <a:pt x="2314" y="12504"/>
                  </a:lnTo>
                  <a:lnTo>
                    <a:pt x="1786" y="11936"/>
                  </a:lnTo>
                  <a:lnTo>
                    <a:pt x="1340" y="11327"/>
                  </a:lnTo>
                  <a:lnTo>
                    <a:pt x="934" y="10677"/>
                  </a:lnTo>
                  <a:lnTo>
                    <a:pt x="609" y="9987"/>
                  </a:lnTo>
                  <a:lnTo>
                    <a:pt x="365" y="9297"/>
                  </a:lnTo>
                  <a:lnTo>
                    <a:pt x="162" y="8607"/>
                  </a:lnTo>
                  <a:lnTo>
                    <a:pt x="41" y="7876"/>
                  </a:lnTo>
                  <a:lnTo>
                    <a:pt x="0" y="7146"/>
                  </a:lnTo>
                  <a:lnTo>
                    <a:pt x="41" y="6374"/>
                  </a:lnTo>
                  <a:lnTo>
                    <a:pt x="122" y="5644"/>
                  </a:lnTo>
                  <a:lnTo>
                    <a:pt x="284" y="4913"/>
                  </a:lnTo>
                  <a:lnTo>
                    <a:pt x="528" y="4223"/>
                  </a:lnTo>
                  <a:lnTo>
                    <a:pt x="853" y="3533"/>
                  </a:lnTo>
                  <a:lnTo>
                    <a:pt x="1218" y="2842"/>
                  </a:lnTo>
                  <a:lnTo>
                    <a:pt x="1705" y="2234"/>
                  </a:lnTo>
                  <a:lnTo>
                    <a:pt x="1705" y="2234"/>
                  </a:lnTo>
                  <a:lnTo>
                    <a:pt x="1989" y="1868"/>
                  </a:lnTo>
                  <a:lnTo>
                    <a:pt x="2314" y="1543"/>
                  </a:lnTo>
                  <a:lnTo>
                    <a:pt x="2639" y="1219"/>
                  </a:lnTo>
                  <a:lnTo>
                    <a:pt x="3004" y="935"/>
                  </a:lnTo>
                  <a:lnTo>
                    <a:pt x="3370" y="650"/>
                  </a:lnTo>
                  <a:lnTo>
                    <a:pt x="3735" y="407"/>
                  </a:lnTo>
                  <a:lnTo>
                    <a:pt x="4141" y="204"/>
                  </a:lnTo>
                  <a:lnTo>
                    <a:pt x="454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843;p70">
              <a:extLst>
                <a:ext uri="{FF2B5EF4-FFF2-40B4-BE49-F238E27FC236}">
                  <a16:creationId xmlns:a16="http://schemas.microsoft.com/office/drawing/2014/main" id="{9DFF6A43-E017-40D1-97F2-C1164100B7B7}"/>
                </a:ext>
              </a:extLst>
            </p:cNvPr>
            <p:cNvSpPr/>
            <p:nvPr/>
          </p:nvSpPr>
          <p:spPr>
            <a:xfrm>
              <a:off x="501975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844;p70">
              <a:extLst>
                <a:ext uri="{FF2B5EF4-FFF2-40B4-BE49-F238E27FC236}">
                  <a16:creationId xmlns:a16="http://schemas.microsoft.com/office/drawing/2014/main" id="{F446EC96-9E07-4D50-B299-234A73CC0CA5}"/>
                </a:ext>
              </a:extLst>
            </p:cNvPr>
            <p:cNvSpPr/>
            <p:nvPr/>
          </p:nvSpPr>
          <p:spPr>
            <a:xfrm>
              <a:off x="501975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845;p70">
              <a:extLst>
                <a:ext uri="{FF2B5EF4-FFF2-40B4-BE49-F238E27FC236}">
                  <a16:creationId xmlns:a16="http://schemas.microsoft.com/office/drawing/2014/main" id="{8C75E1E7-D21B-4E1D-8B45-51D3390F3D48}"/>
                </a:ext>
              </a:extLst>
            </p:cNvPr>
            <p:cNvSpPr/>
            <p:nvPr/>
          </p:nvSpPr>
          <p:spPr>
            <a:xfrm>
              <a:off x="503000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846;p70">
              <a:extLst>
                <a:ext uri="{FF2B5EF4-FFF2-40B4-BE49-F238E27FC236}">
                  <a16:creationId xmlns:a16="http://schemas.microsoft.com/office/drawing/2014/main" id="{3B03FAC7-1030-43BE-81F5-0D3F46CD982D}"/>
                </a:ext>
              </a:extLst>
            </p:cNvPr>
            <p:cNvSpPr/>
            <p:nvPr/>
          </p:nvSpPr>
          <p:spPr>
            <a:xfrm>
              <a:off x="503000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847;p70">
              <a:extLst>
                <a:ext uri="{FF2B5EF4-FFF2-40B4-BE49-F238E27FC236}">
                  <a16:creationId xmlns:a16="http://schemas.microsoft.com/office/drawing/2014/main" id="{43233DBD-4DE6-449A-90FF-117E27D739ED}"/>
                </a:ext>
              </a:extLst>
            </p:cNvPr>
            <p:cNvSpPr/>
            <p:nvPr/>
          </p:nvSpPr>
          <p:spPr>
            <a:xfrm>
              <a:off x="504000" y="1934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848;p70">
              <a:extLst>
                <a:ext uri="{FF2B5EF4-FFF2-40B4-BE49-F238E27FC236}">
                  <a16:creationId xmlns:a16="http://schemas.microsoft.com/office/drawing/2014/main" id="{7C58419C-6C77-4E9E-B40E-2C0B5A5467C5}"/>
                </a:ext>
              </a:extLst>
            </p:cNvPr>
            <p:cNvSpPr/>
            <p:nvPr/>
          </p:nvSpPr>
          <p:spPr>
            <a:xfrm>
              <a:off x="388325" y="1920225"/>
              <a:ext cx="170525" cy="353200"/>
            </a:xfrm>
            <a:custGeom>
              <a:avLst/>
              <a:gdLst/>
              <a:ahLst/>
              <a:cxnLst/>
              <a:rect l="l" t="t" r="r" b="b"/>
              <a:pathLst>
                <a:path w="6821" h="14128" fill="none" extrusionOk="0">
                  <a:moveTo>
                    <a:pt x="6820" y="1"/>
                  </a:moveTo>
                  <a:lnTo>
                    <a:pt x="6820" y="1"/>
                  </a:lnTo>
                  <a:lnTo>
                    <a:pt x="6252" y="82"/>
                  </a:lnTo>
                  <a:lnTo>
                    <a:pt x="5683" y="204"/>
                  </a:lnTo>
                  <a:lnTo>
                    <a:pt x="5156" y="366"/>
                  </a:lnTo>
                  <a:lnTo>
                    <a:pt x="4628" y="569"/>
                  </a:lnTo>
                  <a:lnTo>
                    <a:pt x="4628" y="569"/>
                  </a:lnTo>
                  <a:lnTo>
                    <a:pt x="4628" y="569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141" y="813"/>
                  </a:lnTo>
                  <a:lnTo>
                    <a:pt x="3735" y="1016"/>
                  </a:lnTo>
                  <a:lnTo>
                    <a:pt x="3370" y="1259"/>
                  </a:lnTo>
                  <a:lnTo>
                    <a:pt x="3004" y="1544"/>
                  </a:lnTo>
                  <a:lnTo>
                    <a:pt x="2639" y="1828"/>
                  </a:lnTo>
                  <a:lnTo>
                    <a:pt x="2314" y="2152"/>
                  </a:lnTo>
                  <a:lnTo>
                    <a:pt x="1989" y="2477"/>
                  </a:lnTo>
                  <a:lnTo>
                    <a:pt x="1705" y="2843"/>
                  </a:lnTo>
                  <a:lnTo>
                    <a:pt x="1705" y="2843"/>
                  </a:lnTo>
                  <a:lnTo>
                    <a:pt x="1218" y="3451"/>
                  </a:lnTo>
                  <a:lnTo>
                    <a:pt x="853" y="4142"/>
                  </a:lnTo>
                  <a:lnTo>
                    <a:pt x="528" y="4832"/>
                  </a:lnTo>
                  <a:lnTo>
                    <a:pt x="284" y="5522"/>
                  </a:lnTo>
                  <a:lnTo>
                    <a:pt x="122" y="6253"/>
                  </a:lnTo>
                  <a:lnTo>
                    <a:pt x="41" y="6983"/>
                  </a:lnTo>
                  <a:lnTo>
                    <a:pt x="0" y="7755"/>
                  </a:lnTo>
                  <a:lnTo>
                    <a:pt x="41" y="8485"/>
                  </a:lnTo>
                  <a:lnTo>
                    <a:pt x="162" y="9216"/>
                  </a:lnTo>
                  <a:lnTo>
                    <a:pt x="365" y="9906"/>
                  </a:lnTo>
                  <a:lnTo>
                    <a:pt x="609" y="10596"/>
                  </a:lnTo>
                  <a:lnTo>
                    <a:pt x="934" y="11286"/>
                  </a:lnTo>
                  <a:lnTo>
                    <a:pt x="1340" y="11936"/>
                  </a:lnTo>
                  <a:lnTo>
                    <a:pt x="1786" y="12545"/>
                  </a:lnTo>
                  <a:lnTo>
                    <a:pt x="2314" y="13113"/>
                  </a:lnTo>
                  <a:lnTo>
                    <a:pt x="2882" y="13641"/>
                  </a:lnTo>
                  <a:lnTo>
                    <a:pt x="2882" y="1364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3613" y="14128"/>
                  </a:lnTo>
                  <a:lnTo>
                    <a:pt x="3613" y="14128"/>
                  </a:lnTo>
                  <a:lnTo>
                    <a:pt x="3410" y="13560"/>
                  </a:lnTo>
                  <a:lnTo>
                    <a:pt x="3207" y="12951"/>
                  </a:lnTo>
                  <a:lnTo>
                    <a:pt x="3045" y="12342"/>
                  </a:lnTo>
                  <a:lnTo>
                    <a:pt x="2923" y="11733"/>
                  </a:lnTo>
                  <a:lnTo>
                    <a:pt x="2842" y="11124"/>
                  </a:lnTo>
                  <a:lnTo>
                    <a:pt x="2761" y="10515"/>
                  </a:lnTo>
                  <a:lnTo>
                    <a:pt x="2720" y="9866"/>
                  </a:lnTo>
                  <a:lnTo>
                    <a:pt x="2720" y="9216"/>
                  </a:lnTo>
                  <a:lnTo>
                    <a:pt x="2761" y="8607"/>
                  </a:lnTo>
                  <a:lnTo>
                    <a:pt x="2842" y="7958"/>
                  </a:lnTo>
                  <a:lnTo>
                    <a:pt x="2923" y="7308"/>
                  </a:lnTo>
                  <a:lnTo>
                    <a:pt x="3045" y="6659"/>
                  </a:lnTo>
                  <a:lnTo>
                    <a:pt x="3207" y="6050"/>
                  </a:lnTo>
                  <a:lnTo>
                    <a:pt x="3410" y="5400"/>
                  </a:lnTo>
                  <a:lnTo>
                    <a:pt x="3654" y="4791"/>
                  </a:lnTo>
                  <a:lnTo>
                    <a:pt x="3897" y="4142"/>
                  </a:lnTo>
                  <a:lnTo>
                    <a:pt x="3897" y="4142"/>
                  </a:lnTo>
                  <a:lnTo>
                    <a:pt x="3572" y="3411"/>
                  </a:lnTo>
                  <a:lnTo>
                    <a:pt x="3410" y="3046"/>
                  </a:lnTo>
                  <a:lnTo>
                    <a:pt x="3288" y="2680"/>
                  </a:lnTo>
                  <a:lnTo>
                    <a:pt x="3288" y="2680"/>
                  </a:lnTo>
                  <a:lnTo>
                    <a:pt x="3126" y="2112"/>
                  </a:lnTo>
                  <a:lnTo>
                    <a:pt x="3085" y="1503"/>
                  </a:lnTo>
                  <a:lnTo>
                    <a:pt x="3085" y="1503"/>
                  </a:lnTo>
                  <a:lnTo>
                    <a:pt x="3451" y="1219"/>
                  </a:lnTo>
                  <a:lnTo>
                    <a:pt x="3857" y="975"/>
                  </a:lnTo>
                  <a:lnTo>
                    <a:pt x="4263" y="772"/>
                  </a:lnTo>
                  <a:lnTo>
                    <a:pt x="4669" y="569"/>
                  </a:lnTo>
                  <a:lnTo>
                    <a:pt x="5115" y="407"/>
                  </a:lnTo>
                  <a:lnTo>
                    <a:pt x="5562" y="244"/>
                  </a:lnTo>
                  <a:lnTo>
                    <a:pt x="6008" y="163"/>
                  </a:lnTo>
                  <a:lnTo>
                    <a:pt x="6455" y="41"/>
                  </a:lnTo>
                  <a:lnTo>
                    <a:pt x="6455" y="41"/>
                  </a:lnTo>
                  <a:lnTo>
                    <a:pt x="6495" y="326"/>
                  </a:lnTo>
                  <a:lnTo>
                    <a:pt x="6495" y="326"/>
                  </a:lnTo>
                  <a:lnTo>
                    <a:pt x="682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849;p70">
              <a:extLst>
                <a:ext uri="{FF2B5EF4-FFF2-40B4-BE49-F238E27FC236}">
                  <a16:creationId xmlns:a16="http://schemas.microsoft.com/office/drawing/2014/main" id="{F0AD52B8-A3C4-44EB-B0CC-98A42D092B4C}"/>
                </a:ext>
              </a:extLst>
            </p:cNvPr>
            <p:cNvSpPr/>
            <p:nvPr/>
          </p:nvSpPr>
          <p:spPr>
            <a:xfrm rot="4137262">
              <a:off x="337070" y="2046762"/>
              <a:ext cx="482898" cy="128121"/>
            </a:xfrm>
            <a:custGeom>
              <a:avLst/>
              <a:gdLst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0460 w 25697"/>
                <a:gd name="connsiteY48" fmla="*/ 7713 h 12869"/>
                <a:gd name="connsiteX49" fmla="*/ 20298 w 25697"/>
                <a:gd name="connsiteY49" fmla="*/ 8363 h 12869"/>
                <a:gd name="connsiteX50" fmla="*/ 21922 w 25697"/>
                <a:gd name="connsiteY50" fmla="*/ 10108 h 12869"/>
                <a:gd name="connsiteX51" fmla="*/ 22652 w 25697"/>
                <a:gd name="connsiteY51" fmla="*/ 10555 h 12869"/>
                <a:gd name="connsiteX52" fmla="*/ 23261 w 25697"/>
                <a:gd name="connsiteY52" fmla="*/ 10961 h 12869"/>
                <a:gd name="connsiteX53" fmla="*/ 23302 w 25697"/>
                <a:gd name="connsiteY53" fmla="*/ 11001 h 12869"/>
                <a:gd name="connsiteX54" fmla="*/ 23302 w 25697"/>
                <a:gd name="connsiteY54" fmla="*/ 11083 h 12869"/>
                <a:gd name="connsiteX55" fmla="*/ 23302 w 25697"/>
                <a:gd name="connsiteY55" fmla="*/ 11204 h 12869"/>
                <a:gd name="connsiteX56" fmla="*/ 23221 w 25697"/>
                <a:gd name="connsiteY56" fmla="*/ 11286 h 12869"/>
                <a:gd name="connsiteX57" fmla="*/ 23099 w 25697"/>
                <a:gd name="connsiteY57" fmla="*/ 11286 h 12869"/>
                <a:gd name="connsiteX58" fmla="*/ 22287 w 25697"/>
                <a:gd name="connsiteY58" fmla="*/ 11083 h 12869"/>
                <a:gd name="connsiteX59" fmla="*/ 21353 w 25697"/>
                <a:gd name="connsiteY59" fmla="*/ 10798 h 12869"/>
                <a:gd name="connsiteX60" fmla="*/ 20257 w 25697"/>
                <a:gd name="connsiteY60" fmla="*/ 10433 h 12869"/>
                <a:gd name="connsiteX61" fmla="*/ 18999 w 25697"/>
                <a:gd name="connsiteY61" fmla="*/ 9946 h 12869"/>
                <a:gd name="connsiteX62" fmla="*/ 17578 w 25697"/>
                <a:gd name="connsiteY62" fmla="*/ 9418 h 12869"/>
                <a:gd name="connsiteX63" fmla="*/ 16035 w 25697"/>
                <a:gd name="connsiteY63" fmla="*/ 8769 h 12869"/>
                <a:gd name="connsiteX64" fmla="*/ 14330 w 25697"/>
                <a:gd name="connsiteY64" fmla="*/ 8038 h 12869"/>
                <a:gd name="connsiteX65" fmla="*/ 12504 w 25697"/>
                <a:gd name="connsiteY65" fmla="*/ 7226 h 12869"/>
                <a:gd name="connsiteX66" fmla="*/ 10352 w 25697"/>
                <a:gd name="connsiteY66" fmla="*/ 6252 h 12869"/>
                <a:gd name="connsiteX67" fmla="*/ 8485 w 25697"/>
                <a:gd name="connsiteY67" fmla="*/ 5318 h 12869"/>
                <a:gd name="connsiteX68" fmla="*/ 6820 w 25697"/>
                <a:gd name="connsiteY68" fmla="*/ 4466 h 12869"/>
                <a:gd name="connsiteX69" fmla="*/ 5359 w 25697"/>
                <a:gd name="connsiteY69" fmla="*/ 3694 h 12869"/>
                <a:gd name="connsiteX70" fmla="*/ 4141 w 25697"/>
                <a:gd name="connsiteY70" fmla="*/ 2964 h 12869"/>
                <a:gd name="connsiteX71" fmla="*/ 3167 w 25697"/>
                <a:gd name="connsiteY71" fmla="*/ 2355 h 12869"/>
                <a:gd name="connsiteX72" fmla="*/ 2395 w 25697"/>
                <a:gd name="connsiteY72" fmla="*/ 1827 h 12869"/>
                <a:gd name="connsiteX73" fmla="*/ 1827 w 25697"/>
                <a:gd name="connsiteY73" fmla="*/ 1380 h 12869"/>
                <a:gd name="connsiteX74" fmla="*/ 2558 w 25697"/>
                <a:gd name="connsiteY74" fmla="*/ 1543 h 12869"/>
                <a:gd name="connsiteX75" fmla="*/ 3492 w 25697"/>
                <a:gd name="connsiteY75" fmla="*/ 1786 h 12869"/>
                <a:gd name="connsiteX76" fmla="*/ 4709 w 25697"/>
                <a:gd name="connsiteY76" fmla="*/ 2192 h 12869"/>
                <a:gd name="connsiteX77" fmla="*/ 6130 w 25697"/>
                <a:gd name="connsiteY77" fmla="*/ 2679 h 12869"/>
                <a:gd name="connsiteX78" fmla="*/ 6496 w 25697"/>
                <a:gd name="connsiteY78" fmla="*/ 2070 h 12869"/>
                <a:gd name="connsiteX79" fmla="*/ 6902 w 25697"/>
                <a:gd name="connsiteY79" fmla="*/ 1502 h 12869"/>
                <a:gd name="connsiteX80" fmla="*/ 5237 w 25697"/>
                <a:gd name="connsiteY80" fmla="*/ 893 h 12869"/>
                <a:gd name="connsiteX81" fmla="*/ 3938 w 25697"/>
                <a:gd name="connsiteY81" fmla="*/ 487 h 12869"/>
                <a:gd name="connsiteX82" fmla="*/ 2883 w 25697"/>
                <a:gd name="connsiteY82" fmla="*/ 203 h 12869"/>
                <a:gd name="connsiteX83" fmla="*/ 2030 w 25697"/>
                <a:gd name="connsiteY83" fmla="*/ 41 h 12869"/>
                <a:gd name="connsiteX84" fmla="*/ 1381 w 25697"/>
                <a:gd name="connsiteY84" fmla="*/ 0 h 12869"/>
                <a:gd name="connsiteX85" fmla="*/ 1096 w 25697"/>
                <a:gd name="connsiteY85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0460 w 25697"/>
                <a:gd name="connsiteY48" fmla="*/ 7713 h 12869"/>
                <a:gd name="connsiteX49" fmla="*/ 21922 w 25697"/>
                <a:gd name="connsiteY49" fmla="*/ 10108 h 12869"/>
                <a:gd name="connsiteX50" fmla="*/ 22652 w 25697"/>
                <a:gd name="connsiteY50" fmla="*/ 10555 h 12869"/>
                <a:gd name="connsiteX51" fmla="*/ 23261 w 25697"/>
                <a:gd name="connsiteY51" fmla="*/ 10961 h 12869"/>
                <a:gd name="connsiteX52" fmla="*/ 23302 w 25697"/>
                <a:gd name="connsiteY52" fmla="*/ 11001 h 12869"/>
                <a:gd name="connsiteX53" fmla="*/ 23302 w 25697"/>
                <a:gd name="connsiteY53" fmla="*/ 11083 h 12869"/>
                <a:gd name="connsiteX54" fmla="*/ 23302 w 25697"/>
                <a:gd name="connsiteY54" fmla="*/ 11204 h 12869"/>
                <a:gd name="connsiteX55" fmla="*/ 23221 w 25697"/>
                <a:gd name="connsiteY55" fmla="*/ 11286 h 12869"/>
                <a:gd name="connsiteX56" fmla="*/ 23099 w 25697"/>
                <a:gd name="connsiteY56" fmla="*/ 11286 h 12869"/>
                <a:gd name="connsiteX57" fmla="*/ 22287 w 25697"/>
                <a:gd name="connsiteY57" fmla="*/ 11083 h 12869"/>
                <a:gd name="connsiteX58" fmla="*/ 21353 w 25697"/>
                <a:gd name="connsiteY58" fmla="*/ 10798 h 12869"/>
                <a:gd name="connsiteX59" fmla="*/ 20257 w 25697"/>
                <a:gd name="connsiteY59" fmla="*/ 10433 h 12869"/>
                <a:gd name="connsiteX60" fmla="*/ 18999 w 25697"/>
                <a:gd name="connsiteY60" fmla="*/ 9946 h 12869"/>
                <a:gd name="connsiteX61" fmla="*/ 17578 w 25697"/>
                <a:gd name="connsiteY61" fmla="*/ 9418 h 12869"/>
                <a:gd name="connsiteX62" fmla="*/ 16035 w 25697"/>
                <a:gd name="connsiteY62" fmla="*/ 8769 h 12869"/>
                <a:gd name="connsiteX63" fmla="*/ 14330 w 25697"/>
                <a:gd name="connsiteY63" fmla="*/ 8038 h 12869"/>
                <a:gd name="connsiteX64" fmla="*/ 12504 w 25697"/>
                <a:gd name="connsiteY64" fmla="*/ 7226 h 12869"/>
                <a:gd name="connsiteX65" fmla="*/ 10352 w 25697"/>
                <a:gd name="connsiteY65" fmla="*/ 6252 h 12869"/>
                <a:gd name="connsiteX66" fmla="*/ 8485 w 25697"/>
                <a:gd name="connsiteY66" fmla="*/ 5318 h 12869"/>
                <a:gd name="connsiteX67" fmla="*/ 6820 w 25697"/>
                <a:gd name="connsiteY67" fmla="*/ 4466 h 12869"/>
                <a:gd name="connsiteX68" fmla="*/ 5359 w 25697"/>
                <a:gd name="connsiteY68" fmla="*/ 3694 h 12869"/>
                <a:gd name="connsiteX69" fmla="*/ 4141 w 25697"/>
                <a:gd name="connsiteY69" fmla="*/ 2964 h 12869"/>
                <a:gd name="connsiteX70" fmla="*/ 3167 w 25697"/>
                <a:gd name="connsiteY70" fmla="*/ 2355 h 12869"/>
                <a:gd name="connsiteX71" fmla="*/ 2395 w 25697"/>
                <a:gd name="connsiteY71" fmla="*/ 1827 h 12869"/>
                <a:gd name="connsiteX72" fmla="*/ 1827 w 25697"/>
                <a:gd name="connsiteY72" fmla="*/ 1380 h 12869"/>
                <a:gd name="connsiteX73" fmla="*/ 2558 w 25697"/>
                <a:gd name="connsiteY73" fmla="*/ 1543 h 12869"/>
                <a:gd name="connsiteX74" fmla="*/ 3492 w 25697"/>
                <a:gd name="connsiteY74" fmla="*/ 1786 h 12869"/>
                <a:gd name="connsiteX75" fmla="*/ 4709 w 25697"/>
                <a:gd name="connsiteY75" fmla="*/ 2192 h 12869"/>
                <a:gd name="connsiteX76" fmla="*/ 6130 w 25697"/>
                <a:gd name="connsiteY76" fmla="*/ 2679 h 12869"/>
                <a:gd name="connsiteX77" fmla="*/ 6496 w 25697"/>
                <a:gd name="connsiteY77" fmla="*/ 2070 h 12869"/>
                <a:gd name="connsiteX78" fmla="*/ 6902 w 25697"/>
                <a:gd name="connsiteY78" fmla="*/ 1502 h 12869"/>
                <a:gd name="connsiteX79" fmla="*/ 5237 w 25697"/>
                <a:gd name="connsiteY79" fmla="*/ 893 h 12869"/>
                <a:gd name="connsiteX80" fmla="*/ 3938 w 25697"/>
                <a:gd name="connsiteY80" fmla="*/ 487 h 12869"/>
                <a:gd name="connsiteX81" fmla="*/ 2883 w 25697"/>
                <a:gd name="connsiteY81" fmla="*/ 203 h 12869"/>
                <a:gd name="connsiteX82" fmla="*/ 2030 w 25697"/>
                <a:gd name="connsiteY82" fmla="*/ 41 h 12869"/>
                <a:gd name="connsiteX83" fmla="*/ 1381 w 25697"/>
                <a:gd name="connsiteY83" fmla="*/ 0 h 12869"/>
                <a:gd name="connsiteX84" fmla="*/ 1096 w 25697"/>
                <a:gd name="connsiteY84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1922 w 25697"/>
                <a:gd name="connsiteY48" fmla="*/ 10108 h 12869"/>
                <a:gd name="connsiteX49" fmla="*/ 22652 w 25697"/>
                <a:gd name="connsiteY49" fmla="*/ 10555 h 12869"/>
                <a:gd name="connsiteX50" fmla="*/ 23261 w 25697"/>
                <a:gd name="connsiteY50" fmla="*/ 10961 h 12869"/>
                <a:gd name="connsiteX51" fmla="*/ 23302 w 25697"/>
                <a:gd name="connsiteY51" fmla="*/ 11001 h 12869"/>
                <a:gd name="connsiteX52" fmla="*/ 23302 w 25697"/>
                <a:gd name="connsiteY52" fmla="*/ 11083 h 12869"/>
                <a:gd name="connsiteX53" fmla="*/ 23302 w 25697"/>
                <a:gd name="connsiteY53" fmla="*/ 11204 h 12869"/>
                <a:gd name="connsiteX54" fmla="*/ 23221 w 25697"/>
                <a:gd name="connsiteY54" fmla="*/ 11286 h 12869"/>
                <a:gd name="connsiteX55" fmla="*/ 23099 w 25697"/>
                <a:gd name="connsiteY55" fmla="*/ 11286 h 12869"/>
                <a:gd name="connsiteX56" fmla="*/ 22287 w 25697"/>
                <a:gd name="connsiteY56" fmla="*/ 11083 h 12869"/>
                <a:gd name="connsiteX57" fmla="*/ 21353 w 25697"/>
                <a:gd name="connsiteY57" fmla="*/ 10798 h 12869"/>
                <a:gd name="connsiteX58" fmla="*/ 20257 w 25697"/>
                <a:gd name="connsiteY58" fmla="*/ 10433 h 12869"/>
                <a:gd name="connsiteX59" fmla="*/ 18999 w 25697"/>
                <a:gd name="connsiteY59" fmla="*/ 9946 h 12869"/>
                <a:gd name="connsiteX60" fmla="*/ 17578 w 25697"/>
                <a:gd name="connsiteY60" fmla="*/ 9418 h 12869"/>
                <a:gd name="connsiteX61" fmla="*/ 16035 w 25697"/>
                <a:gd name="connsiteY61" fmla="*/ 8769 h 12869"/>
                <a:gd name="connsiteX62" fmla="*/ 14330 w 25697"/>
                <a:gd name="connsiteY62" fmla="*/ 8038 h 12869"/>
                <a:gd name="connsiteX63" fmla="*/ 12504 w 25697"/>
                <a:gd name="connsiteY63" fmla="*/ 7226 h 12869"/>
                <a:gd name="connsiteX64" fmla="*/ 10352 w 25697"/>
                <a:gd name="connsiteY64" fmla="*/ 6252 h 12869"/>
                <a:gd name="connsiteX65" fmla="*/ 8485 w 25697"/>
                <a:gd name="connsiteY65" fmla="*/ 5318 h 12869"/>
                <a:gd name="connsiteX66" fmla="*/ 6820 w 25697"/>
                <a:gd name="connsiteY66" fmla="*/ 4466 h 12869"/>
                <a:gd name="connsiteX67" fmla="*/ 5359 w 25697"/>
                <a:gd name="connsiteY67" fmla="*/ 3694 h 12869"/>
                <a:gd name="connsiteX68" fmla="*/ 4141 w 25697"/>
                <a:gd name="connsiteY68" fmla="*/ 2964 h 12869"/>
                <a:gd name="connsiteX69" fmla="*/ 3167 w 25697"/>
                <a:gd name="connsiteY69" fmla="*/ 2355 h 12869"/>
                <a:gd name="connsiteX70" fmla="*/ 2395 w 25697"/>
                <a:gd name="connsiteY70" fmla="*/ 1827 h 12869"/>
                <a:gd name="connsiteX71" fmla="*/ 1827 w 25697"/>
                <a:gd name="connsiteY71" fmla="*/ 1380 h 12869"/>
                <a:gd name="connsiteX72" fmla="*/ 2558 w 25697"/>
                <a:gd name="connsiteY72" fmla="*/ 1543 h 12869"/>
                <a:gd name="connsiteX73" fmla="*/ 3492 w 25697"/>
                <a:gd name="connsiteY73" fmla="*/ 1786 h 12869"/>
                <a:gd name="connsiteX74" fmla="*/ 4709 w 25697"/>
                <a:gd name="connsiteY74" fmla="*/ 2192 h 12869"/>
                <a:gd name="connsiteX75" fmla="*/ 6130 w 25697"/>
                <a:gd name="connsiteY75" fmla="*/ 2679 h 12869"/>
                <a:gd name="connsiteX76" fmla="*/ 6496 w 25697"/>
                <a:gd name="connsiteY76" fmla="*/ 2070 h 12869"/>
                <a:gd name="connsiteX77" fmla="*/ 6902 w 25697"/>
                <a:gd name="connsiteY77" fmla="*/ 1502 h 12869"/>
                <a:gd name="connsiteX78" fmla="*/ 5237 w 25697"/>
                <a:gd name="connsiteY78" fmla="*/ 893 h 12869"/>
                <a:gd name="connsiteX79" fmla="*/ 3938 w 25697"/>
                <a:gd name="connsiteY79" fmla="*/ 487 h 12869"/>
                <a:gd name="connsiteX80" fmla="*/ 2883 w 25697"/>
                <a:gd name="connsiteY80" fmla="*/ 203 h 12869"/>
                <a:gd name="connsiteX81" fmla="*/ 2030 w 25697"/>
                <a:gd name="connsiteY81" fmla="*/ 41 h 12869"/>
                <a:gd name="connsiteX82" fmla="*/ 1381 w 25697"/>
                <a:gd name="connsiteY82" fmla="*/ 0 h 12869"/>
                <a:gd name="connsiteX83" fmla="*/ 1096 w 25697"/>
                <a:gd name="connsiteY83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1922 w 25697"/>
                <a:gd name="connsiteY47" fmla="*/ 10108 h 12869"/>
                <a:gd name="connsiteX48" fmla="*/ 22652 w 25697"/>
                <a:gd name="connsiteY48" fmla="*/ 10555 h 12869"/>
                <a:gd name="connsiteX49" fmla="*/ 23261 w 25697"/>
                <a:gd name="connsiteY49" fmla="*/ 10961 h 12869"/>
                <a:gd name="connsiteX50" fmla="*/ 23302 w 25697"/>
                <a:gd name="connsiteY50" fmla="*/ 11001 h 12869"/>
                <a:gd name="connsiteX51" fmla="*/ 23302 w 25697"/>
                <a:gd name="connsiteY51" fmla="*/ 11083 h 12869"/>
                <a:gd name="connsiteX52" fmla="*/ 23302 w 25697"/>
                <a:gd name="connsiteY52" fmla="*/ 11204 h 12869"/>
                <a:gd name="connsiteX53" fmla="*/ 23221 w 25697"/>
                <a:gd name="connsiteY53" fmla="*/ 11286 h 12869"/>
                <a:gd name="connsiteX54" fmla="*/ 23099 w 25697"/>
                <a:gd name="connsiteY54" fmla="*/ 11286 h 12869"/>
                <a:gd name="connsiteX55" fmla="*/ 22287 w 25697"/>
                <a:gd name="connsiteY55" fmla="*/ 11083 h 12869"/>
                <a:gd name="connsiteX56" fmla="*/ 21353 w 25697"/>
                <a:gd name="connsiteY56" fmla="*/ 10798 h 12869"/>
                <a:gd name="connsiteX57" fmla="*/ 20257 w 25697"/>
                <a:gd name="connsiteY57" fmla="*/ 10433 h 12869"/>
                <a:gd name="connsiteX58" fmla="*/ 18999 w 25697"/>
                <a:gd name="connsiteY58" fmla="*/ 9946 h 12869"/>
                <a:gd name="connsiteX59" fmla="*/ 17578 w 25697"/>
                <a:gd name="connsiteY59" fmla="*/ 9418 h 12869"/>
                <a:gd name="connsiteX60" fmla="*/ 16035 w 25697"/>
                <a:gd name="connsiteY60" fmla="*/ 8769 h 12869"/>
                <a:gd name="connsiteX61" fmla="*/ 14330 w 25697"/>
                <a:gd name="connsiteY61" fmla="*/ 8038 h 12869"/>
                <a:gd name="connsiteX62" fmla="*/ 12504 w 25697"/>
                <a:gd name="connsiteY62" fmla="*/ 7226 h 12869"/>
                <a:gd name="connsiteX63" fmla="*/ 10352 w 25697"/>
                <a:gd name="connsiteY63" fmla="*/ 6252 h 12869"/>
                <a:gd name="connsiteX64" fmla="*/ 8485 w 25697"/>
                <a:gd name="connsiteY64" fmla="*/ 5318 h 12869"/>
                <a:gd name="connsiteX65" fmla="*/ 6820 w 25697"/>
                <a:gd name="connsiteY65" fmla="*/ 4466 h 12869"/>
                <a:gd name="connsiteX66" fmla="*/ 5359 w 25697"/>
                <a:gd name="connsiteY66" fmla="*/ 3694 h 12869"/>
                <a:gd name="connsiteX67" fmla="*/ 4141 w 25697"/>
                <a:gd name="connsiteY67" fmla="*/ 2964 h 12869"/>
                <a:gd name="connsiteX68" fmla="*/ 3167 w 25697"/>
                <a:gd name="connsiteY68" fmla="*/ 2355 h 12869"/>
                <a:gd name="connsiteX69" fmla="*/ 2395 w 25697"/>
                <a:gd name="connsiteY69" fmla="*/ 1827 h 12869"/>
                <a:gd name="connsiteX70" fmla="*/ 1827 w 25697"/>
                <a:gd name="connsiteY70" fmla="*/ 1380 h 12869"/>
                <a:gd name="connsiteX71" fmla="*/ 2558 w 25697"/>
                <a:gd name="connsiteY71" fmla="*/ 1543 h 12869"/>
                <a:gd name="connsiteX72" fmla="*/ 3492 w 25697"/>
                <a:gd name="connsiteY72" fmla="*/ 1786 h 12869"/>
                <a:gd name="connsiteX73" fmla="*/ 4709 w 25697"/>
                <a:gd name="connsiteY73" fmla="*/ 2192 h 12869"/>
                <a:gd name="connsiteX74" fmla="*/ 6130 w 25697"/>
                <a:gd name="connsiteY74" fmla="*/ 2679 h 12869"/>
                <a:gd name="connsiteX75" fmla="*/ 6496 w 25697"/>
                <a:gd name="connsiteY75" fmla="*/ 2070 h 12869"/>
                <a:gd name="connsiteX76" fmla="*/ 6902 w 25697"/>
                <a:gd name="connsiteY76" fmla="*/ 1502 h 12869"/>
                <a:gd name="connsiteX77" fmla="*/ 5237 w 25697"/>
                <a:gd name="connsiteY77" fmla="*/ 893 h 12869"/>
                <a:gd name="connsiteX78" fmla="*/ 3938 w 25697"/>
                <a:gd name="connsiteY78" fmla="*/ 487 h 12869"/>
                <a:gd name="connsiteX79" fmla="*/ 2883 w 25697"/>
                <a:gd name="connsiteY79" fmla="*/ 203 h 12869"/>
                <a:gd name="connsiteX80" fmla="*/ 2030 w 25697"/>
                <a:gd name="connsiteY80" fmla="*/ 41 h 12869"/>
                <a:gd name="connsiteX81" fmla="*/ 1381 w 25697"/>
                <a:gd name="connsiteY81" fmla="*/ 0 h 12869"/>
                <a:gd name="connsiteX82" fmla="*/ 1096 w 25697"/>
                <a:gd name="connsiteY82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652 w 25697"/>
                <a:gd name="connsiteY47" fmla="*/ 1055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836 w 25697"/>
                <a:gd name="connsiteY47" fmla="*/ 1067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36 w 25697"/>
                <a:gd name="connsiteY47" fmla="*/ 1067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496 w 25697"/>
                <a:gd name="connsiteY73" fmla="*/ 2070 h 12869"/>
                <a:gd name="connsiteX74" fmla="*/ 6902 w 25697"/>
                <a:gd name="connsiteY74" fmla="*/ 1502 h 12869"/>
                <a:gd name="connsiteX75" fmla="*/ 5237 w 25697"/>
                <a:gd name="connsiteY75" fmla="*/ 893 h 12869"/>
                <a:gd name="connsiteX76" fmla="*/ 3938 w 25697"/>
                <a:gd name="connsiteY76" fmla="*/ 487 h 12869"/>
                <a:gd name="connsiteX77" fmla="*/ 2883 w 25697"/>
                <a:gd name="connsiteY77" fmla="*/ 203 h 12869"/>
                <a:gd name="connsiteX78" fmla="*/ 2030 w 25697"/>
                <a:gd name="connsiteY78" fmla="*/ 41 h 12869"/>
                <a:gd name="connsiteX79" fmla="*/ 1381 w 25697"/>
                <a:gd name="connsiteY79" fmla="*/ 0 h 12869"/>
                <a:gd name="connsiteX80" fmla="*/ 1096 w 25697"/>
                <a:gd name="connsiteY80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902 w 25697"/>
                <a:gd name="connsiteY73" fmla="*/ 1502 h 12869"/>
                <a:gd name="connsiteX74" fmla="*/ 5237 w 25697"/>
                <a:gd name="connsiteY74" fmla="*/ 893 h 12869"/>
                <a:gd name="connsiteX75" fmla="*/ 3938 w 25697"/>
                <a:gd name="connsiteY75" fmla="*/ 487 h 12869"/>
                <a:gd name="connsiteX76" fmla="*/ 2883 w 25697"/>
                <a:gd name="connsiteY76" fmla="*/ 203 h 12869"/>
                <a:gd name="connsiteX77" fmla="*/ 2030 w 25697"/>
                <a:gd name="connsiteY77" fmla="*/ 41 h 12869"/>
                <a:gd name="connsiteX78" fmla="*/ 1381 w 25697"/>
                <a:gd name="connsiteY78" fmla="*/ 0 h 12869"/>
                <a:gd name="connsiteX79" fmla="*/ 1096 w 25697"/>
                <a:gd name="connsiteY79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5237 w 25697"/>
                <a:gd name="connsiteY73" fmla="*/ 893 h 12869"/>
                <a:gd name="connsiteX74" fmla="*/ 3938 w 25697"/>
                <a:gd name="connsiteY74" fmla="*/ 487 h 12869"/>
                <a:gd name="connsiteX75" fmla="*/ 2883 w 25697"/>
                <a:gd name="connsiteY75" fmla="*/ 203 h 12869"/>
                <a:gd name="connsiteX76" fmla="*/ 2030 w 25697"/>
                <a:gd name="connsiteY76" fmla="*/ 41 h 12869"/>
                <a:gd name="connsiteX77" fmla="*/ 1381 w 25697"/>
                <a:gd name="connsiteY77" fmla="*/ 0 h 12869"/>
                <a:gd name="connsiteX78" fmla="*/ 1096 w 25697"/>
                <a:gd name="connsiteY78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5237 w 25697"/>
                <a:gd name="connsiteY72" fmla="*/ 893 h 12869"/>
                <a:gd name="connsiteX73" fmla="*/ 3938 w 25697"/>
                <a:gd name="connsiteY73" fmla="*/ 487 h 12869"/>
                <a:gd name="connsiteX74" fmla="*/ 2883 w 25697"/>
                <a:gd name="connsiteY74" fmla="*/ 203 h 12869"/>
                <a:gd name="connsiteX75" fmla="*/ 2030 w 25697"/>
                <a:gd name="connsiteY75" fmla="*/ 41 h 12869"/>
                <a:gd name="connsiteX76" fmla="*/ 1381 w 25697"/>
                <a:gd name="connsiteY76" fmla="*/ 0 h 12869"/>
                <a:gd name="connsiteX77" fmla="*/ 1096 w 25697"/>
                <a:gd name="connsiteY77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3938 w 25697"/>
                <a:gd name="connsiteY72" fmla="*/ 487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3516 w 25697"/>
                <a:gd name="connsiteY72" fmla="*/ 410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16 w 25697"/>
                <a:gd name="connsiteY72" fmla="*/ 410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51 w 25697"/>
                <a:gd name="connsiteY71" fmla="*/ 1514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51 w 25697"/>
                <a:gd name="connsiteY71" fmla="*/ 1514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274 w 25697"/>
                <a:gd name="connsiteY72" fmla="*/ 29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354 w 25697"/>
                <a:gd name="connsiteY72" fmla="*/ 281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5697" h="12869" extrusionOk="0">
                  <a:moveTo>
                    <a:pt x="1096" y="0"/>
                  </a:moveTo>
                  <a:lnTo>
                    <a:pt x="893" y="41"/>
                  </a:lnTo>
                  <a:lnTo>
                    <a:pt x="690" y="81"/>
                  </a:lnTo>
                  <a:lnTo>
                    <a:pt x="528" y="163"/>
                  </a:lnTo>
                  <a:lnTo>
                    <a:pt x="366" y="244"/>
                  </a:lnTo>
                  <a:lnTo>
                    <a:pt x="284" y="365"/>
                  </a:lnTo>
                  <a:lnTo>
                    <a:pt x="122" y="609"/>
                  </a:lnTo>
                  <a:cubicBezTo>
                    <a:pt x="81" y="704"/>
                    <a:pt x="41" y="798"/>
                    <a:pt x="0" y="893"/>
                  </a:cubicBezTo>
                  <a:lnTo>
                    <a:pt x="0" y="1056"/>
                  </a:lnTo>
                  <a:cubicBezTo>
                    <a:pt x="14" y="1110"/>
                    <a:pt x="27" y="1164"/>
                    <a:pt x="41" y="1218"/>
                  </a:cubicBezTo>
                  <a:cubicBezTo>
                    <a:pt x="55" y="1272"/>
                    <a:pt x="68" y="1326"/>
                    <a:pt x="82" y="1380"/>
                  </a:cubicBezTo>
                  <a:cubicBezTo>
                    <a:pt x="109" y="1448"/>
                    <a:pt x="136" y="1515"/>
                    <a:pt x="163" y="1583"/>
                  </a:cubicBezTo>
                  <a:cubicBezTo>
                    <a:pt x="203" y="1651"/>
                    <a:pt x="244" y="1718"/>
                    <a:pt x="284" y="1786"/>
                  </a:cubicBezTo>
                  <a:cubicBezTo>
                    <a:pt x="338" y="1854"/>
                    <a:pt x="393" y="1921"/>
                    <a:pt x="447" y="1989"/>
                  </a:cubicBezTo>
                  <a:lnTo>
                    <a:pt x="934" y="2436"/>
                  </a:lnTo>
                  <a:lnTo>
                    <a:pt x="1624" y="2964"/>
                  </a:lnTo>
                  <a:lnTo>
                    <a:pt x="2517" y="3573"/>
                  </a:lnTo>
                  <a:lnTo>
                    <a:pt x="3694" y="4303"/>
                  </a:lnTo>
                  <a:lnTo>
                    <a:pt x="5399" y="5278"/>
                  </a:lnTo>
                  <a:lnTo>
                    <a:pt x="7389" y="6292"/>
                  </a:lnTo>
                  <a:lnTo>
                    <a:pt x="9581" y="7388"/>
                  </a:lnTo>
                  <a:lnTo>
                    <a:pt x="11895" y="8485"/>
                  </a:lnTo>
                  <a:lnTo>
                    <a:pt x="14290" y="9540"/>
                  </a:lnTo>
                  <a:lnTo>
                    <a:pt x="16523" y="10474"/>
                  </a:lnTo>
                  <a:lnTo>
                    <a:pt x="18593" y="11286"/>
                  </a:lnTo>
                  <a:lnTo>
                    <a:pt x="20460" y="11935"/>
                  </a:lnTo>
                  <a:lnTo>
                    <a:pt x="21759" y="12341"/>
                  </a:lnTo>
                  <a:lnTo>
                    <a:pt x="22815" y="12625"/>
                  </a:lnTo>
                  <a:lnTo>
                    <a:pt x="23667" y="12788"/>
                  </a:lnTo>
                  <a:lnTo>
                    <a:pt x="24317" y="12869"/>
                  </a:lnTo>
                  <a:lnTo>
                    <a:pt x="24601" y="12828"/>
                  </a:lnTo>
                  <a:lnTo>
                    <a:pt x="24845" y="12828"/>
                  </a:lnTo>
                  <a:lnTo>
                    <a:pt x="25007" y="12747"/>
                  </a:lnTo>
                  <a:lnTo>
                    <a:pt x="25169" y="12706"/>
                  </a:lnTo>
                  <a:lnTo>
                    <a:pt x="25332" y="12585"/>
                  </a:lnTo>
                  <a:cubicBezTo>
                    <a:pt x="25359" y="12558"/>
                    <a:pt x="25386" y="12530"/>
                    <a:pt x="25413" y="12503"/>
                  </a:cubicBezTo>
                  <a:lnTo>
                    <a:pt x="25616" y="12219"/>
                  </a:lnTo>
                  <a:cubicBezTo>
                    <a:pt x="25643" y="12124"/>
                    <a:pt x="25670" y="12030"/>
                    <a:pt x="25697" y="11935"/>
                  </a:cubicBezTo>
                  <a:lnTo>
                    <a:pt x="25697" y="11773"/>
                  </a:lnTo>
                  <a:cubicBezTo>
                    <a:pt x="25684" y="11719"/>
                    <a:pt x="25670" y="11664"/>
                    <a:pt x="25657" y="11610"/>
                  </a:cubicBezTo>
                  <a:cubicBezTo>
                    <a:pt x="25643" y="11556"/>
                    <a:pt x="25630" y="11502"/>
                    <a:pt x="25616" y="11448"/>
                  </a:cubicBezTo>
                  <a:lnTo>
                    <a:pt x="25535" y="11286"/>
                  </a:lnTo>
                  <a:lnTo>
                    <a:pt x="25413" y="11083"/>
                  </a:lnTo>
                  <a:lnTo>
                    <a:pt x="25251" y="10880"/>
                  </a:lnTo>
                  <a:lnTo>
                    <a:pt x="24763" y="10433"/>
                  </a:lnTo>
                  <a:lnTo>
                    <a:pt x="24073" y="9905"/>
                  </a:lnTo>
                  <a:lnTo>
                    <a:pt x="23155" y="9181"/>
                  </a:lnTo>
                  <a:cubicBezTo>
                    <a:pt x="23067" y="9697"/>
                    <a:pt x="22978" y="10213"/>
                    <a:pt x="22890" y="10729"/>
                  </a:cubicBezTo>
                  <a:lnTo>
                    <a:pt x="23261" y="10961"/>
                  </a:lnTo>
                  <a:cubicBezTo>
                    <a:pt x="23275" y="10974"/>
                    <a:pt x="23288" y="10988"/>
                    <a:pt x="23302" y="11001"/>
                  </a:cubicBezTo>
                  <a:lnTo>
                    <a:pt x="23302" y="11083"/>
                  </a:lnTo>
                  <a:lnTo>
                    <a:pt x="23302" y="11204"/>
                  </a:lnTo>
                  <a:cubicBezTo>
                    <a:pt x="23275" y="11231"/>
                    <a:pt x="23248" y="11259"/>
                    <a:pt x="23221" y="11286"/>
                  </a:cubicBezTo>
                  <a:lnTo>
                    <a:pt x="23099" y="11286"/>
                  </a:lnTo>
                  <a:lnTo>
                    <a:pt x="22287" y="11083"/>
                  </a:lnTo>
                  <a:lnTo>
                    <a:pt x="21353" y="10798"/>
                  </a:lnTo>
                  <a:lnTo>
                    <a:pt x="20257" y="10433"/>
                  </a:lnTo>
                  <a:lnTo>
                    <a:pt x="18999" y="9946"/>
                  </a:lnTo>
                  <a:lnTo>
                    <a:pt x="17578" y="9418"/>
                  </a:lnTo>
                  <a:lnTo>
                    <a:pt x="16035" y="8769"/>
                  </a:lnTo>
                  <a:lnTo>
                    <a:pt x="14330" y="8038"/>
                  </a:lnTo>
                  <a:lnTo>
                    <a:pt x="12504" y="7226"/>
                  </a:lnTo>
                  <a:lnTo>
                    <a:pt x="10352" y="6252"/>
                  </a:lnTo>
                  <a:lnTo>
                    <a:pt x="8485" y="5318"/>
                  </a:lnTo>
                  <a:lnTo>
                    <a:pt x="6820" y="4466"/>
                  </a:lnTo>
                  <a:lnTo>
                    <a:pt x="5359" y="3694"/>
                  </a:lnTo>
                  <a:lnTo>
                    <a:pt x="4141" y="2964"/>
                  </a:lnTo>
                  <a:lnTo>
                    <a:pt x="3167" y="2355"/>
                  </a:lnTo>
                  <a:lnTo>
                    <a:pt x="2395" y="1827"/>
                  </a:lnTo>
                  <a:lnTo>
                    <a:pt x="1827" y="1380"/>
                  </a:lnTo>
                  <a:lnTo>
                    <a:pt x="2558" y="1543"/>
                  </a:lnTo>
                  <a:lnTo>
                    <a:pt x="3111" y="1669"/>
                  </a:lnTo>
                  <a:cubicBezTo>
                    <a:pt x="3119" y="1210"/>
                    <a:pt x="3206" y="750"/>
                    <a:pt x="3354" y="281"/>
                  </a:cubicBezTo>
                  <a:lnTo>
                    <a:pt x="2883" y="203"/>
                  </a:lnTo>
                  <a:lnTo>
                    <a:pt x="2030" y="41"/>
                  </a:lnTo>
                  <a:lnTo>
                    <a:pt x="1381" y="0"/>
                  </a:lnTo>
                  <a:lnTo>
                    <a:pt x="10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14" name="Нептун">
            <a:extLst>
              <a:ext uri="{FF2B5EF4-FFF2-40B4-BE49-F238E27FC236}">
                <a16:creationId xmlns:a16="http://schemas.microsoft.com/office/drawing/2014/main" id="{4ECD5317-3209-4E6C-BF6B-0B25F0BD9731}"/>
              </a:ext>
            </a:extLst>
          </p:cNvPr>
          <p:cNvGrpSpPr/>
          <p:nvPr/>
        </p:nvGrpSpPr>
        <p:grpSpPr>
          <a:xfrm>
            <a:off x="755351" y="1322908"/>
            <a:ext cx="2706392" cy="2735609"/>
            <a:chOff x="238125" y="3709175"/>
            <a:chExt cx="1121200" cy="1122225"/>
          </a:xfrm>
        </p:grpSpPr>
        <p:sp>
          <p:nvSpPr>
            <p:cNvPr id="115" name="Google Shape;1357;p53">
              <a:extLst>
                <a:ext uri="{FF2B5EF4-FFF2-40B4-BE49-F238E27FC236}">
                  <a16:creationId xmlns:a16="http://schemas.microsoft.com/office/drawing/2014/main" id="{E35188B8-631C-4530-B71F-164E77CD2E17}"/>
                </a:ext>
              </a:extLst>
            </p:cNvPr>
            <p:cNvSpPr/>
            <p:nvPr/>
          </p:nvSpPr>
          <p:spPr>
            <a:xfrm>
              <a:off x="238125" y="3709175"/>
              <a:ext cx="1121200" cy="1121200"/>
            </a:xfrm>
            <a:custGeom>
              <a:avLst/>
              <a:gdLst/>
              <a:ahLst/>
              <a:cxnLst/>
              <a:rect l="l" t="t" r="r" b="b"/>
              <a:pathLst>
                <a:path w="44848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20" y="124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8" y="741"/>
                  </a:lnTo>
                  <a:lnTo>
                    <a:pt x="15758" y="1029"/>
                  </a:lnTo>
                  <a:lnTo>
                    <a:pt x="14730" y="1358"/>
                  </a:lnTo>
                  <a:lnTo>
                    <a:pt x="13701" y="1769"/>
                  </a:lnTo>
                  <a:lnTo>
                    <a:pt x="12714" y="2222"/>
                  </a:lnTo>
                  <a:lnTo>
                    <a:pt x="11726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9011" y="4485"/>
                  </a:lnTo>
                  <a:lnTo>
                    <a:pt x="8147" y="5143"/>
                  </a:lnTo>
                  <a:lnTo>
                    <a:pt x="7365" y="5843"/>
                  </a:lnTo>
                  <a:lnTo>
                    <a:pt x="6583" y="6583"/>
                  </a:lnTo>
                  <a:lnTo>
                    <a:pt x="5843" y="7365"/>
                  </a:lnTo>
                  <a:lnTo>
                    <a:pt x="5102" y="8188"/>
                  </a:lnTo>
                  <a:lnTo>
                    <a:pt x="4444" y="9011"/>
                  </a:lnTo>
                  <a:lnTo>
                    <a:pt x="3826" y="9916"/>
                  </a:lnTo>
                  <a:lnTo>
                    <a:pt x="3250" y="10821"/>
                  </a:lnTo>
                  <a:lnTo>
                    <a:pt x="2716" y="11768"/>
                  </a:lnTo>
                  <a:lnTo>
                    <a:pt x="2222" y="12714"/>
                  </a:lnTo>
                  <a:lnTo>
                    <a:pt x="1769" y="13701"/>
                  </a:lnTo>
                  <a:lnTo>
                    <a:pt x="1358" y="14730"/>
                  </a:lnTo>
                  <a:lnTo>
                    <a:pt x="987" y="15759"/>
                  </a:lnTo>
                  <a:lnTo>
                    <a:pt x="699" y="16828"/>
                  </a:lnTo>
                  <a:lnTo>
                    <a:pt x="453" y="17939"/>
                  </a:lnTo>
                  <a:lnTo>
                    <a:pt x="247" y="19009"/>
                  </a:lnTo>
                  <a:lnTo>
                    <a:pt x="123" y="20161"/>
                  </a:lnTo>
                  <a:lnTo>
                    <a:pt x="41" y="21272"/>
                  </a:lnTo>
                  <a:lnTo>
                    <a:pt x="0" y="22424"/>
                  </a:lnTo>
                  <a:lnTo>
                    <a:pt x="41" y="23576"/>
                  </a:lnTo>
                  <a:lnTo>
                    <a:pt x="123" y="24728"/>
                  </a:lnTo>
                  <a:lnTo>
                    <a:pt x="247" y="25839"/>
                  </a:lnTo>
                  <a:lnTo>
                    <a:pt x="453" y="26950"/>
                  </a:lnTo>
                  <a:lnTo>
                    <a:pt x="699" y="28061"/>
                  </a:lnTo>
                  <a:lnTo>
                    <a:pt x="987" y="29089"/>
                  </a:lnTo>
                  <a:lnTo>
                    <a:pt x="1358" y="30159"/>
                  </a:lnTo>
                  <a:lnTo>
                    <a:pt x="1769" y="31188"/>
                  </a:lnTo>
                  <a:lnTo>
                    <a:pt x="2222" y="32175"/>
                  </a:lnTo>
                  <a:lnTo>
                    <a:pt x="2716" y="33122"/>
                  </a:lnTo>
                  <a:lnTo>
                    <a:pt x="3250" y="34068"/>
                  </a:lnTo>
                  <a:lnTo>
                    <a:pt x="3826" y="34973"/>
                  </a:lnTo>
                  <a:lnTo>
                    <a:pt x="4444" y="35837"/>
                  </a:lnTo>
                  <a:lnTo>
                    <a:pt x="5102" y="36701"/>
                  </a:lnTo>
                  <a:lnTo>
                    <a:pt x="5843" y="37524"/>
                  </a:lnTo>
                  <a:lnTo>
                    <a:pt x="6583" y="38306"/>
                  </a:lnTo>
                  <a:lnTo>
                    <a:pt x="7365" y="39046"/>
                  </a:lnTo>
                  <a:lnTo>
                    <a:pt x="8147" y="39746"/>
                  </a:lnTo>
                  <a:lnTo>
                    <a:pt x="9011" y="40404"/>
                  </a:lnTo>
                  <a:lnTo>
                    <a:pt x="9875" y="41021"/>
                  </a:lnTo>
                  <a:lnTo>
                    <a:pt x="10780" y="41639"/>
                  </a:lnTo>
                  <a:lnTo>
                    <a:pt x="11726" y="42173"/>
                  </a:lnTo>
                  <a:lnTo>
                    <a:pt x="12714" y="42667"/>
                  </a:lnTo>
                  <a:lnTo>
                    <a:pt x="13701" y="43120"/>
                  </a:lnTo>
                  <a:lnTo>
                    <a:pt x="14730" y="43490"/>
                  </a:lnTo>
                  <a:lnTo>
                    <a:pt x="15758" y="43860"/>
                  </a:lnTo>
                  <a:lnTo>
                    <a:pt x="16828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20" y="44766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6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20" y="44148"/>
                  </a:lnTo>
                  <a:lnTo>
                    <a:pt x="29089" y="43860"/>
                  </a:lnTo>
                  <a:lnTo>
                    <a:pt x="30118" y="43490"/>
                  </a:lnTo>
                  <a:lnTo>
                    <a:pt x="31147" y="43120"/>
                  </a:lnTo>
                  <a:lnTo>
                    <a:pt x="32134" y="42667"/>
                  </a:lnTo>
                  <a:lnTo>
                    <a:pt x="33121" y="42173"/>
                  </a:lnTo>
                  <a:lnTo>
                    <a:pt x="34068" y="41639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1" y="39746"/>
                  </a:lnTo>
                  <a:lnTo>
                    <a:pt x="37483" y="39046"/>
                  </a:lnTo>
                  <a:lnTo>
                    <a:pt x="38265" y="38306"/>
                  </a:lnTo>
                  <a:lnTo>
                    <a:pt x="39005" y="37524"/>
                  </a:lnTo>
                  <a:lnTo>
                    <a:pt x="39746" y="36701"/>
                  </a:lnTo>
                  <a:lnTo>
                    <a:pt x="40404" y="35837"/>
                  </a:lnTo>
                  <a:lnTo>
                    <a:pt x="41021" y="34973"/>
                  </a:lnTo>
                  <a:lnTo>
                    <a:pt x="41597" y="34068"/>
                  </a:lnTo>
                  <a:lnTo>
                    <a:pt x="42132" y="33122"/>
                  </a:lnTo>
                  <a:lnTo>
                    <a:pt x="42626" y="32175"/>
                  </a:lnTo>
                  <a:lnTo>
                    <a:pt x="43079" y="31188"/>
                  </a:lnTo>
                  <a:lnTo>
                    <a:pt x="43490" y="30159"/>
                  </a:lnTo>
                  <a:lnTo>
                    <a:pt x="43860" y="29089"/>
                  </a:lnTo>
                  <a:lnTo>
                    <a:pt x="44148" y="28061"/>
                  </a:lnTo>
                  <a:lnTo>
                    <a:pt x="44395" y="26950"/>
                  </a:lnTo>
                  <a:lnTo>
                    <a:pt x="44601" y="25839"/>
                  </a:lnTo>
                  <a:lnTo>
                    <a:pt x="44724" y="24728"/>
                  </a:lnTo>
                  <a:lnTo>
                    <a:pt x="44807" y="23576"/>
                  </a:lnTo>
                  <a:lnTo>
                    <a:pt x="44848" y="22424"/>
                  </a:lnTo>
                  <a:lnTo>
                    <a:pt x="44807" y="21272"/>
                  </a:lnTo>
                  <a:lnTo>
                    <a:pt x="44724" y="20161"/>
                  </a:lnTo>
                  <a:lnTo>
                    <a:pt x="44601" y="19009"/>
                  </a:lnTo>
                  <a:lnTo>
                    <a:pt x="44395" y="17939"/>
                  </a:lnTo>
                  <a:lnTo>
                    <a:pt x="44148" y="16828"/>
                  </a:lnTo>
                  <a:lnTo>
                    <a:pt x="43860" y="15759"/>
                  </a:lnTo>
                  <a:lnTo>
                    <a:pt x="43490" y="14730"/>
                  </a:lnTo>
                  <a:lnTo>
                    <a:pt x="43079" y="13701"/>
                  </a:lnTo>
                  <a:lnTo>
                    <a:pt x="42626" y="12714"/>
                  </a:lnTo>
                  <a:lnTo>
                    <a:pt x="42132" y="11768"/>
                  </a:lnTo>
                  <a:lnTo>
                    <a:pt x="41597" y="10821"/>
                  </a:lnTo>
                  <a:lnTo>
                    <a:pt x="41021" y="9916"/>
                  </a:lnTo>
                  <a:lnTo>
                    <a:pt x="40404" y="9011"/>
                  </a:lnTo>
                  <a:lnTo>
                    <a:pt x="39746" y="8188"/>
                  </a:lnTo>
                  <a:lnTo>
                    <a:pt x="39005" y="7365"/>
                  </a:lnTo>
                  <a:lnTo>
                    <a:pt x="38265" y="6583"/>
                  </a:lnTo>
                  <a:lnTo>
                    <a:pt x="37483" y="5843"/>
                  </a:lnTo>
                  <a:lnTo>
                    <a:pt x="36701" y="5143"/>
                  </a:lnTo>
                  <a:lnTo>
                    <a:pt x="35837" y="4485"/>
                  </a:lnTo>
                  <a:lnTo>
                    <a:pt x="34973" y="3827"/>
                  </a:lnTo>
                  <a:lnTo>
                    <a:pt x="34068" y="3251"/>
                  </a:lnTo>
                  <a:lnTo>
                    <a:pt x="33121" y="2716"/>
                  </a:lnTo>
                  <a:lnTo>
                    <a:pt x="32134" y="2222"/>
                  </a:lnTo>
                  <a:lnTo>
                    <a:pt x="31147" y="1769"/>
                  </a:lnTo>
                  <a:lnTo>
                    <a:pt x="30118" y="1358"/>
                  </a:lnTo>
                  <a:lnTo>
                    <a:pt x="29089" y="1029"/>
                  </a:lnTo>
                  <a:lnTo>
                    <a:pt x="28020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4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358;p53">
              <a:extLst>
                <a:ext uri="{FF2B5EF4-FFF2-40B4-BE49-F238E27FC236}">
                  <a16:creationId xmlns:a16="http://schemas.microsoft.com/office/drawing/2014/main" id="{305F7788-C55B-4ABF-981F-DEDDE0699033}"/>
                </a:ext>
              </a:extLst>
            </p:cNvPr>
            <p:cNvSpPr/>
            <p:nvPr/>
          </p:nvSpPr>
          <p:spPr>
            <a:xfrm>
              <a:off x="460300" y="3761625"/>
              <a:ext cx="373400" cy="117300"/>
            </a:xfrm>
            <a:custGeom>
              <a:avLst/>
              <a:gdLst/>
              <a:ahLst/>
              <a:cxnLst/>
              <a:rect l="l" t="t" r="r" b="b"/>
              <a:pathLst>
                <a:path w="14936" h="4692" extrusionOk="0">
                  <a:moveTo>
                    <a:pt x="4156" y="1"/>
                  </a:moveTo>
                  <a:lnTo>
                    <a:pt x="3086" y="535"/>
                  </a:lnTo>
                  <a:lnTo>
                    <a:pt x="2016" y="1112"/>
                  </a:lnTo>
                  <a:lnTo>
                    <a:pt x="988" y="1770"/>
                  </a:lnTo>
                  <a:lnTo>
                    <a:pt x="0" y="2469"/>
                  </a:lnTo>
                  <a:lnTo>
                    <a:pt x="1399" y="3045"/>
                  </a:lnTo>
                  <a:lnTo>
                    <a:pt x="2222" y="3333"/>
                  </a:lnTo>
                  <a:lnTo>
                    <a:pt x="3086" y="3621"/>
                  </a:lnTo>
                  <a:lnTo>
                    <a:pt x="3950" y="3909"/>
                  </a:lnTo>
                  <a:lnTo>
                    <a:pt x="4814" y="4115"/>
                  </a:lnTo>
                  <a:lnTo>
                    <a:pt x="5678" y="4321"/>
                  </a:lnTo>
                  <a:lnTo>
                    <a:pt x="6542" y="4485"/>
                  </a:lnTo>
                  <a:lnTo>
                    <a:pt x="7447" y="4609"/>
                  </a:lnTo>
                  <a:lnTo>
                    <a:pt x="8311" y="4650"/>
                  </a:lnTo>
                  <a:lnTo>
                    <a:pt x="9176" y="4691"/>
                  </a:lnTo>
                  <a:lnTo>
                    <a:pt x="10081" y="4650"/>
                  </a:lnTo>
                  <a:lnTo>
                    <a:pt x="10904" y="4568"/>
                  </a:lnTo>
                  <a:lnTo>
                    <a:pt x="11768" y="4444"/>
                  </a:lnTo>
                  <a:lnTo>
                    <a:pt x="12591" y="4239"/>
                  </a:lnTo>
                  <a:lnTo>
                    <a:pt x="13413" y="3950"/>
                  </a:lnTo>
                  <a:lnTo>
                    <a:pt x="14195" y="3621"/>
                  </a:lnTo>
                  <a:lnTo>
                    <a:pt x="14936" y="3169"/>
                  </a:lnTo>
                  <a:lnTo>
                    <a:pt x="13578" y="2922"/>
                  </a:lnTo>
                  <a:lnTo>
                    <a:pt x="12179" y="2634"/>
                  </a:lnTo>
                  <a:lnTo>
                    <a:pt x="10821" y="2305"/>
                  </a:lnTo>
                  <a:lnTo>
                    <a:pt x="9464" y="1893"/>
                  </a:lnTo>
                  <a:lnTo>
                    <a:pt x="8106" y="1482"/>
                  </a:lnTo>
                  <a:lnTo>
                    <a:pt x="6789" y="1029"/>
                  </a:lnTo>
                  <a:lnTo>
                    <a:pt x="5473" y="535"/>
                  </a:lnTo>
                  <a:lnTo>
                    <a:pt x="4156" y="1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359;p53">
              <a:extLst>
                <a:ext uri="{FF2B5EF4-FFF2-40B4-BE49-F238E27FC236}">
                  <a16:creationId xmlns:a16="http://schemas.microsoft.com/office/drawing/2014/main" id="{423CB254-A6F7-4433-A366-0A17CA383FEE}"/>
                </a:ext>
              </a:extLst>
            </p:cNvPr>
            <p:cNvSpPr/>
            <p:nvPr/>
          </p:nvSpPr>
          <p:spPr>
            <a:xfrm>
              <a:off x="350225" y="3710200"/>
              <a:ext cx="975150" cy="369300"/>
            </a:xfrm>
            <a:custGeom>
              <a:avLst/>
              <a:gdLst/>
              <a:ahLst/>
              <a:cxnLst/>
              <a:rect l="l" t="t" r="r" b="b"/>
              <a:pathLst>
                <a:path w="39006" h="14772" extrusionOk="0">
                  <a:moveTo>
                    <a:pt x="17076" y="0"/>
                  </a:moveTo>
                  <a:lnTo>
                    <a:pt x="16006" y="83"/>
                  </a:lnTo>
                  <a:lnTo>
                    <a:pt x="14936" y="206"/>
                  </a:lnTo>
                  <a:lnTo>
                    <a:pt x="13867" y="371"/>
                  </a:lnTo>
                  <a:lnTo>
                    <a:pt x="12797" y="618"/>
                  </a:lnTo>
                  <a:lnTo>
                    <a:pt x="11727" y="864"/>
                  </a:lnTo>
                  <a:lnTo>
                    <a:pt x="10904" y="1111"/>
                  </a:lnTo>
                  <a:lnTo>
                    <a:pt x="10122" y="1399"/>
                  </a:lnTo>
                  <a:lnTo>
                    <a:pt x="9341" y="1728"/>
                  </a:lnTo>
                  <a:lnTo>
                    <a:pt x="8559" y="2058"/>
                  </a:lnTo>
                  <a:lnTo>
                    <a:pt x="9876" y="2592"/>
                  </a:lnTo>
                  <a:lnTo>
                    <a:pt x="11192" y="3086"/>
                  </a:lnTo>
                  <a:lnTo>
                    <a:pt x="12509" y="3539"/>
                  </a:lnTo>
                  <a:lnTo>
                    <a:pt x="13867" y="3950"/>
                  </a:lnTo>
                  <a:lnTo>
                    <a:pt x="15224" y="4362"/>
                  </a:lnTo>
                  <a:lnTo>
                    <a:pt x="16582" y="4691"/>
                  </a:lnTo>
                  <a:lnTo>
                    <a:pt x="17981" y="4979"/>
                  </a:lnTo>
                  <a:lnTo>
                    <a:pt x="19339" y="5226"/>
                  </a:lnTo>
                  <a:lnTo>
                    <a:pt x="18598" y="5678"/>
                  </a:lnTo>
                  <a:lnTo>
                    <a:pt x="17816" y="6007"/>
                  </a:lnTo>
                  <a:lnTo>
                    <a:pt x="16994" y="6296"/>
                  </a:lnTo>
                  <a:lnTo>
                    <a:pt x="16171" y="6501"/>
                  </a:lnTo>
                  <a:lnTo>
                    <a:pt x="15307" y="6625"/>
                  </a:lnTo>
                  <a:lnTo>
                    <a:pt x="14484" y="6707"/>
                  </a:lnTo>
                  <a:lnTo>
                    <a:pt x="13579" y="6748"/>
                  </a:lnTo>
                  <a:lnTo>
                    <a:pt x="12714" y="6707"/>
                  </a:lnTo>
                  <a:lnTo>
                    <a:pt x="11850" y="6666"/>
                  </a:lnTo>
                  <a:lnTo>
                    <a:pt x="10945" y="6542"/>
                  </a:lnTo>
                  <a:lnTo>
                    <a:pt x="10081" y="6378"/>
                  </a:lnTo>
                  <a:lnTo>
                    <a:pt x="9217" y="6172"/>
                  </a:lnTo>
                  <a:lnTo>
                    <a:pt x="8353" y="5966"/>
                  </a:lnTo>
                  <a:lnTo>
                    <a:pt x="7489" y="5678"/>
                  </a:lnTo>
                  <a:lnTo>
                    <a:pt x="6625" y="5390"/>
                  </a:lnTo>
                  <a:lnTo>
                    <a:pt x="5802" y="5102"/>
                  </a:lnTo>
                  <a:lnTo>
                    <a:pt x="4403" y="4526"/>
                  </a:lnTo>
                  <a:lnTo>
                    <a:pt x="3786" y="5020"/>
                  </a:lnTo>
                  <a:lnTo>
                    <a:pt x="3210" y="5514"/>
                  </a:lnTo>
                  <a:lnTo>
                    <a:pt x="2634" y="6049"/>
                  </a:lnTo>
                  <a:lnTo>
                    <a:pt x="2058" y="6584"/>
                  </a:lnTo>
                  <a:lnTo>
                    <a:pt x="1523" y="7160"/>
                  </a:lnTo>
                  <a:lnTo>
                    <a:pt x="988" y="7736"/>
                  </a:lnTo>
                  <a:lnTo>
                    <a:pt x="495" y="8312"/>
                  </a:lnTo>
                  <a:lnTo>
                    <a:pt x="1" y="8929"/>
                  </a:lnTo>
                  <a:lnTo>
                    <a:pt x="3004" y="9875"/>
                  </a:lnTo>
                  <a:lnTo>
                    <a:pt x="6049" y="10739"/>
                  </a:lnTo>
                  <a:lnTo>
                    <a:pt x="9053" y="11480"/>
                  </a:lnTo>
                  <a:lnTo>
                    <a:pt x="12138" y="12179"/>
                  </a:lnTo>
                  <a:lnTo>
                    <a:pt x="15430" y="12838"/>
                  </a:lnTo>
                  <a:lnTo>
                    <a:pt x="18763" y="13414"/>
                  </a:lnTo>
                  <a:lnTo>
                    <a:pt x="22137" y="13866"/>
                  </a:lnTo>
                  <a:lnTo>
                    <a:pt x="25510" y="14236"/>
                  </a:lnTo>
                  <a:lnTo>
                    <a:pt x="28843" y="14524"/>
                  </a:lnTo>
                  <a:lnTo>
                    <a:pt x="32258" y="14689"/>
                  </a:lnTo>
                  <a:lnTo>
                    <a:pt x="35632" y="14771"/>
                  </a:lnTo>
                  <a:lnTo>
                    <a:pt x="39006" y="14771"/>
                  </a:lnTo>
                  <a:lnTo>
                    <a:pt x="38595" y="13743"/>
                  </a:lnTo>
                  <a:lnTo>
                    <a:pt x="38183" y="12755"/>
                  </a:lnTo>
                  <a:lnTo>
                    <a:pt x="37689" y="11809"/>
                  </a:lnTo>
                  <a:lnTo>
                    <a:pt x="37154" y="10863"/>
                  </a:lnTo>
                  <a:lnTo>
                    <a:pt x="36578" y="9957"/>
                  </a:lnTo>
                  <a:lnTo>
                    <a:pt x="35961" y="9093"/>
                  </a:lnTo>
                  <a:lnTo>
                    <a:pt x="35344" y="8270"/>
                  </a:lnTo>
                  <a:lnTo>
                    <a:pt x="34645" y="7489"/>
                  </a:lnTo>
                  <a:lnTo>
                    <a:pt x="33945" y="6707"/>
                  </a:lnTo>
                  <a:lnTo>
                    <a:pt x="33205" y="6007"/>
                  </a:lnTo>
                  <a:lnTo>
                    <a:pt x="32423" y="5308"/>
                  </a:lnTo>
                  <a:lnTo>
                    <a:pt x="31641" y="4650"/>
                  </a:lnTo>
                  <a:lnTo>
                    <a:pt x="30777" y="4033"/>
                  </a:lnTo>
                  <a:lnTo>
                    <a:pt x="29913" y="3498"/>
                  </a:lnTo>
                  <a:lnTo>
                    <a:pt x="29049" y="2963"/>
                  </a:lnTo>
                  <a:lnTo>
                    <a:pt x="28144" y="2469"/>
                  </a:lnTo>
                  <a:lnTo>
                    <a:pt x="27197" y="2016"/>
                  </a:lnTo>
                  <a:lnTo>
                    <a:pt x="26251" y="1605"/>
                  </a:lnTo>
                  <a:lnTo>
                    <a:pt x="25305" y="1235"/>
                  </a:lnTo>
                  <a:lnTo>
                    <a:pt x="24317" y="906"/>
                  </a:lnTo>
                  <a:lnTo>
                    <a:pt x="23289" y="659"/>
                  </a:lnTo>
                  <a:lnTo>
                    <a:pt x="22301" y="412"/>
                  </a:lnTo>
                  <a:lnTo>
                    <a:pt x="21273" y="247"/>
                  </a:lnTo>
                  <a:lnTo>
                    <a:pt x="20244" y="124"/>
                  </a:lnTo>
                  <a:lnTo>
                    <a:pt x="19174" y="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360;p53">
              <a:extLst>
                <a:ext uri="{FF2B5EF4-FFF2-40B4-BE49-F238E27FC236}">
                  <a16:creationId xmlns:a16="http://schemas.microsoft.com/office/drawing/2014/main" id="{27D62B1C-F31A-4AE1-AFB9-55955C351650}"/>
                </a:ext>
              </a:extLst>
            </p:cNvPr>
            <p:cNvSpPr/>
            <p:nvPr/>
          </p:nvSpPr>
          <p:spPr>
            <a:xfrm>
              <a:off x="238125" y="4251250"/>
              <a:ext cx="1069775" cy="580150"/>
            </a:xfrm>
            <a:custGeom>
              <a:avLst/>
              <a:gdLst/>
              <a:ahLst/>
              <a:cxnLst/>
              <a:rect l="l" t="t" r="r" b="b"/>
              <a:pathLst>
                <a:path w="42791" h="23206" extrusionOk="0">
                  <a:moveTo>
                    <a:pt x="0" y="0"/>
                  </a:moveTo>
                  <a:lnTo>
                    <a:pt x="0" y="864"/>
                  </a:lnTo>
                  <a:lnTo>
                    <a:pt x="0" y="1729"/>
                  </a:lnTo>
                  <a:lnTo>
                    <a:pt x="82" y="2634"/>
                  </a:lnTo>
                  <a:lnTo>
                    <a:pt x="165" y="3498"/>
                  </a:lnTo>
                  <a:lnTo>
                    <a:pt x="288" y="4362"/>
                  </a:lnTo>
                  <a:lnTo>
                    <a:pt x="453" y="5267"/>
                  </a:lnTo>
                  <a:lnTo>
                    <a:pt x="658" y="6131"/>
                  </a:lnTo>
                  <a:lnTo>
                    <a:pt x="864" y="6995"/>
                  </a:lnTo>
                  <a:lnTo>
                    <a:pt x="1234" y="8106"/>
                  </a:lnTo>
                  <a:lnTo>
                    <a:pt x="1646" y="9176"/>
                  </a:lnTo>
                  <a:lnTo>
                    <a:pt x="2098" y="10204"/>
                  </a:lnTo>
                  <a:lnTo>
                    <a:pt x="2592" y="11233"/>
                  </a:lnTo>
                  <a:lnTo>
                    <a:pt x="3127" y="12179"/>
                  </a:lnTo>
                  <a:lnTo>
                    <a:pt x="3703" y="13126"/>
                  </a:lnTo>
                  <a:lnTo>
                    <a:pt x="4320" y="14031"/>
                  </a:lnTo>
                  <a:lnTo>
                    <a:pt x="4979" y="14895"/>
                  </a:lnTo>
                  <a:lnTo>
                    <a:pt x="5719" y="15718"/>
                  </a:lnTo>
                  <a:lnTo>
                    <a:pt x="6460" y="16541"/>
                  </a:lnTo>
                  <a:lnTo>
                    <a:pt x="7241" y="17281"/>
                  </a:lnTo>
                  <a:lnTo>
                    <a:pt x="8023" y="17981"/>
                  </a:lnTo>
                  <a:lnTo>
                    <a:pt x="8887" y="18639"/>
                  </a:lnTo>
                  <a:lnTo>
                    <a:pt x="9751" y="19297"/>
                  </a:lnTo>
                  <a:lnTo>
                    <a:pt x="10656" y="19873"/>
                  </a:lnTo>
                  <a:lnTo>
                    <a:pt x="11603" y="20408"/>
                  </a:lnTo>
                  <a:lnTo>
                    <a:pt x="12549" y="20902"/>
                  </a:lnTo>
                  <a:lnTo>
                    <a:pt x="13537" y="21355"/>
                  </a:lnTo>
                  <a:lnTo>
                    <a:pt x="14524" y="21766"/>
                  </a:lnTo>
                  <a:lnTo>
                    <a:pt x="15553" y="22136"/>
                  </a:lnTo>
                  <a:lnTo>
                    <a:pt x="16581" y="22424"/>
                  </a:lnTo>
                  <a:lnTo>
                    <a:pt x="17610" y="22671"/>
                  </a:lnTo>
                  <a:lnTo>
                    <a:pt x="18680" y="22877"/>
                  </a:lnTo>
                  <a:lnTo>
                    <a:pt x="19791" y="23041"/>
                  </a:lnTo>
                  <a:lnTo>
                    <a:pt x="20860" y="23165"/>
                  </a:lnTo>
                  <a:lnTo>
                    <a:pt x="21971" y="23206"/>
                  </a:lnTo>
                  <a:lnTo>
                    <a:pt x="23082" y="23206"/>
                  </a:lnTo>
                  <a:lnTo>
                    <a:pt x="24193" y="23124"/>
                  </a:lnTo>
                  <a:lnTo>
                    <a:pt x="25304" y="23000"/>
                  </a:lnTo>
                  <a:lnTo>
                    <a:pt x="26415" y="22836"/>
                  </a:lnTo>
                  <a:lnTo>
                    <a:pt x="27526" y="22630"/>
                  </a:lnTo>
                  <a:lnTo>
                    <a:pt x="28637" y="22301"/>
                  </a:lnTo>
                  <a:lnTo>
                    <a:pt x="29871" y="21931"/>
                  </a:lnTo>
                  <a:lnTo>
                    <a:pt x="31023" y="21478"/>
                  </a:lnTo>
                  <a:lnTo>
                    <a:pt x="32134" y="20984"/>
                  </a:lnTo>
                  <a:lnTo>
                    <a:pt x="33245" y="20408"/>
                  </a:lnTo>
                  <a:lnTo>
                    <a:pt x="34274" y="19791"/>
                  </a:lnTo>
                  <a:lnTo>
                    <a:pt x="35302" y="19133"/>
                  </a:lnTo>
                  <a:lnTo>
                    <a:pt x="36248" y="18433"/>
                  </a:lnTo>
                  <a:lnTo>
                    <a:pt x="37195" y="17651"/>
                  </a:lnTo>
                  <a:lnTo>
                    <a:pt x="38059" y="16870"/>
                  </a:lnTo>
                  <a:lnTo>
                    <a:pt x="38882" y="16006"/>
                  </a:lnTo>
                  <a:lnTo>
                    <a:pt x="39664" y="15101"/>
                  </a:lnTo>
                  <a:lnTo>
                    <a:pt x="40404" y="14195"/>
                  </a:lnTo>
                  <a:lnTo>
                    <a:pt x="41062" y="13208"/>
                  </a:lnTo>
                  <a:lnTo>
                    <a:pt x="41680" y="12220"/>
                  </a:lnTo>
                  <a:lnTo>
                    <a:pt x="42256" y="11192"/>
                  </a:lnTo>
                  <a:lnTo>
                    <a:pt x="42790" y="10122"/>
                  </a:lnTo>
                  <a:lnTo>
                    <a:pt x="38635" y="9957"/>
                  </a:lnTo>
                  <a:lnTo>
                    <a:pt x="34438" y="9711"/>
                  </a:lnTo>
                  <a:lnTo>
                    <a:pt x="30283" y="9464"/>
                  </a:lnTo>
                  <a:lnTo>
                    <a:pt x="26127" y="9135"/>
                  </a:lnTo>
                  <a:lnTo>
                    <a:pt x="22712" y="8805"/>
                  </a:lnTo>
                  <a:lnTo>
                    <a:pt x="21025" y="8600"/>
                  </a:lnTo>
                  <a:lnTo>
                    <a:pt x="19338" y="8353"/>
                  </a:lnTo>
                  <a:lnTo>
                    <a:pt x="17651" y="8065"/>
                  </a:lnTo>
                  <a:lnTo>
                    <a:pt x="16005" y="7694"/>
                  </a:lnTo>
                  <a:lnTo>
                    <a:pt x="14360" y="7242"/>
                  </a:lnTo>
                  <a:lnTo>
                    <a:pt x="12714" y="6748"/>
                  </a:lnTo>
                  <a:lnTo>
                    <a:pt x="11479" y="6254"/>
                  </a:lnTo>
                  <a:lnTo>
                    <a:pt x="10204" y="5720"/>
                  </a:lnTo>
                  <a:lnTo>
                    <a:pt x="8970" y="5185"/>
                  </a:lnTo>
                  <a:lnTo>
                    <a:pt x="7776" y="4568"/>
                  </a:lnTo>
                  <a:lnTo>
                    <a:pt x="6542" y="3909"/>
                  </a:lnTo>
                  <a:lnTo>
                    <a:pt x="5349" y="3251"/>
                  </a:lnTo>
                  <a:lnTo>
                    <a:pt x="3004" y="1893"/>
                  </a:lnTo>
                  <a:lnTo>
                    <a:pt x="2304" y="1482"/>
                  </a:lnTo>
                  <a:lnTo>
                    <a:pt x="1563" y="1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361;p53">
              <a:extLst>
                <a:ext uri="{FF2B5EF4-FFF2-40B4-BE49-F238E27FC236}">
                  <a16:creationId xmlns:a16="http://schemas.microsoft.com/office/drawing/2014/main" id="{4FE4ED3C-38B3-467E-934D-D3A28BEBFA8C}"/>
                </a:ext>
              </a:extLst>
            </p:cNvPr>
            <p:cNvSpPr/>
            <p:nvPr/>
          </p:nvSpPr>
          <p:spPr>
            <a:xfrm>
              <a:off x="679400" y="4268725"/>
              <a:ext cx="679925" cy="170775"/>
            </a:xfrm>
            <a:custGeom>
              <a:avLst/>
              <a:gdLst/>
              <a:ahLst/>
              <a:cxnLst/>
              <a:rect l="l" t="t" r="r" b="b"/>
              <a:pathLst>
                <a:path w="27197" h="6831" extrusionOk="0">
                  <a:moveTo>
                    <a:pt x="10204" y="1"/>
                  </a:moveTo>
                  <a:lnTo>
                    <a:pt x="6789" y="42"/>
                  </a:lnTo>
                  <a:lnTo>
                    <a:pt x="3374" y="124"/>
                  </a:lnTo>
                  <a:lnTo>
                    <a:pt x="0" y="248"/>
                  </a:lnTo>
                  <a:lnTo>
                    <a:pt x="494" y="577"/>
                  </a:lnTo>
                  <a:lnTo>
                    <a:pt x="1029" y="865"/>
                  </a:lnTo>
                  <a:lnTo>
                    <a:pt x="1564" y="1112"/>
                  </a:lnTo>
                  <a:lnTo>
                    <a:pt x="2098" y="1359"/>
                  </a:lnTo>
                  <a:lnTo>
                    <a:pt x="3209" y="1811"/>
                  </a:lnTo>
                  <a:lnTo>
                    <a:pt x="4320" y="2140"/>
                  </a:lnTo>
                  <a:lnTo>
                    <a:pt x="5472" y="2428"/>
                  </a:lnTo>
                  <a:lnTo>
                    <a:pt x="6666" y="2675"/>
                  </a:lnTo>
                  <a:lnTo>
                    <a:pt x="7859" y="2881"/>
                  </a:lnTo>
                  <a:lnTo>
                    <a:pt x="9093" y="3004"/>
                  </a:lnTo>
                  <a:lnTo>
                    <a:pt x="11521" y="3292"/>
                  </a:lnTo>
                  <a:lnTo>
                    <a:pt x="13989" y="3539"/>
                  </a:lnTo>
                  <a:lnTo>
                    <a:pt x="15182" y="3704"/>
                  </a:lnTo>
                  <a:lnTo>
                    <a:pt x="16417" y="3869"/>
                  </a:lnTo>
                  <a:lnTo>
                    <a:pt x="17610" y="4115"/>
                  </a:lnTo>
                  <a:lnTo>
                    <a:pt x="18803" y="4403"/>
                  </a:lnTo>
                  <a:lnTo>
                    <a:pt x="19585" y="4609"/>
                  </a:lnTo>
                  <a:lnTo>
                    <a:pt x="20367" y="4897"/>
                  </a:lnTo>
                  <a:lnTo>
                    <a:pt x="21971" y="5432"/>
                  </a:lnTo>
                  <a:lnTo>
                    <a:pt x="23535" y="6008"/>
                  </a:lnTo>
                  <a:lnTo>
                    <a:pt x="25098" y="6502"/>
                  </a:lnTo>
                  <a:lnTo>
                    <a:pt x="26168" y="6831"/>
                  </a:lnTo>
                  <a:lnTo>
                    <a:pt x="26374" y="6049"/>
                  </a:lnTo>
                  <a:lnTo>
                    <a:pt x="26580" y="5309"/>
                  </a:lnTo>
                  <a:lnTo>
                    <a:pt x="26744" y="4527"/>
                  </a:lnTo>
                  <a:lnTo>
                    <a:pt x="26909" y="3786"/>
                  </a:lnTo>
                  <a:lnTo>
                    <a:pt x="26991" y="3004"/>
                  </a:lnTo>
                  <a:lnTo>
                    <a:pt x="27114" y="2223"/>
                  </a:lnTo>
                  <a:lnTo>
                    <a:pt x="27156" y="1400"/>
                  </a:lnTo>
                  <a:lnTo>
                    <a:pt x="27197" y="618"/>
                  </a:lnTo>
                  <a:lnTo>
                    <a:pt x="23782" y="412"/>
                  </a:lnTo>
                  <a:lnTo>
                    <a:pt x="20408" y="207"/>
                  </a:lnTo>
                  <a:lnTo>
                    <a:pt x="16993" y="83"/>
                  </a:lnTo>
                  <a:lnTo>
                    <a:pt x="13578" y="1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362;p53">
              <a:extLst>
                <a:ext uri="{FF2B5EF4-FFF2-40B4-BE49-F238E27FC236}">
                  <a16:creationId xmlns:a16="http://schemas.microsoft.com/office/drawing/2014/main" id="{A5E179EE-90E9-4C84-B3F3-FE26E8C6E397}"/>
                </a:ext>
              </a:extLst>
            </p:cNvPr>
            <p:cNvSpPr/>
            <p:nvPr/>
          </p:nvSpPr>
          <p:spPr>
            <a:xfrm>
              <a:off x="244275" y="3981750"/>
              <a:ext cx="544175" cy="336375"/>
            </a:xfrm>
            <a:custGeom>
              <a:avLst/>
              <a:gdLst/>
              <a:ahLst/>
              <a:cxnLst/>
              <a:rect l="l" t="t" r="r" b="b"/>
              <a:pathLst>
                <a:path w="21767" h="13455" extrusionOk="0">
                  <a:moveTo>
                    <a:pt x="2963" y="1"/>
                  </a:moveTo>
                  <a:lnTo>
                    <a:pt x="2428" y="947"/>
                  </a:lnTo>
                  <a:lnTo>
                    <a:pt x="1935" y="1934"/>
                  </a:lnTo>
                  <a:lnTo>
                    <a:pt x="1482" y="2922"/>
                  </a:lnTo>
                  <a:lnTo>
                    <a:pt x="1071" y="3950"/>
                  </a:lnTo>
                  <a:lnTo>
                    <a:pt x="741" y="4979"/>
                  </a:lnTo>
                  <a:lnTo>
                    <a:pt x="453" y="6049"/>
                  </a:lnTo>
                  <a:lnTo>
                    <a:pt x="207" y="7119"/>
                  </a:lnTo>
                  <a:lnTo>
                    <a:pt x="1" y="8229"/>
                  </a:lnTo>
                  <a:lnTo>
                    <a:pt x="1729" y="8970"/>
                  </a:lnTo>
                  <a:lnTo>
                    <a:pt x="3416" y="9670"/>
                  </a:lnTo>
                  <a:lnTo>
                    <a:pt x="5144" y="10369"/>
                  </a:lnTo>
                  <a:lnTo>
                    <a:pt x="6913" y="11027"/>
                  </a:lnTo>
                  <a:lnTo>
                    <a:pt x="8641" y="11686"/>
                  </a:lnTo>
                  <a:lnTo>
                    <a:pt x="10410" y="12303"/>
                  </a:lnTo>
                  <a:lnTo>
                    <a:pt x="12180" y="12879"/>
                  </a:lnTo>
                  <a:lnTo>
                    <a:pt x="13949" y="13455"/>
                  </a:lnTo>
                  <a:lnTo>
                    <a:pt x="13496" y="12755"/>
                  </a:lnTo>
                  <a:lnTo>
                    <a:pt x="13003" y="12138"/>
                  </a:lnTo>
                  <a:lnTo>
                    <a:pt x="12427" y="11521"/>
                  </a:lnTo>
                  <a:lnTo>
                    <a:pt x="11809" y="10986"/>
                  </a:lnTo>
                  <a:lnTo>
                    <a:pt x="11110" y="10534"/>
                  </a:lnTo>
                  <a:lnTo>
                    <a:pt x="10410" y="10081"/>
                  </a:lnTo>
                  <a:lnTo>
                    <a:pt x="9670" y="9752"/>
                  </a:lnTo>
                  <a:lnTo>
                    <a:pt x="8888" y="9505"/>
                  </a:lnTo>
                  <a:lnTo>
                    <a:pt x="9711" y="9711"/>
                  </a:lnTo>
                  <a:lnTo>
                    <a:pt x="10534" y="9916"/>
                  </a:lnTo>
                  <a:lnTo>
                    <a:pt x="11398" y="10040"/>
                  </a:lnTo>
                  <a:lnTo>
                    <a:pt x="12262" y="10081"/>
                  </a:lnTo>
                  <a:lnTo>
                    <a:pt x="13126" y="10122"/>
                  </a:lnTo>
                  <a:lnTo>
                    <a:pt x="13990" y="10081"/>
                  </a:lnTo>
                  <a:lnTo>
                    <a:pt x="14813" y="9958"/>
                  </a:lnTo>
                  <a:lnTo>
                    <a:pt x="15677" y="9834"/>
                  </a:lnTo>
                  <a:lnTo>
                    <a:pt x="16500" y="9628"/>
                  </a:lnTo>
                  <a:lnTo>
                    <a:pt x="17323" y="9382"/>
                  </a:lnTo>
                  <a:lnTo>
                    <a:pt x="18146" y="9052"/>
                  </a:lnTo>
                  <a:lnTo>
                    <a:pt x="18927" y="8723"/>
                  </a:lnTo>
                  <a:lnTo>
                    <a:pt x="19668" y="8312"/>
                  </a:lnTo>
                  <a:lnTo>
                    <a:pt x="20409" y="7859"/>
                  </a:lnTo>
                  <a:lnTo>
                    <a:pt x="21108" y="7365"/>
                  </a:lnTo>
                  <a:lnTo>
                    <a:pt x="21766" y="6831"/>
                  </a:lnTo>
                  <a:lnTo>
                    <a:pt x="19380" y="6090"/>
                  </a:lnTo>
                  <a:lnTo>
                    <a:pt x="16994" y="5308"/>
                  </a:lnTo>
                  <a:lnTo>
                    <a:pt x="14607" y="4485"/>
                  </a:lnTo>
                  <a:lnTo>
                    <a:pt x="12262" y="3662"/>
                  </a:lnTo>
                  <a:lnTo>
                    <a:pt x="9917" y="2798"/>
                  </a:lnTo>
                  <a:lnTo>
                    <a:pt x="7613" y="1893"/>
                  </a:lnTo>
                  <a:lnTo>
                    <a:pt x="5267" y="947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Текст">
            <a:extLst>
              <a:ext uri="{FF2B5EF4-FFF2-40B4-BE49-F238E27FC236}">
                <a16:creationId xmlns:a16="http://schemas.microsoft.com/office/drawing/2014/main" id="{BCC01EBC-0658-427C-87F5-8E193B8D9451}"/>
              </a:ext>
            </a:extLst>
          </p:cNvPr>
          <p:cNvSpPr txBox="1"/>
          <p:nvPr/>
        </p:nvSpPr>
        <p:spPr>
          <a:xfrm>
            <a:off x="4287796" y="1613909"/>
            <a:ext cx="456410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Самая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холодная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планета нашей системы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На нем зарегистрирована температура </a:t>
            </a:r>
            <a:r>
              <a:rPr lang="ru-RU" sz="2000" dirty="0">
                <a:solidFill>
                  <a:srgbClr val="6699FF"/>
                </a:solidFill>
                <a:latin typeface="Red October" panose="04000000000000000000" pitchFamily="82" charset="-52"/>
              </a:rPr>
              <a:t>- 224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градусов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Уран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единственная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планета которая вращается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на боку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Ось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его вращение наклонена на </a:t>
            </a:r>
            <a:r>
              <a:rPr lang="ru-RU" sz="2000" dirty="0">
                <a:solidFill>
                  <a:srgbClr val="6699FF"/>
                </a:solidFill>
                <a:latin typeface="Red October" panose="04000000000000000000" pitchFamily="82" charset="-52"/>
              </a:rPr>
              <a:t>97,77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градусов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6699FF"/>
                </a:solidFill>
                <a:latin typeface="Red October" panose="04000000000000000000" pitchFamily="82" charset="-52"/>
              </a:rPr>
              <a:t>Уран</a:t>
            </a:r>
            <a:endParaRPr lang="ru-RU" sz="1800" dirty="0">
              <a:solidFill>
                <a:srgbClr val="6699FF"/>
              </a:solidFill>
              <a:latin typeface="Red October" panose="04000000000000000000" pitchFamily="82" charset="-52"/>
            </a:endParaRPr>
          </a:p>
        </p:txBody>
      </p:sp>
      <p:sp>
        <p:nvSpPr>
          <p:cNvPr id="121" name="Текст 2">
            <a:extLst>
              <a:ext uri="{FF2B5EF4-FFF2-40B4-BE49-F238E27FC236}">
                <a16:creationId xmlns:a16="http://schemas.microsoft.com/office/drawing/2014/main" id="{E63B4FBF-5720-4931-8974-D324B79981FF}"/>
              </a:ext>
            </a:extLst>
          </p:cNvPr>
          <p:cNvSpPr txBox="1"/>
          <p:nvPr/>
        </p:nvSpPr>
        <p:spPr>
          <a:xfrm>
            <a:off x="4287796" y="1613909"/>
            <a:ext cx="456410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Уран стал первой планетой, обнаруженной при помощи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телескопа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У Урана тоже есть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кольца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но не такие заметные и ярко выраженные, как у Сатурна они были открыты только в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1977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году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Уран </a:t>
            </a:r>
            <a:r>
              <a:rPr lang="ru-RU" sz="1800" dirty="0">
                <a:solidFill>
                  <a:srgbClr val="6699FF"/>
                </a:solidFill>
                <a:latin typeface="Red October" panose="04000000000000000000" pitchFamily="82" charset="-52"/>
              </a:rPr>
              <a:t>наименее изученная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планета Солнечной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271733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6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7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3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3.95062E-6 L 0.16771 -0.10308 " pathEditMode="relative" rAng="0" ptsTypes="AA">
                                      <p:cBhvr>
                                        <p:cTn id="37" dur="4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9" dur="3750" fill="hold"/>
                                        <p:tgtEl>
                                          <p:spTgt spid="62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05556E-6 -3.08642E-6 L 0.05018 -0.0287 " pathEditMode="relative" rAng="0" ptsTypes="AA">
                                      <p:cBhvr>
                                        <p:cTn id="41" dur="4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3750" fill="hold"/>
                                        <p:tgtEl>
                                          <p:spTgt spid="68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83951E-6 L 0.08368 -0.05185 " pathEditMode="relative" rAng="0" ptsTypes="AA">
                                      <p:cBhvr>
                                        <p:cTn id="45" dur="4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593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4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4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  <p:bldP spid="109" grpId="0"/>
      <p:bldP spid="109" grpId="1"/>
      <p:bldP spid="121" grpId="0"/>
      <p:bldP spid="12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Сатурн">
            <a:extLst>
              <a:ext uri="{FF2B5EF4-FFF2-40B4-BE49-F238E27FC236}">
                <a16:creationId xmlns:a16="http://schemas.microsoft.com/office/drawing/2014/main" id="{393205C2-AF30-4E1B-B9E8-34D2E6DFBB9B}"/>
              </a:ext>
            </a:extLst>
          </p:cNvPr>
          <p:cNvGrpSpPr/>
          <p:nvPr/>
        </p:nvGrpSpPr>
        <p:grpSpPr>
          <a:xfrm>
            <a:off x="3859304" y="1889291"/>
            <a:ext cx="454144" cy="246205"/>
            <a:chOff x="3892080" y="1333992"/>
            <a:chExt cx="4491693" cy="2435079"/>
          </a:xfrm>
        </p:grpSpPr>
        <p:grpSp>
          <p:nvGrpSpPr>
            <p:cNvPr id="35" name="Google Shape;938;p44">
              <a:extLst>
                <a:ext uri="{FF2B5EF4-FFF2-40B4-BE49-F238E27FC236}">
                  <a16:creationId xmlns:a16="http://schemas.microsoft.com/office/drawing/2014/main" id="{67330E40-8BBB-4E94-9C3E-09AA2735B808}"/>
                </a:ext>
              </a:extLst>
            </p:cNvPr>
            <p:cNvGrpSpPr/>
            <p:nvPr/>
          </p:nvGrpSpPr>
          <p:grpSpPr>
            <a:xfrm>
              <a:off x="5003389" y="1437199"/>
              <a:ext cx="2331871" cy="2331871"/>
              <a:chOff x="238125" y="883575"/>
              <a:chExt cx="1122225" cy="1122225"/>
            </a:xfrm>
          </p:grpSpPr>
          <p:sp>
            <p:nvSpPr>
              <p:cNvPr id="37" name="Google Shape;939;p44">
                <a:extLst>
                  <a:ext uri="{FF2B5EF4-FFF2-40B4-BE49-F238E27FC236}">
                    <a16:creationId xmlns:a16="http://schemas.microsoft.com/office/drawing/2014/main" id="{EFB30083-588D-4B47-AF77-38575FAF99B8}"/>
                  </a:ext>
                </a:extLst>
              </p:cNvPr>
              <p:cNvSpPr/>
              <p:nvPr/>
            </p:nvSpPr>
            <p:spPr>
              <a:xfrm>
                <a:off x="239150" y="883575"/>
                <a:ext cx="11212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8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939" y="453"/>
                    </a:lnTo>
                    <a:lnTo>
                      <a:pt x="16828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1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1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3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69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41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1" y="21272"/>
                    </a:lnTo>
                    <a:lnTo>
                      <a:pt x="0" y="22424"/>
                    </a:lnTo>
                    <a:lnTo>
                      <a:pt x="41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41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69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3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1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1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8" y="44148"/>
                    </a:lnTo>
                    <a:lnTo>
                      <a:pt x="17939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89" y="43860"/>
                    </a:lnTo>
                    <a:lnTo>
                      <a:pt x="30159" y="43490"/>
                    </a:lnTo>
                    <a:lnTo>
                      <a:pt x="31188" y="43120"/>
                    </a:lnTo>
                    <a:lnTo>
                      <a:pt x="32175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6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1" y="34973"/>
                    </a:lnTo>
                    <a:lnTo>
                      <a:pt x="41639" y="34068"/>
                    </a:lnTo>
                    <a:lnTo>
                      <a:pt x="42173" y="33121"/>
                    </a:lnTo>
                    <a:lnTo>
                      <a:pt x="42667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0" y="29130"/>
                    </a:lnTo>
                    <a:lnTo>
                      <a:pt x="44148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8" y="16828"/>
                    </a:lnTo>
                    <a:lnTo>
                      <a:pt x="43860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7" y="12714"/>
                    </a:lnTo>
                    <a:lnTo>
                      <a:pt x="42173" y="11767"/>
                    </a:lnTo>
                    <a:lnTo>
                      <a:pt x="41639" y="10821"/>
                    </a:lnTo>
                    <a:lnTo>
                      <a:pt x="41021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6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5" y="2222"/>
                    </a:lnTo>
                    <a:lnTo>
                      <a:pt x="31188" y="1769"/>
                    </a:lnTo>
                    <a:lnTo>
                      <a:pt x="30159" y="1358"/>
                    </a:lnTo>
                    <a:lnTo>
                      <a:pt x="29089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940;p44">
                <a:extLst>
                  <a:ext uri="{FF2B5EF4-FFF2-40B4-BE49-F238E27FC236}">
                    <a16:creationId xmlns:a16="http://schemas.microsoft.com/office/drawing/2014/main" id="{B6928A30-5BE8-47FD-8CD1-65F9A6D4A6EC}"/>
                  </a:ext>
                </a:extLst>
              </p:cNvPr>
              <p:cNvSpPr/>
              <p:nvPr/>
            </p:nvSpPr>
            <p:spPr>
              <a:xfrm>
                <a:off x="90362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4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6" y="3045"/>
                    </a:lnTo>
                    <a:lnTo>
                      <a:pt x="1605" y="3580"/>
                    </a:lnTo>
                    <a:lnTo>
                      <a:pt x="824" y="4074"/>
                    </a:lnTo>
                    <a:lnTo>
                      <a:pt x="1" y="4567"/>
                    </a:lnTo>
                    <a:lnTo>
                      <a:pt x="3745" y="2757"/>
                    </a:lnTo>
                    <a:lnTo>
                      <a:pt x="7407" y="906"/>
                    </a:lnTo>
                    <a:lnTo>
                      <a:pt x="6584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41;p44">
                <a:extLst>
                  <a:ext uri="{FF2B5EF4-FFF2-40B4-BE49-F238E27FC236}">
                    <a16:creationId xmlns:a16="http://schemas.microsoft.com/office/drawing/2014/main" id="{28D9FF93-6AC9-41A8-BA92-FBBC5E3222CC}"/>
                  </a:ext>
                </a:extLst>
              </p:cNvPr>
              <p:cNvSpPr/>
              <p:nvPr/>
            </p:nvSpPr>
            <p:spPr>
              <a:xfrm>
                <a:off x="479850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6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4" y="2799"/>
                    </a:lnTo>
                    <a:lnTo>
                      <a:pt x="30200" y="3045"/>
                    </a:lnTo>
                    <a:lnTo>
                      <a:pt x="27937" y="4239"/>
                    </a:lnTo>
                    <a:lnTo>
                      <a:pt x="25633" y="5391"/>
                    </a:lnTo>
                    <a:lnTo>
                      <a:pt x="23288" y="6502"/>
                    </a:lnTo>
                    <a:lnTo>
                      <a:pt x="20902" y="7530"/>
                    </a:lnTo>
                    <a:lnTo>
                      <a:pt x="18803" y="8394"/>
                    </a:lnTo>
                    <a:lnTo>
                      <a:pt x="16664" y="9258"/>
                    </a:lnTo>
                    <a:lnTo>
                      <a:pt x="14483" y="10040"/>
                    </a:lnTo>
                    <a:lnTo>
                      <a:pt x="12343" y="10822"/>
                    </a:lnTo>
                    <a:lnTo>
                      <a:pt x="10122" y="11521"/>
                    </a:lnTo>
                    <a:lnTo>
                      <a:pt x="7941" y="12180"/>
                    </a:lnTo>
                    <a:lnTo>
                      <a:pt x="5719" y="12797"/>
                    </a:lnTo>
                    <a:lnTo>
                      <a:pt x="3497" y="13373"/>
                    </a:lnTo>
                    <a:lnTo>
                      <a:pt x="2880" y="13537"/>
                    </a:lnTo>
                    <a:lnTo>
                      <a:pt x="1975" y="13743"/>
                    </a:lnTo>
                    <a:lnTo>
                      <a:pt x="946" y="13866"/>
                    </a:lnTo>
                    <a:lnTo>
                      <a:pt x="453" y="13908"/>
                    </a:lnTo>
                    <a:lnTo>
                      <a:pt x="0" y="13949"/>
                    </a:lnTo>
                    <a:lnTo>
                      <a:pt x="987" y="14607"/>
                    </a:lnTo>
                    <a:lnTo>
                      <a:pt x="2057" y="15183"/>
                    </a:lnTo>
                    <a:lnTo>
                      <a:pt x="3127" y="15759"/>
                    </a:lnTo>
                    <a:lnTo>
                      <a:pt x="4197" y="16253"/>
                    </a:lnTo>
                    <a:lnTo>
                      <a:pt x="4402" y="15924"/>
                    </a:lnTo>
                    <a:lnTo>
                      <a:pt x="4649" y="15636"/>
                    </a:lnTo>
                    <a:lnTo>
                      <a:pt x="4937" y="15389"/>
                    </a:lnTo>
                    <a:lnTo>
                      <a:pt x="5225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5" y="14689"/>
                    </a:lnTo>
                    <a:lnTo>
                      <a:pt x="6707" y="14566"/>
                    </a:lnTo>
                    <a:lnTo>
                      <a:pt x="7529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0" y="13949"/>
                    </a:lnTo>
                    <a:lnTo>
                      <a:pt x="11726" y="13578"/>
                    </a:lnTo>
                    <a:lnTo>
                      <a:pt x="13372" y="13167"/>
                    </a:lnTo>
                    <a:lnTo>
                      <a:pt x="16581" y="12303"/>
                    </a:lnTo>
                    <a:lnTo>
                      <a:pt x="19832" y="11398"/>
                    </a:lnTo>
                    <a:lnTo>
                      <a:pt x="23082" y="10534"/>
                    </a:lnTo>
                    <a:lnTo>
                      <a:pt x="24893" y="10081"/>
                    </a:lnTo>
                    <a:lnTo>
                      <a:pt x="26703" y="9711"/>
                    </a:lnTo>
                    <a:lnTo>
                      <a:pt x="27649" y="9546"/>
                    </a:lnTo>
                    <a:lnTo>
                      <a:pt x="28554" y="9423"/>
                    </a:lnTo>
                    <a:lnTo>
                      <a:pt x="29501" y="9341"/>
                    </a:lnTo>
                    <a:lnTo>
                      <a:pt x="30406" y="9299"/>
                    </a:lnTo>
                    <a:lnTo>
                      <a:pt x="31188" y="8271"/>
                    </a:lnTo>
                    <a:lnTo>
                      <a:pt x="31887" y="7201"/>
                    </a:lnTo>
                    <a:lnTo>
                      <a:pt x="32545" y="6049"/>
                    </a:lnTo>
                    <a:lnTo>
                      <a:pt x="33121" y="4897"/>
                    </a:lnTo>
                    <a:lnTo>
                      <a:pt x="33615" y="3704"/>
                    </a:lnTo>
                    <a:lnTo>
                      <a:pt x="34068" y="2511"/>
                    </a:lnTo>
                    <a:lnTo>
                      <a:pt x="34438" y="1235"/>
                    </a:lnTo>
                    <a:lnTo>
                      <a:pt x="34726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42;p44">
                <a:extLst>
                  <a:ext uri="{FF2B5EF4-FFF2-40B4-BE49-F238E27FC236}">
                    <a16:creationId xmlns:a16="http://schemas.microsoft.com/office/drawing/2014/main" id="{205F885C-EA8C-47AF-88F3-378759810B24}"/>
                  </a:ext>
                </a:extLst>
              </p:cNvPr>
              <p:cNvSpPr/>
              <p:nvPr/>
            </p:nvSpPr>
            <p:spPr>
              <a:xfrm>
                <a:off x="540525" y="902075"/>
                <a:ext cx="445425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7" h="7119" extrusionOk="0">
                    <a:moveTo>
                      <a:pt x="15882" y="1"/>
                    </a:moveTo>
                    <a:lnTo>
                      <a:pt x="14566" y="618"/>
                    </a:lnTo>
                    <a:lnTo>
                      <a:pt x="13249" y="1194"/>
                    </a:lnTo>
                    <a:lnTo>
                      <a:pt x="11933" y="1770"/>
                    </a:lnTo>
                    <a:lnTo>
                      <a:pt x="10575" y="2305"/>
                    </a:lnTo>
                    <a:lnTo>
                      <a:pt x="7983" y="3210"/>
                    </a:lnTo>
                    <a:lnTo>
                      <a:pt x="6666" y="3662"/>
                    </a:lnTo>
                    <a:lnTo>
                      <a:pt x="5391" y="4197"/>
                    </a:lnTo>
                    <a:lnTo>
                      <a:pt x="4691" y="4485"/>
                    </a:lnTo>
                    <a:lnTo>
                      <a:pt x="4033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1" y="7119"/>
                    </a:lnTo>
                    <a:lnTo>
                      <a:pt x="15306" y="1400"/>
                    </a:lnTo>
                    <a:lnTo>
                      <a:pt x="16541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9" y="247"/>
                    </a:lnTo>
                    <a:lnTo>
                      <a:pt x="15882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43;p44">
                <a:extLst>
                  <a:ext uri="{FF2B5EF4-FFF2-40B4-BE49-F238E27FC236}">
                    <a16:creationId xmlns:a16="http://schemas.microsoft.com/office/drawing/2014/main" id="{D51B6E0E-A184-4505-885F-C7A463629437}"/>
                  </a:ext>
                </a:extLst>
              </p:cNvPr>
              <p:cNvSpPr/>
              <p:nvPr/>
            </p:nvSpPr>
            <p:spPr>
              <a:xfrm>
                <a:off x="250450" y="1286775"/>
                <a:ext cx="11317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47" extrusionOk="0">
                    <a:moveTo>
                      <a:pt x="4527" y="1"/>
                    </a:moveTo>
                    <a:lnTo>
                      <a:pt x="3416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9" y="453"/>
                    </a:lnTo>
                    <a:lnTo>
                      <a:pt x="1" y="1646"/>
                    </a:lnTo>
                    <a:lnTo>
                      <a:pt x="1" y="1646"/>
                    </a:lnTo>
                    <a:lnTo>
                      <a:pt x="206" y="1564"/>
                    </a:lnTo>
                    <a:lnTo>
                      <a:pt x="4527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44;p44">
                <a:extLst>
                  <a:ext uri="{FF2B5EF4-FFF2-40B4-BE49-F238E27FC236}">
                    <a16:creationId xmlns:a16="http://schemas.microsoft.com/office/drawing/2014/main" id="{1211AC45-17F5-4FD8-B208-27AF161FC4F3}"/>
                  </a:ext>
                </a:extLst>
              </p:cNvPr>
              <p:cNvSpPr/>
              <p:nvPr/>
            </p:nvSpPr>
            <p:spPr>
              <a:xfrm>
                <a:off x="38005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30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1" y="11232"/>
                    </a:lnTo>
                    <a:lnTo>
                      <a:pt x="7530" y="11850"/>
                    </a:lnTo>
                    <a:lnTo>
                      <a:pt x="6049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5" y="13454"/>
                    </a:lnTo>
                    <a:lnTo>
                      <a:pt x="2223" y="13619"/>
                    </a:lnTo>
                    <a:lnTo>
                      <a:pt x="1482" y="13701"/>
                    </a:lnTo>
                    <a:lnTo>
                      <a:pt x="742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7" y="16211"/>
                    </a:lnTo>
                    <a:lnTo>
                      <a:pt x="3334" y="15882"/>
                    </a:lnTo>
                    <a:lnTo>
                      <a:pt x="3622" y="15676"/>
                    </a:lnTo>
                    <a:lnTo>
                      <a:pt x="3951" y="15470"/>
                    </a:lnTo>
                    <a:lnTo>
                      <a:pt x="4403" y="15306"/>
                    </a:lnTo>
                    <a:lnTo>
                      <a:pt x="4856" y="15141"/>
                    </a:lnTo>
                    <a:lnTo>
                      <a:pt x="6008" y="14853"/>
                    </a:lnTo>
                    <a:lnTo>
                      <a:pt x="7242" y="14565"/>
                    </a:lnTo>
                    <a:lnTo>
                      <a:pt x="9711" y="14071"/>
                    </a:lnTo>
                    <a:lnTo>
                      <a:pt x="10740" y="13866"/>
                    </a:lnTo>
                    <a:lnTo>
                      <a:pt x="11563" y="13619"/>
                    </a:lnTo>
                    <a:lnTo>
                      <a:pt x="13291" y="12961"/>
                    </a:lnTo>
                    <a:lnTo>
                      <a:pt x="14978" y="12261"/>
                    </a:lnTo>
                    <a:lnTo>
                      <a:pt x="16706" y="11479"/>
                    </a:lnTo>
                    <a:lnTo>
                      <a:pt x="18393" y="10698"/>
                    </a:lnTo>
                    <a:lnTo>
                      <a:pt x="21767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5" y="2551"/>
                    </a:lnTo>
                    <a:lnTo>
                      <a:pt x="38924" y="2057"/>
                    </a:lnTo>
                    <a:lnTo>
                      <a:pt x="39047" y="1029"/>
                    </a:lnTo>
                    <a:lnTo>
                      <a:pt x="39130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45;p44">
                <a:extLst>
                  <a:ext uri="{FF2B5EF4-FFF2-40B4-BE49-F238E27FC236}">
                    <a16:creationId xmlns:a16="http://schemas.microsoft.com/office/drawing/2014/main" id="{E7C75CEE-B89C-4F07-B393-68BBE296FB61}"/>
                  </a:ext>
                </a:extLst>
              </p:cNvPr>
              <p:cNvSpPr/>
              <p:nvPr/>
            </p:nvSpPr>
            <p:spPr>
              <a:xfrm>
                <a:off x="283375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7" y="988"/>
                    </a:lnTo>
                    <a:lnTo>
                      <a:pt x="37936" y="1893"/>
                    </a:lnTo>
                    <a:lnTo>
                      <a:pt x="36084" y="2716"/>
                    </a:lnTo>
                    <a:lnTo>
                      <a:pt x="34150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8" y="5596"/>
                    </a:lnTo>
                    <a:lnTo>
                      <a:pt x="26333" y="6254"/>
                    </a:lnTo>
                    <a:lnTo>
                      <a:pt x="22342" y="7489"/>
                    </a:lnTo>
                    <a:lnTo>
                      <a:pt x="18351" y="8764"/>
                    </a:lnTo>
                    <a:lnTo>
                      <a:pt x="16376" y="9422"/>
                    </a:lnTo>
                    <a:lnTo>
                      <a:pt x="14401" y="10122"/>
                    </a:lnTo>
                    <a:lnTo>
                      <a:pt x="12467" y="10821"/>
                    </a:lnTo>
                    <a:lnTo>
                      <a:pt x="10533" y="11603"/>
                    </a:lnTo>
                    <a:lnTo>
                      <a:pt x="9176" y="12179"/>
                    </a:lnTo>
                    <a:lnTo>
                      <a:pt x="7859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0" y="16746"/>
                    </a:lnTo>
                    <a:lnTo>
                      <a:pt x="412" y="17610"/>
                    </a:lnTo>
                    <a:lnTo>
                      <a:pt x="823" y="18433"/>
                    </a:lnTo>
                    <a:lnTo>
                      <a:pt x="1276" y="19256"/>
                    </a:lnTo>
                    <a:lnTo>
                      <a:pt x="1770" y="20038"/>
                    </a:lnTo>
                    <a:lnTo>
                      <a:pt x="2428" y="19667"/>
                    </a:lnTo>
                    <a:lnTo>
                      <a:pt x="3169" y="19297"/>
                    </a:lnTo>
                    <a:lnTo>
                      <a:pt x="4732" y="18639"/>
                    </a:lnTo>
                    <a:lnTo>
                      <a:pt x="6213" y="18063"/>
                    </a:lnTo>
                    <a:lnTo>
                      <a:pt x="7283" y="17569"/>
                    </a:lnTo>
                    <a:lnTo>
                      <a:pt x="11644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7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46;p44">
                <a:extLst>
                  <a:ext uri="{FF2B5EF4-FFF2-40B4-BE49-F238E27FC236}">
                    <a16:creationId xmlns:a16="http://schemas.microsoft.com/office/drawing/2014/main" id="{3FDA1DCA-3B53-4B20-99C8-34DC19467F27}"/>
                  </a:ext>
                </a:extLst>
              </p:cNvPr>
              <p:cNvSpPr/>
              <p:nvPr/>
            </p:nvSpPr>
            <p:spPr>
              <a:xfrm>
                <a:off x="58475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5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7" y="782"/>
                    </a:lnTo>
                    <a:lnTo>
                      <a:pt x="18886" y="1235"/>
                    </a:lnTo>
                    <a:lnTo>
                      <a:pt x="15636" y="2099"/>
                    </a:lnTo>
                    <a:lnTo>
                      <a:pt x="12385" y="3004"/>
                    </a:lnTo>
                    <a:lnTo>
                      <a:pt x="9176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2" y="4773"/>
                    </a:lnTo>
                    <a:lnTo>
                      <a:pt x="4198" y="4938"/>
                    </a:lnTo>
                    <a:lnTo>
                      <a:pt x="3333" y="5102"/>
                    </a:lnTo>
                    <a:lnTo>
                      <a:pt x="2511" y="5267"/>
                    </a:lnTo>
                    <a:lnTo>
                      <a:pt x="2099" y="5390"/>
                    </a:lnTo>
                    <a:lnTo>
                      <a:pt x="1729" y="5555"/>
                    </a:lnTo>
                    <a:lnTo>
                      <a:pt x="1359" y="5678"/>
                    </a:lnTo>
                    <a:lnTo>
                      <a:pt x="1029" y="5884"/>
                    </a:lnTo>
                    <a:lnTo>
                      <a:pt x="741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1" y="6954"/>
                    </a:lnTo>
                    <a:lnTo>
                      <a:pt x="865" y="7283"/>
                    </a:lnTo>
                    <a:lnTo>
                      <a:pt x="1729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50" y="8394"/>
                    </a:lnTo>
                    <a:lnTo>
                      <a:pt x="6255" y="8517"/>
                    </a:lnTo>
                    <a:lnTo>
                      <a:pt x="7201" y="8600"/>
                    </a:lnTo>
                    <a:lnTo>
                      <a:pt x="8147" y="8641"/>
                    </a:lnTo>
                    <a:lnTo>
                      <a:pt x="9094" y="8641"/>
                    </a:lnTo>
                    <a:lnTo>
                      <a:pt x="10040" y="8600"/>
                    </a:lnTo>
                    <a:lnTo>
                      <a:pt x="10986" y="8517"/>
                    </a:lnTo>
                    <a:lnTo>
                      <a:pt x="11933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2" y="7736"/>
                    </a:lnTo>
                    <a:lnTo>
                      <a:pt x="15677" y="7489"/>
                    </a:lnTo>
                    <a:lnTo>
                      <a:pt x="16500" y="7160"/>
                    </a:lnTo>
                    <a:lnTo>
                      <a:pt x="17364" y="6830"/>
                    </a:lnTo>
                    <a:lnTo>
                      <a:pt x="18187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1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630" y="3703"/>
                    </a:lnTo>
                    <a:lnTo>
                      <a:pt x="23289" y="3127"/>
                    </a:lnTo>
                    <a:lnTo>
                      <a:pt x="23906" y="2551"/>
                    </a:lnTo>
                    <a:lnTo>
                      <a:pt x="24523" y="1934"/>
                    </a:lnTo>
                    <a:lnTo>
                      <a:pt x="25140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47;p44">
                <a:extLst>
                  <a:ext uri="{FF2B5EF4-FFF2-40B4-BE49-F238E27FC236}">
                    <a16:creationId xmlns:a16="http://schemas.microsoft.com/office/drawing/2014/main" id="{16B982D2-2D55-4A53-98FD-0EBA3753AFBE}"/>
                  </a:ext>
                </a:extLst>
              </p:cNvPr>
              <p:cNvSpPr/>
              <p:nvPr/>
            </p:nvSpPr>
            <p:spPr>
              <a:xfrm>
                <a:off x="327600" y="1301175"/>
                <a:ext cx="1031725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269" h="20697" extrusionOk="0">
                    <a:moveTo>
                      <a:pt x="40528" y="1"/>
                    </a:moveTo>
                    <a:lnTo>
                      <a:pt x="23042" y="7612"/>
                    </a:lnTo>
                    <a:lnTo>
                      <a:pt x="14278" y="11480"/>
                    </a:lnTo>
                    <a:lnTo>
                      <a:pt x="9875" y="13455"/>
                    </a:lnTo>
                    <a:lnTo>
                      <a:pt x="5514" y="15430"/>
                    </a:lnTo>
                    <a:lnTo>
                      <a:pt x="4444" y="15924"/>
                    </a:lnTo>
                    <a:lnTo>
                      <a:pt x="2963" y="16500"/>
                    </a:lnTo>
                    <a:lnTo>
                      <a:pt x="1400" y="17158"/>
                    </a:lnTo>
                    <a:lnTo>
                      <a:pt x="659" y="17528"/>
                    </a:lnTo>
                    <a:lnTo>
                      <a:pt x="1" y="17899"/>
                    </a:lnTo>
                    <a:lnTo>
                      <a:pt x="494" y="18639"/>
                    </a:lnTo>
                    <a:lnTo>
                      <a:pt x="988" y="19339"/>
                    </a:lnTo>
                    <a:lnTo>
                      <a:pt x="1523" y="19997"/>
                    </a:lnTo>
                    <a:lnTo>
                      <a:pt x="2099" y="20696"/>
                    </a:lnTo>
                    <a:lnTo>
                      <a:pt x="2840" y="20696"/>
                    </a:lnTo>
                    <a:lnTo>
                      <a:pt x="3580" y="20614"/>
                    </a:lnTo>
                    <a:lnTo>
                      <a:pt x="4321" y="20532"/>
                    </a:lnTo>
                    <a:lnTo>
                      <a:pt x="5103" y="20367"/>
                    </a:lnTo>
                    <a:lnTo>
                      <a:pt x="5843" y="20162"/>
                    </a:lnTo>
                    <a:lnTo>
                      <a:pt x="6625" y="19915"/>
                    </a:lnTo>
                    <a:lnTo>
                      <a:pt x="8147" y="19380"/>
                    </a:lnTo>
                    <a:lnTo>
                      <a:pt x="9628" y="18763"/>
                    </a:lnTo>
                    <a:lnTo>
                      <a:pt x="11069" y="18145"/>
                    </a:lnTo>
                    <a:lnTo>
                      <a:pt x="12467" y="17528"/>
                    </a:lnTo>
                    <a:lnTo>
                      <a:pt x="13743" y="17035"/>
                    </a:lnTo>
                    <a:lnTo>
                      <a:pt x="41228" y="6913"/>
                    </a:lnTo>
                    <a:lnTo>
                      <a:pt x="41269" y="6049"/>
                    </a:lnTo>
                    <a:lnTo>
                      <a:pt x="41269" y="5226"/>
                    </a:lnTo>
                    <a:lnTo>
                      <a:pt x="41228" y="4362"/>
                    </a:lnTo>
                    <a:lnTo>
                      <a:pt x="41145" y="3498"/>
                    </a:lnTo>
                    <a:lnTo>
                      <a:pt x="41063" y="2593"/>
                    </a:lnTo>
                    <a:lnTo>
                      <a:pt x="40898" y="1729"/>
                    </a:lnTo>
                    <a:lnTo>
                      <a:pt x="40734" y="865"/>
                    </a:lnTo>
                    <a:lnTo>
                      <a:pt x="40528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48;p44">
                <a:extLst>
                  <a:ext uri="{FF2B5EF4-FFF2-40B4-BE49-F238E27FC236}">
                    <a16:creationId xmlns:a16="http://schemas.microsoft.com/office/drawing/2014/main" id="{F4BC797E-FE37-4072-9BEC-B178768652AA}"/>
                  </a:ext>
                </a:extLst>
              </p:cNvPr>
              <p:cNvSpPr/>
              <p:nvPr/>
            </p:nvSpPr>
            <p:spPr>
              <a:xfrm>
                <a:off x="238125" y="965850"/>
                <a:ext cx="1006000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0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1" y="4856"/>
                    </a:lnTo>
                    <a:lnTo>
                      <a:pt x="23370" y="5391"/>
                    </a:lnTo>
                    <a:lnTo>
                      <a:pt x="22218" y="5925"/>
                    </a:lnTo>
                    <a:lnTo>
                      <a:pt x="19914" y="6872"/>
                    </a:lnTo>
                    <a:lnTo>
                      <a:pt x="17651" y="7777"/>
                    </a:lnTo>
                    <a:lnTo>
                      <a:pt x="16293" y="8353"/>
                    </a:lnTo>
                    <a:lnTo>
                      <a:pt x="14853" y="8970"/>
                    </a:lnTo>
                    <a:lnTo>
                      <a:pt x="11726" y="10410"/>
                    </a:lnTo>
                    <a:lnTo>
                      <a:pt x="10080" y="11110"/>
                    </a:lnTo>
                    <a:lnTo>
                      <a:pt x="8394" y="11768"/>
                    </a:lnTo>
                    <a:lnTo>
                      <a:pt x="6707" y="12385"/>
                    </a:lnTo>
                    <a:lnTo>
                      <a:pt x="5843" y="12632"/>
                    </a:lnTo>
                    <a:lnTo>
                      <a:pt x="5020" y="12838"/>
                    </a:lnTo>
                    <a:lnTo>
                      <a:pt x="699" y="14401"/>
                    </a:lnTo>
                    <a:lnTo>
                      <a:pt x="494" y="14483"/>
                    </a:lnTo>
                    <a:lnTo>
                      <a:pt x="329" y="15389"/>
                    </a:lnTo>
                    <a:lnTo>
                      <a:pt x="165" y="16294"/>
                    </a:lnTo>
                    <a:lnTo>
                      <a:pt x="82" y="17199"/>
                    </a:lnTo>
                    <a:lnTo>
                      <a:pt x="41" y="18145"/>
                    </a:lnTo>
                    <a:lnTo>
                      <a:pt x="0" y="19051"/>
                    </a:lnTo>
                    <a:lnTo>
                      <a:pt x="0" y="19997"/>
                    </a:lnTo>
                    <a:lnTo>
                      <a:pt x="82" y="20943"/>
                    </a:lnTo>
                    <a:lnTo>
                      <a:pt x="165" y="21890"/>
                    </a:lnTo>
                    <a:lnTo>
                      <a:pt x="4896" y="19627"/>
                    </a:lnTo>
                    <a:lnTo>
                      <a:pt x="9669" y="17487"/>
                    </a:lnTo>
                    <a:lnTo>
                      <a:pt x="14483" y="15389"/>
                    </a:lnTo>
                    <a:lnTo>
                      <a:pt x="19297" y="13373"/>
                    </a:lnTo>
                    <a:lnTo>
                      <a:pt x="24193" y="11439"/>
                    </a:lnTo>
                    <a:lnTo>
                      <a:pt x="29048" y="9546"/>
                    </a:lnTo>
                    <a:lnTo>
                      <a:pt x="33986" y="7736"/>
                    </a:lnTo>
                    <a:lnTo>
                      <a:pt x="38923" y="5967"/>
                    </a:lnTo>
                    <a:lnTo>
                      <a:pt x="40240" y="5555"/>
                    </a:lnTo>
                    <a:lnTo>
                      <a:pt x="39581" y="4732"/>
                    </a:lnTo>
                    <a:lnTo>
                      <a:pt x="38882" y="3950"/>
                    </a:lnTo>
                    <a:lnTo>
                      <a:pt x="38141" y="3169"/>
                    </a:lnTo>
                    <a:lnTo>
                      <a:pt x="37401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932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949;p44">
                <a:extLst>
                  <a:ext uri="{FF2B5EF4-FFF2-40B4-BE49-F238E27FC236}">
                    <a16:creationId xmlns:a16="http://schemas.microsoft.com/office/drawing/2014/main" id="{EEEF4214-1EAF-41D8-BC2C-D26324531777}"/>
                  </a:ext>
                </a:extLst>
              </p:cNvPr>
              <p:cNvSpPr/>
              <p:nvPr/>
            </p:nvSpPr>
            <p:spPr>
              <a:xfrm>
                <a:off x="315250" y="884600"/>
                <a:ext cx="622350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4" h="11110" extrusionOk="0">
                    <a:moveTo>
                      <a:pt x="18351" y="0"/>
                    </a:moveTo>
                    <a:lnTo>
                      <a:pt x="17611" y="82"/>
                    </a:lnTo>
                    <a:lnTo>
                      <a:pt x="16870" y="124"/>
                    </a:lnTo>
                    <a:lnTo>
                      <a:pt x="16088" y="247"/>
                    </a:lnTo>
                    <a:lnTo>
                      <a:pt x="15348" y="370"/>
                    </a:lnTo>
                    <a:lnTo>
                      <a:pt x="14607" y="494"/>
                    </a:lnTo>
                    <a:lnTo>
                      <a:pt x="13867" y="658"/>
                    </a:lnTo>
                    <a:lnTo>
                      <a:pt x="13126" y="864"/>
                    </a:lnTo>
                    <a:lnTo>
                      <a:pt x="12056" y="1234"/>
                    </a:lnTo>
                    <a:lnTo>
                      <a:pt x="11028" y="1605"/>
                    </a:lnTo>
                    <a:lnTo>
                      <a:pt x="9999" y="2016"/>
                    </a:lnTo>
                    <a:lnTo>
                      <a:pt x="9012" y="2510"/>
                    </a:lnTo>
                    <a:lnTo>
                      <a:pt x="8065" y="3004"/>
                    </a:lnTo>
                    <a:lnTo>
                      <a:pt x="7160" y="3580"/>
                    </a:lnTo>
                    <a:lnTo>
                      <a:pt x="6296" y="4197"/>
                    </a:lnTo>
                    <a:lnTo>
                      <a:pt x="5432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8" y="6954"/>
                    </a:lnTo>
                    <a:lnTo>
                      <a:pt x="2428" y="7735"/>
                    </a:lnTo>
                    <a:lnTo>
                      <a:pt x="1729" y="8517"/>
                    </a:lnTo>
                    <a:lnTo>
                      <a:pt x="1112" y="9340"/>
                    </a:lnTo>
                    <a:lnTo>
                      <a:pt x="536" y="10204"/>
                    </a:lnTo>
                    <a:lnTo>
                      <a:pt x="1" y="11109"/>
                    </a:lnTo>
                    <a:lnTo>
                      <a:pt x="1852" y="10410"/>
                    </a:lnTo>
                    <a:lnTo>
                      <a:pt x="3539" y="9793"/>
                    </a:lnTo>
                    <a:lnTo>
                      <a:pt x="5720" y="9052"/>
                    </a:lnTo>
                    <a:lnTo>
                      <a:pt x="9012" y="7818"/>
                    </a:lnTo>
                    <a:lnTo>
                      <a:pt x="10328" y="6995"/>
                    </a:lnTo>
                    <a:lnTo>
                      <a:pt x="11686" y="6213"/>
                    </a:lnTo>
                    <a:lnTo>
                      <a:pt x="13044" y="5514"/>
                    </a:lnTo>
                    <a:lnTo>
                      <a:pt x="13702" y="5184"/>
                    </a:lnTo>
                    <a:lnTo>
                      <a:pt x="14402" y="4896"/>
                    </a:lnTo>
                    <a:lnTo>
                      <a:pt x="15677" y="4361"/>
                    </a:lnTo>
                    <a:lnTo>
                      <a:pt x="16994" y="3909"/>
                    </a:lnTo>
                    <a:lnTo>
                      <a:pt x="19586" y="3004"/>
                    </a:lnTo>
                    <a:lnTo>
                      <a:pt x="20944" y="2469"/>
                    </a:lnTo>
                    <a:lnTo>
                      <a:pt x="22260" y="1893"/>
                    </a:lnTo>
                    <a:lnTo>
                      <a:pt x="23577" y="1317"/>
                    </a:lnTo>
                    <a:lnTo>
                      <a:pt x="24893" y="700"/>
                    </a:lnTo>
                    <a:lnTo>
                      <a:pt x="23453" y="370"/>
                    </a:lnTo>
                    <a:lnTo>
                      <a:pt x="22013" y="165"/>
                    </a:lnTo>
                    <a:lnTo>
                      <a:pt x="20573" y="41"/>
                    </a:lnTo>
                    <a:lnTo>
                      <a:pt x="19092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50;p44">
                <a:extLst>
                  <a:ext uri="{FF2B5EF4-FFF2-40B4-BE49-F238E27FC236}">
                    <a16:creationId xmlns:a16="http://schemas.microsoft.com/office/drawing/2014/main" id="{E58E633F-47F5-43BA-B4BE-47146FCB7D99}"/>
                  </a:ext>
                </a:extLst>
              </p:cNvPr>
              <p:cNvSpPr/>
              <p:nvPr/>
            </p:nvSpPr>
            <p:spPr>
              <a:xfrm>
                <a:off x="452075" y="1525425"/>
                <a:ext cx="901075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3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4" y="1029"/>
                    </a:lnTo>
                    <a:lnTo>
                      <a:pt x="30735" y="1687"/>
                    </a:lnTo>
                    <a:lnTo>
                      <a:pt x="29007" y="2345"/>
                    </a:lnTo>
                    <a:lnTo>
                      <a:pt x="27320" y="3045"/>
                    </a:lnTo>
                    <a:lnTo>
                      <a:pt x="25592" y="3827"/>
                    </a:lnTo>
                    <a:lnTo>
                      <a:pt x="22218" y="5390"/>
                    </a:lnTo>
                    <a:lnTo>
                      <a:pt x="18886" y="7036"/>
                    </a:lnTo>
                    <a:lnTo>
                      <a:pt x="15512" y="8641"/>
                    </a:lnTo>
                    <a:lnTo>
                      <a:pt x="13825" y="9422"/>
                    </a:lnTo>
                    <a:lnTo>
                      <a:pt x="12097" y="10204"/>
                    </a:lnTo>
                    <a:lnTo>
                      <a:pt x="10410" y="10904"/>
                    </a:lnTo>
                    <a:lnTo>
                      <a:pt x="8682" y="11562"/>
                    </a:lnTo>
                    <a:lnTo>
                      <a:pt x="7859" y="11809"/>
                    </a:lnTo>
                    <a:lnTo>
                      <a:pt x="6830" y="12014"/>
                    </a:lnTo>
                    <a:lnTo>
                      <a:pt x="4361" y="12508"/>
                    </a:lnTo>
                    <a:lnTo>
                      <a:pt x="3127" y="12796"/>
                    </a:lnTo>
                    <a:lnTo>
                      <a:pt x="1975" y="13084"/>
                    </a:lnTo>
                    <a:lnTo>
                      <a:pt x="152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0" y="14401"/>
                    </a:lnTo>
                    <a:lnTo>
                      <a:pt x="1111" y="15224"/>
                    </a:lnTo>
                    <a:lnTo>
                      <a:pt x="1564" y="15183"/>
                    </a:lnTo>
                    <a:lnTo>
                      <a:pt x="2057" y="15141"/>
                    </a:lnTo>
                    <a:lnTo>
                      <a:pt x="3086" y="15018"/>
                    </a:lnTo>
                    <a:lnTo>
                      <a:pt x="3991" y="14812"/>
                    </a:lnTo>
                    <a:lnTo>
                      <a:pt x="4608" y="14648"/>
                    </a:lnTo>
                    <a:lnTo>
                      <a:pt x="6830" y="14072"/>
                    </a:lnTo>
                    <a:lnTo>
                      <a:pt x="9052" y="13455"/>
                    </a:lnTo>
                    <a:lnTo>
                      <a:pt x="11233" y="12796"/>
                    </a:lnTo>
                    <a:lnTo>
                      <a:pt x="13454" y="12097"/>
                    </a:lnTo>
                    <a:lnTo>
                      <a:pt x="15594" y="11315"/>
                    </a:lnTo>
                    <a:lnTo>
                      <a:pt x="17775" y="10533"/>
                    </a:lnTo>
                    <a:lnTo>
                      <a:pt x="19914" y="9669"/>
                    </a:lnTo>
                    <a:lnTo>
                      <a:pt x="22013" y="8805"/>
                    </a:lnTo>
                    <a:lnTo>
                      <a:pt x="24399" y="7777"/>
                    </a:lnTo>
                    <a:lnTo>
                      <a:pt x="26744" y="6666"/>
                    </a:lnTo>
                    <a:lnTo>
                      <a:pt x="29048" y="5514"/>
                    </a:lnTo>
                    <a:lnTo>
                      <a:pt x="31311" y="4320"/>
                    </a:lnTo>
                    <a:lnTo>
                      <a:pt x="31805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7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951;p44">
                <a:extLst>
                  <a:ext uri="{FF2B5EF4-FFF2-40B4-BE49-F238E27FC236}">
                    <a16:creationId xmlns:a16="http://schemas.microsoft.com/office/drawing/2014/main" id="{93E4C537-5CE8-4335-8137-FA7B672C71A3}"/>
                  </a:ext>
                </a:extLst>
              </p:cNvPr>
              <p:cNvSpPr/>
              <p:nvPr/>
            </p:nvSpPr>
            <p:spPr>
              <a:xfrm>
                <a:off x="24222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6" y="0"/>
                    </a:moveTo>
                    <a:lnTo>
                      <a:pt x="38759" y="412"/>
                    </a:lnTo>
                    <a:lnTo>
                      <a:pt x="33822" y="2181"/>
                    </a:lnTo>
                    <a:lnTo>
                      <a:pt x="28884" y="3991"/>
                    </a:lnTo>
                    <a:lnTo>
                      <a:pt x="24029" y="5884"/>
                    </a:lnTo>
                    <a:lnTo>
                      <a:pt x="19133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1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41" y="19832"/>
                    </a:lnTo>
                    <a:lnTo>
                      <a:pt x="1153" y="21190"/>
                    </a:lnTo>
                    <a:lnTo>
                      <a:pt x="1646" y="22465"/>
                    </a:lnTo>
                    <a:lnTo>
                      <a:pt x="4280" y="21148"/>
                    </a:lnTo>
                    <a:lnTo>
                      <a:pt x="6872" y="19791"/>
                    </a:lnTo>
                    <a:lnTo>
                      <a:pt x="9505" y="18515"/>
                    </a:lnTo>
                    <a:lnTo>
                      <a:pt x="10822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9" y="10657"/>
                    </a:lnTo>
                    <a:lnTo>
                      <a:pt x="33863" y="9957"/>
                    </a:lnTo>
                    <a:lnTo>
                      <a:pt x="35796" y="9216"/>
                    </a:lnTo>
                    <a:lnTo>
                      <a:pt x="37730" y="8435"/>
                    </a:lnTo>
                    <a:lnTo>
                      <a:pt x="39582" y="7612"/>
                    </a:lnTo>
                    <a:lnTo>
                      <a:pt x="41433" y="6707"/>
                    </a:lnTo>
                    <a:lnTo>
                      <a:pt x="43244" y="5719"/>
                    </a:lnTo>
                    <a:lnTo>
                      <a:pt x="42915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4" y="2633"/>
                    </a:lnTo>
                    <a:lnTo>
                      <a:pt x="41392" y="1934"/>
                    </a:lnTo>
                    <a:lnTo>
                      <a:pt x="40981" y="1276"/>
                    </a:lnTo>
                    <a:lnTo>
                      <a:pt x="40528" y="617"/>
                    </a:lnTo>
                    <a:lnTo>
                      <a:pt x="40076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952;p44">
                <a:extLst>
                  <a:ext uri="{FF2B5EF4-FFF2-40B4-BE49-F238E27FC236}">
                    <a16:creationId xmlns:a16="http://schemas.microsoft.com/office/drawing/2014/main" id="{6004EC39-3A28-431E-AB97-D72B64557BB2}"/>
                  </a:ext>
                </a:extLst>
              </p:cNvPr>
              <p:cNvSpPr/>
              <p:nvPr/>
            </p:nvSpPr>
            <p:spPr>
              <a:xfrm>
                <a:off x="25765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6" y="371"/>
                    </a:lnTo>
                    <a:lnTo>
                      <a:pt x="26621" y="824"/>
                    </a:lnTo>
                    <a:lnTo>
                      <a:pt x="11316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305" y="9834"/>
                    </a:lnTo>
                    <a:lnTo>
                      <a:pt x="1647" y="10986"/>
                    </a:lnTo>
                    <a:lnTo>
                      <a:pt x="1071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8" y="14484"/>
                    </a:lnTo>
                    <a:lnTo>
                      <a:pt x="1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8" y="15060"/>
                    </a:lnTo>
                    <a:lnTo>
                      <a:pt x="4239" y="14813"/>
                    </a:lnTo>
                    <a:lnTo>
                      <a:pt x="5062" y="14607"/>
                    </a:lnTo>
                    <a:lnTo>
                      <a:pt x="5926" y="14360"/>
                    </a:lnTo>
                    <a:lnTo>
                      <a:pt x="7613" y="13743"/>
                    </a:lnTo>
                    <a:lnTo>
                      <a:pt x="9299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70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89" y="7366"/>
                    </a:lnTo>
                    <a:lnTo>
                      <a:pt x="23700" y="6831"/>
                    </a:lnTo>
                    <a:lnTo>
                      <a:pt x="24770" y="6255"/>
                    </a:lnTo>
                    <a:lnTo>
                      <a:pt x="25840" y="5637"/>
                    </a:lnTo>
                    <a:lnTo>
                      <a:pt x="26663" y="5144"/>
                    </a:lnTo>
                    <a:lnTo>
                      <a:pt x="27444" y="4650"/>
                    </a:lnTo>
                    <a:lnTo>
                      <a:pt x="28185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3" y="1729"/>
                    </a:lnTo>
                    <a:lnTo>
                      <a:pt x="31600" y="1070"/>
                    </a:lnTo>
                    <a:lnTo>
                      <a:pt x="30366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953;p44">
              <a:extLst>
                <a:ext uri="{FF2B5EF4-FFF2-40B4-BE49-F238E27FC236}">
                  <a16:creationId xmlns:a16="http://schemas.microsoft.com/office/drawing/2014/main" id="{DB614885-8EB3-4AE9-8C1C-974444AD072E}"/>
                </a:ext>
              </a:extLst>
            </p:cNvPr>
            <p:cNvSpPr/>
            <p:nvPr/>
          </p:nvSpPr>
          <p:spPr>
            <a:xfrm>
              <a:off x="3892080" y="1333992"/>
              <a:ext cx="4491693" cy="2415345"/>
            </a:xfrm>
            <a:custGeom>
              <a:avLst/>
              <a:gdLst/>
              <a:ahLst/>
              <a:cxnLst/>
              <a:rect l="l" t="t" r="r" b="b"/>
              <a:pathLst>
                <a:path w="99242" h="53366" extrusionOk="0">
                  <a:moveTo>
                    <a:pt x="92000" y="1"/>
                  </a:moveTo>
                  <a:lnTo>
                    <a:pt x="90807" y="42"/>
                  </a:lnTo>
                  <a:lnTo>
                    <a:pt x="89532" y="124"/>
                  </a:lnTo>
                  <a:lnTo>
                    <a:pt x="88174" y="248"/>
                  </a:lnTo>
                  <a:lnTo>
                    <a:pt x="86734" y="453"/>
                  </a:lnTo>
                  <a:lnTo>
                    <a:pt x="85212" y="700"/>
                  </a:lnTo>
                  <a:lnTo>
                    <a:pt x="83648" y="988"/>
                  </a:lnTo>
                  <a:lnTo>
                    <a:pt x="82002" y="1318"/>
                  </a:lnTo>
                  <a:lnTo>
                    <a:pt x="80274" y="1729"/>
                  </a:lnTo>
                  <a:lnTo>
                    <a:pt x="78505" y="2140"/>
                  </a:lnTo>
                  <a:lnTo>
                    <a:pt x="76695" y="2634"/>
                  </a:lnTo>
                  <a:lnTo>
                    <a:pt x="74802" y="3169"/>
                  </a:lnTo>
                  <a:lnTo>
                    <a:pt x="72868" y="3745"/>
                  </a:lnTo>
                  <a:lnTo>
                    <a:pt x="70893" y="4403"/>
                  </a:lnTo>
                  <a:lnTo>
                    <a:pt x="68836" y="5062"/>
                  </a:lnTo>
                  <a:lnTo>
                    <a:pt x="66779" y="5802"/>
                  </a:lnTo>
                  <a:lnTo>
                    <a:pt x="64639" y="6584"/>
                  </a:lnTo>
                  <a:lnTo>
                    <a:pt x="65215" y="7037"/>
                  </a:lnTo>
                  <a:lnTo>
                    <a:pt x="65750" y="7530"/>
                  </a:lnTo>
                  <a:lnTo>
                    <a:pt x="68219" y="6707"/>
                  </a:lnTo>
                  <a:lnTo>
                    <a:pt x="70564" y="5967"/>
                  </a:lnTo>
                  <a:lnTo>
                    <a:pt x="72745" y="5391"/>
                  </a:lnTo>
                  <a:lnTo>
                    <a:pt x="74802" y="4856"/>
                  </a:lnTo>
                  <a:lnTo>
                    <a:pt x="76695" y="4445"/>
                  </a:lnTo>
                  <a:lnTo>
                    <a:pt x="78464" y="4156"/>
                  </a:lnTo>
                  <a:lnTo>
                    <a:pt x="80027" y="3992"/>
                  </a:lnTo>
                  <a:lnTo>
                    <a:pt x="80727" y="3951"/>
                  </a:lnTo>
                  <a:lnTo>
                    <a:pt x="82085" y="3951"/>
                  </a:lnTo>
                  <a:lnTo>
                    <a:pt x="82702" y="4033"/>
                  </a:lnTo>
                  <a:lnTo>
                    <a:pt x="83278" y="4115"/>
                  </a:lnTo>
                  <a:lnTo>
                    <a:pt x="83771" y="4239"/>
                  </a:lnTo>
                  <a:lnTo>
                    <a:pt x="84183" y="4445"/>
                  </a:lnTo>
                  <a:lnTo>
                    <a:pt x="84512" y="4650"/>
                  </a:lnTo>
                  <a:lnTo>
                    <a:pt x="84800" y="4897"/>
                  </a:lnTo>
                  <a:lnTo>
                    <a:pt x="85006" y="5226"/>
                  </a:lnTo>
                  <a:lnTo>
                    <a:pt x="85088" y="5432"/>
                  </a:lnTo>
                  <a:lnTo>
                    <a:pt x="85129" y="5679"/>
                  </a:lnTo>
                  <a:lnTo>
                    <a:pt x="85170" y="5926"/>
                  </a:lnTo>
                  <a:lnTo>
                    <a:pt x="85129" y="6214"/>
                  </a:lnTo>
                  <a:lnTo>
                    <a:pt x="85088" y="6461"/>
                  </a:lnTo>
                  <a:lnTo>
                    <a:pt x="85006" y="6790"/>
                  </a:lnTo>
                  <a:lnTo>
                    <a:pt x="84882" y="7078"/>
                  </a:lnTo>
                  <a:lnTo>
                    <a:pt x="84759" y="7407"/>
                  </a:lnTo>
                  <a:lnTo>
                    <a:pt x="84347" y="8106"/>
                  </a:lnTo>
                  <a:lnTo>
                    <a:pt x="83813" y="8806"/>
                  </a:lnTo>
                  <a:lnTo>
                    <a:pt x="83195" y="9588"/>
                  </a:lnTo>
                  <a:lnTo>
                    <a:pt x="82414" y="10410"/>
                  </a:lnTo>
                  <a:lnTo>
                    <a:pt x="81550" y="11275"/>
                  </a:lnTo>
                  <a:lnTo>
                    <a:pt x="80562" y="12180"/>
                  </a:lnTo>
                  <a:lnTo>
                    <a:pt x="79451" y="13126"/>
                  </a:lnTo>
                  <a:lnTo>
                    <a:pt x="78258" y="14072"/>
                  </a:lnTo>
                  <a:lnTo>
                    <a:pt x="76983" y="15101"/>
                  </a:lnTo>
                  <a:lnTo>
                    <a:pt x="75584" y="16130"/>
                  </a:lnTo>
                  <a:lnTo>
                    <a:pt x="74102" y="17158"/>
                  </a:lnTo>
                  <a:lnTo>
                    <a:pt x="72539" y="18228"/>
                  </a:lnTo>
                  <a:lnTo>
                    <a:pt x="70317" y="19709"/>
                  </a:lnTo>
                  <a:lnTo>
                    <a:pt x="67972" y="21190"/>
                  </a:lnTo>
                  <a:lnTo>
                    <a:pt x="65503" y="22672"/>
                  </a:lnTo>
                  <a:lnTo>
                    <a:pt x="62870" y="24194"/>
                  </a:lnTo>
                  <a:lnTo>
                    <a:pt x="60154" y="25716"/>
                  </a:lnTo>
                  <a:lnTo>
                    <a:pt x="57315" y="27239"/>
                  </a:lnTo>
                  <a:lnTo>
                    <a:pt x="54394" y="28761"/>
                  </a:lnTo>
                  <a:lnTo>
                    <a:pt x="51391" y="30283"/>
                  </a:lnTo>
                  <a:lnTo>
                    <a:pt x="48346" y="31723"/>
                  </a:lnTo>
                  <a:lnTo>
                    <a:pt x="45342" y="33122"/>
                  </a:lnTo>
                  <a:lnTo>
                    <a:pt x="42380" y="34398"/>
                  </a:lnTo>
                  <a:lnTo>
                    <a:pt x="39500" y="35632"/>
                  </a:lnTo>
                  <a:lnTo>
                    <a:pt x="36702" y="36784"/>
                  </a:lnTo>
                  <a:lnTo>
                    <a:pt x="34027" y="37813"/>
                  </a:lnTo>
                  <a:lnTo>
                    <a:pt x="31394" y="38759"/>
                  </a:lnTo>
                  <a:lnTo>
                    <a:pt x="28884" y="39623"/>
                  </a:lnTo>
                  <a:lnTo>
                    <a:pt x="26663" y="40364"/>
                  </a:lnTo>
                  <a:lnTo>
                    <a:pt x="24523" y="40981"/>
                  </a:lnTo>
                  <a:lnTo>
                    <a:pt x="22507" y="41516"/>
                  </a:lnTo>
                  <a:lnTo>
                    <a:pt x="20655" y="41968"/>
                  </a:lnTo>
                  <a:lnTo>
                    <a:pt x="18886" y="42298"/>
                  </a:lnTo>
                  <a:lnTo>
                    <a:pt x="17323" y="42544"/>
                  </a:lnTo>
                  <a:lnTo>
                    <a:pt x="15842" y="42709"/>
                  </a:lnTo>
                  <a:lnTo>
                    <a:pt x="14566" y="42750"/>
                  </a:lnTo>
                  <a:lnTo>
                    <a:pt x="13908" y="42750"/>
                  </a:lnTo>
                  <a:lnTo>
                    <a:pt x="13249" y="42709"/>
                  </a:lnTo>
                  <a:lnTo>
                    <a:pt x="12715" y="42586"/>
                  </a:lnTo>
                  <a:lnTo>
                    <a:pt x="12221" y="42462"/>
                  </a:lnTo>
                  <a:lnTo>
                    <a:pt x="11768" y="42256"/>
                  </a:lnTo>
                  <a:lnTo>
                    <a:pt x="11439" y="42051"/>
                  </a:lnTo>
                  <a:lnTo>
                    <a:pt x="11151" y="41804"/>
                  </a:lnTo>
                  <a:lnTo>
                    <a:pt x="10945" y="41475"/>
                  </a:lnTo>
                  <a:lnTo>
                    <a:pt x="10863" y="41269"/>
                  </a:lnTo>
                  <a:lnTo>
                    <a:pt x="10822" y="41022"/>
                  </a:lnTo>
                  <a:lnTo>
                    <a:pt x="10822" y="40734"/>
                  </a:lnTo>
                  <a:lnTo>
                    <a:pt x="10822" y="40446"/>
                  </a:lnTo>
                  <a:lnTo>
                    <a:pt x="10904" y="40158"/>
                  </a:lnTo>
                  <a:lnTo>
                    <a:pt x="10986" y="39870"/>
                  </a:lnTo>
                  <a:lnTo>
                    <a:pt x="11110" y="39541"/>
                  </a:lnTo>
                  <a:lnTo>
                    <a:pt x="11274" y="39171"/>
                  </a:lnTo>
                  <a:lnTo>
                    <a:pt x="11727" y="38471"/>
                  </a:lnTo>
                  <a:lnTo>
                    <a:pt x="12303" y="37689"/>
                  </a:lnTo>
                  <a:lnTo>
                    <a:pt x="13003" y="36866"/>
                  </a:lnTo>
                  <a:lnTo>
                    <a:pt x="13867" y="35961"/>
                  </a:lnTo>
                  <a:lnTo>
                    <a:pt x="14813" y="35056"/>
                  </a:lnTo>
                  <a:lnTo>
                    <a:pt x="15883" y="34110"/>
                  </a:lnTo>
                  <a:lnTo>
                    <a:pt x="17076" y="33122"/>
                  </a:lnTo>
                  <a:lnTo>
                    <a:pt x="18351" y="32094"/>
                  </a:lnTo>
                  <a:lnTo>
                    <a:pt x="19791" y="31024"/>
                  </a:lnTo>
                  <a:lnTo>
                    <a:pt x="21273" y="29954"/>
                  </a:lnTo>
                  <a:lnTo>
                    <a:pt x="22877" y="28843"/>
                  </a:lnTo>
                  <a:lnTo>
                    <a:pt x="24605" y="27691"/>
                  </a:lnTo>
                  <a:lnTo>
                    <a:pt x="24523" y="26951"/>
                  </a:lnTo>
                  <a:lnTo>
                    <a:pt x="24482" y="26251"/>
                  </a:lnTo>
                  <a:lnTo>
                    <a:pt x="21520" y="28144"/>
                  </a:lnTo>
                  <a:lnTo>
                    <a:pt x="18681" y="30036"/>
                  </a:lnTo>
                  <a:lnTo>
                    <a:pt x="16006" y="31888"/>
                  </a:lnTo>
                  <a:lnTo>
                    <a:pt x="13496" y="33739"/>
                  </a:lnTo>
                  <a:lnTo>
                    <a:pt x="11192" y="35550"/>
                  </a:lnTo>
                  <a:lnTo>
                    <a:pt x="9053" y="37278"/>
                  </a:lnTo>
                  <a:lnTo>
                    <a:pt x="7119" y="39006"/>
                  </a:lnTo>
                  <a:lnTo>
                    <a:pt x="6255" y="39829"/>
                  </a:lnTo>
                  <a:lnTo>
                    <a:pt x="5432" y="40652"/>
                  </a:lnTo>
                  <a:lnTo>
                    <a:pt x="4650" y="41434"/>
                  </a:lnTo>
                  <a:lnTo>
                    <a:pt x="3910" y="42215"/>
                  </a:lnTo>
                  <a:lnTo>
                    <a:pt x="3251" y="42997"/>
                  </a:lnTo>
                  <a:lnTo>
                    <a:pt x="2634" y="43738"/>
                  </a:lnTo>
                  <a:lnTo>
                    <a:pt x="2099" y="44478"/>
                  </a:lnTo>
                  <a:lnTo>
                    <a:pt x="1605" y="45178"/>
                  </a:lnTo>
                  <a:lnTo>
                    <a:pt x="1194" y="45836"/>
                  </a:lnTo>
                  <a:lnTo>
                    <a:pt x="824" y="46494"/>
                  </a:lnTo>
                  <a:lnTo>
                    <a:pt x="536" y="47153"/>
                  </a:lnTo>
                  <a:lnTo>
                    <a:pt x="289" y="47729"/>
                  </a:lnTo>
                  <a:lnTo>
                    <a:pt x="124" y="48346"/>
                  </a:lnTo>
                  <a:lnTo>
                    <a:pt x="42" y="48881"/>
                  </a:lnTo>
                  <a:lnTo>
                    <a:pt x="1" y="49416"/>
                  </a:lnTo>
                  <a:lnTo>
                    <a:pt x="1" y="49909"/>
                  </a:lnTo>
                  <a:lnTo>
                    <a:pt x="124" y="50403"/>
                  </a:lnTo>
                  <a:lnTo>
                    <a:pt x="289" y="50856"/>
                  </a:lnTo>
                  <a:lnTo>
                    <a:pt x="495" y="51144"/>
                  </a:lnTo>
                  <a:lnTo>
                    <a:pt x="700" y="51432"/>
                  </a:lnTo>
                  <a:lnTo>
                    <a:pt x="947" y="51720"/>
                  </a:lnTo>
                  <a:lnTo>
                    <a:pt x="1235" y="51967"/>
                  </a:lnTo>
                  <a:lnTo>
                    <a:pt x="1523" y="52172"/>
                  </a:lnTo>
                  <a:lnTo>
                    <a:pt x="1893" y="52378"/>
                  </a:lnTo>
                  <a:lnTo>
                    <a:pt x="2264" y="52584"/>
                  </a:lnTo>
                  <a:lnTo>
                    <a:pt x="2716" y="52748"/>
                  </a:lnTo>
                  <a:lnTo>
                    <a:pt x="3169" y="52872"/>
                  </a:lnTo>
                  <a:lnTo>
                    <a:pt x="3663" y="52995"/>
                  </a:lnTo>
                  <a:lnTo>
                    <a:pt x="4156" y="53119"/>
                  </a:lnTo>
                  <a:lnTo>
                    <a:pt x="4732" y="53201"/>
                  </a:lnTo>
                  <a:lnTo>
                    <a:pt x="5885" y="53324"/>
                  </a:lnTo>
                  <a:lnTo>
                    <a:pt x="7201" y="53365"/>
                  </a:lnTo>
                  <a:lnTo>
                    <a:pt x="8477" y="53324"/>
                  </a:lnTo>
                  <a:lnTo>
                    <a:pt x="9793" y="53242"/>
                  </a:lnTo>
                  <a:lnTo>
                    <a:pt x="11233" y="53077"/>
                  </a:lnTo>
                  <a:lnTo>
                    <a:pt x="12715" y="52872"/>
                  </a:lnTo>
                  <a:lnTo>
                    <a:pt x="14319" y="52625"/>
                  </a:lnTo>
                  <a:lnTo>
                    <a:pt x="15965" y="52337"/>
                  </a:lnTo>
                  <a:lnTo>
                    <a:pt x="17693" y="51967"/>
                  </a:lnTo>
                  <a:lnTo>
                    <a:pt x="19462" y="51514"/>
                  </a:lnTo>
                  <a:lnTo>
                    <a:pt x="21314" y="51061"/>
                  </a:lnTo>
                  <a:lnTo>
                    <a:pt x="23248" y="50526"/>
                  </a:lnTo>
                  <a:lnTo>
                    <a:pt x="25223" y="49950"/>
                  </a:lnTo>
                  <a:lnTo>
                    <a:pt x="27239" y="49333"/>
                  </a:lnTo>
                  <a:lnTo>
                    <a:pt x="29337" y="48675"/>
                  </a:lnTo>
                  <a:lnTo>
                    <a:pt x="31477" y="47934"/>
                  </a:lnTo>
                  <a:lnTo>
                    <a:pt x="33657" y="47153"/>
                  </a:lnTo>
                  <a:lnTo>
                    <a:pt x="35879" y="46330"/>
                  </a:lnTo>
                  <a:lnTo>
                    <a:pt x="38142" y="45466"/>
                  </a:lnTo>
                  <a:lnTo>
                    <a:pt x="40487" y="44519"/>
                  </a:lnTo>
                  <a:lnTo>
                    <a:pt x="42874" y="43532"/>
                  </a:lnTo>
                  <a:lnTo>
                    <a:pt x="45260" y="42503"/>
                  </a:lnTo>
                  <a:lnTo>
                    <a:pt x="47688" y="41434"/>
                  </a:lnTo>
                  <a:lnTo>
                    <a:pt x="50156" y="40323"/>
                  </a:lnTo>
                  <a:lnTo>
                    <a:pt x="52625" y="39171"/>
                  </a:lnTo>
                  <a:lnTo>
                    <a:pt x="55135" y="37936"/>
                  </a:lnTo>
                  <a:lnTo>
                    <a:pt x="57603" y="36702"/>
                  </a:lnTo>
                  <a:lnTo>
                    <a:pt x="60072" y="35468"/>
                  </a:lnTo>
                  <a:lnTo>
                    <a:pt x="62458" y="34192"/>
                  </a:lnTo>
                  <a:lnTo>
                    <a:pt x="64763" y="32958"/>
                  </a:lnTo>
                  <a:lnTo>
                    <a:pt x="67067" y="31682"/>
                  </a:lnTo>
                  <a:lnTo>
                    <a:pt x="69289" y="30407"/>
                  </a:lnTo>
                  <a:lnTo>
                    <a:pt x="71469" y="29131"/>
                  </a:lnTo>
                  <a:lnTo>
                    <a:pt x="73568" y="27856"/>
                  </a:lnTo>
                  <a:lnTo>
                    <a:pt x="76695" y="25881"/>
                  </a:lnTo>
                  <a:lnTo>
                    <a:pt x="79657" y="23947"/>
                  </a:lnTo>
                  <a:lnTo>
                    <a:pt x="82455" y="22054"/>
                  </a:lnTo>
                  <a:lnTo>
                    <a:pt x="85047" y="20162"/>
                  </a:lnTo>
                  <a:lnTo>
                    <a:pt x="87474" y="18310"/>
                  </a:lnTo>
                  <a:lnTo>
                    <a:pt x="89696" y="16500"/>
                  </a:lnTo>
                  <a:lnTo>
                    <a:pt x="91712" y="14731"/>
                  </a:lnTo>
                  <a:lnTo>
                    <a:pt x="92618" y="13867"/>
                  </a:lnTo>
                  <a:lnTo>
                    <a:pt x="93523" y="13044"/>
                  </a:lnTo>
                  <a:lnTo>
                    <a:pt x="94304" y="12221"/>
                  </a:lnTo>
                  <a:lnTo>
                    <a:pt x="95086" y="11398"/>
                  </a:lnTo>
                  <a:lnTo>
                    <a:pt x="95786" y="10616"/>
                  </a:lnTo>
                  <a:lnTo>
                    <a:pt x="96403" y="9834"/>
                  </a:lnTo>
                  <a:lnTo>
                    <a:pt x="96979" y="9094"/>
                  </a:lnTo>
                  <a:lnTo>
                    <a:pt x="97514" y="8353"/>
                  </a:lnTo>
                  <a:lnTo>
                    <a:pt x="97966" y="7654"/>
                  </a:lnTo>
                  <a:lnTo>
                    <a:pt x="98337" y="6995"/>
                  </a:lnTo>
                  <a:lnTo>
                    <a:pt x="98666" y="6337"/>
                  </a:lnTo>
                  <a:lnTo>
                    <a:pt x="98913" y="5720"/>
                  </a:lnTo>
                  <a:lnTo>
                    <a:pt x="99077" y="5103"/>
                  </a:lnTo>
                  <a:lnTo>
                    <a:pt x="99201" y="4527"/>
                  </a:lnTo>
                  <a:lnTo>
                    <a:pt x="99242" y="3992"/>
                  </a:lnTo>
                  <a:lnTo>
                    <a:pt x="99201" y="3457"/>
                  </a:lnTo>
                  <a:lnTo>
                    <a:pt x="99118" y="2963"/>
                  </a:lnTo>
                  <a:lnTo>
                    <a:pt x="98954" y="2511"/>
                  </a:lnTo>
                  <a:lnTo>
                    <a:pt x="98748" y="2223"/>
                  </a:lnTo>
                  <a:lnTo>
                    <a:pt x="98542" y="1935"/>
                  </a:lnTo>
                  <a:lnTo>
                    <a:pt x="98296" y="1647"/>
                  </a:lnTo>
                  <a:lnTo>
                    <a:pt x="98008" y="1400"/>
                  </a:lnTo>
                  <a:lnTo>
                    <a:pt x="97678" y="1194"/>
                  </a:lnTo>
                  <a:lnTo>
                    <a:pt x="97349" y="988"/>
                  </a:lnTo>
                  <a:lnTo>
                    <a:pt x="96938" y="783"/>
                  </a:lnTo>
                  <a:lnTo>
                    <a:pt x="96526" y="618"/>
                  </a:lnTo>
                  <a:lnTo>
                    <a:pt x="96074" y="495"/>
                  </a:lnTo>
                  <a:lnTo>
                    <a:pt x="95580" y="371"/>
                  </a:lnTo>
                  <a:lnTo>
                    <a:pt x="95086" y="248"/>
                  </a:lnTo>
                  <a:lnTo>
                    <a:pt x="94510" y="165"/>
                  </a:lnTo>
                  <a:lnTo>
                    <a:pt x="93317" y="42"/>
                  </a:lnTo>
                  <a:lnTo>
                    <a:pt x="92000" y="1"/>
                  </a:lnTo>
                  <a:close/>
                </a:path>
              </a:pathLst>
            </a:custGeom>
            <a:solidFill>
              <a:srgbClr val="FFFFFF">
                <a:alpha val="51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6ABFDC"/>
                </a:solidFill>
                <a:latin typeface="Red October" panose="04000000000000000000" pitchFamily="82" charset="-52"/>
              </a:rPr>
              <a:t>Нептун</a:t>
            </a:r>
            <a:endParaRPr lang="ru-RU" sz="1800" dirty="0">
              <a:solidFill>
                <a:srgbClr val="6ABFDC"/>
              </a:solidFill>
              <a:latin typeface="Red October" panose="04000000000000000000" pitchFamily="82" charset="-52"/>
            </a:endParaRPr>
          </a:p>
        </p:txBody>
      </p:sp>
      <p:grpSp>
        <p:nvGrpSpPr>
          <p:cNvPr id="51" name="Google Shape;2835;p70">
            <a:extLst>
              <a:ext uri="{FF2B5EF4-FFF2-40B4-BE49-F238E27FC236}">
                <a16:creationId xmlns:a16="http://schemas.microsoft.com/office/drawing/2014/main" id="{EA4A2AB1-450B-4370-AE58-A599EFECC455}"/>
              </a:ext>
            </a:extLst>
          </p:cNvPr>
          <p:cNvGrpSpPr/>
          <p:nvPr/>
        </p:nvGrpSpPr>
        <p:grpSpPr>
          <a:xfrm rot="21235092">
            <a:off x="3206716" y="1642504"/>
            <a:ext cx="840373" cy="1037634"/>
            <a:chOff x="388325" y="1869374"/>
            <a:chExt cx="391096" cy="482898"/>
          </a:xfrm>
        </p:grpSpPr>
        <p:sp>
          <p:nvSpPr>
            <p:cNvPr id="52" name="Google Shape;2836;p70">
              <a:extLst>
                <a:ext uri="{FF2B5EF4-FFF2-40B4-BE49-F238E27FC236}">
                  <a16:creationId xmlns:a16="http://schemas.microsoft.com/office/drawing/2014/main" id="{0272BCFA-FD42-4F80-8B9C-84E8CCF6CF03}"/>
                </a:ext>
              </a:extLst>
            </p:cNvPr>
            <p:cNvSpPr/>
            <p:nvPr/>
          </p:nvSpPr>
          <p:spPr>
            <a:xfrm>
              <a:off x="394771" y="1919913"/>
              <a:ext cx="384650" cy="383650"/>
            </a:xfrm>
            <a:custGeom>
              <a:avLst/>
              <a:gdLst/>
              <a:ahLst/>
              <a:cxnLst/>
              <a:rect l="l" t="t" r="r" b="b"/>
              <a:pathLst>
                <a:path w="15386" h="15346" extrusionOk="0">
                  <a:moveTo>
                    <a:pt x="7591" y="0"/>
                  </a:moveTo>
                  <a:lnTo>
                    <a:pt x="6861" y="41"/>
                  </a:lnTo>
                  <a:lnTo>
                    <a:pt x="6130" y="163"/>
                  </a:lnTo>
                  <a:lnTo>
                    <a:pt x="5399" y="325"/>
                  </a:lnTo>
                  <a:lnTo>
                    <a:pt x="4709" y="569"/>
                  </a:lnTo>
                  <a:lnTo>
                    <a:pt x="4019" y="893"/>
                  </a:lnTo>
                  <a:lnTo>
                    <a:pt x="3410" y="1299"/>
                  </a:lnTo>
                  <a:lnTo>
                    <a:pt x="2801" y="1746"/>
                  </a:lnTo>
                  <a:lnTo>
                    <a:pt x="2233" y="2274"/>
                  </a:lnTo>
                  <a:lnTo>
                    <a:pt x="1705" y="2883"/>
                  </a:lnTo>
                  <a:lnTo>
                    <a:pt x="1218" y="3491"/>
                  </a:lnTo>
                  <a:lnTo>
                    <a:pt x="853" y="4182"/>
                  </a:lnTo>
                  <a:lnTo>
                    <a:pt x="528" y="4872"/>
                  </a:lnTo>
                  <a:lnTo>
                    <a:pt x="284" y="5562"/>
                  </a:lnTo>
                  <a:lnTo>
                    <a:pt x="122" y="6293"/>
                  </a:lnTo>
                  <a:lnTo>
                    <a:pt x="41" y="7023"/>
                  </a:lnTo>
                  <a:lnTo>
                    <a:pt x="0" y="7795"/>
                  </a:lnTo>
                  <a:lnTo>
                    <a:pt x="41" y="8525"/>
                  </a:lnTo>
                  <a:lnTo>
                    <a:pt x="162" y="9256"/>
                  </a:lnTo>
                  <a:lnTo>
                    <a:pt x="365" y="9946"/>
                  </a:lnTo>
                  <a:lnTo>
                    <a:pt x="609" y="10636"/>
                  </a:lnTo>
                  <a:lnTo>
                    <a:pt x="934" y="11326"/>
                  </a:lnTo>
                  <a:lnTo>
                    <a:pt x="1340" y="11976"/>
                  </a:lnTo>
                  <a:lnTo>
                    <a:pt x="1786" y="12585"/>
                  </a:lnTo>
                  <a:lnTo>
                    <a:pt x="2314" y="13153"/>
                  </a:lnTo>
                  <a:lnTo>
                    <a:pt x="2882" y="13681"/>
                  </a:lnTo>
                  <a:lnTo>
                    <a:pt x="3532" y="14127"/>
                  </a:lnTo>
                  <a:lnTo>
                    <a:pt x="4181" y="14533"/>
                  </a:lnTo>
                  <a:lnTo>
                    <a:pt x="4872" y="14818"/>
                  </a:lnTo>
                  <a:lnTo>
                    <a:pt x="5602" y="15061"/>
                  </a:lnTo>
                  <a:lnTo>
                    <a:pt x="6333" y="15223"/>
                  </a:lnTo>
                  <a:lnTo>
                    <a:pt x="7064" y="15345"/>
                  </a:lnTo>
                  <a:lnTo>
                    <a:pt x="7794" y="15345"/>
                  </a:lnTo>
                  <a:lnTo>
                    <a:pt x="8525" y="15305"/>
                  </a:lnTo>
                  <a:lnTo>
                    <a:pt x="9256" y="15183"/>
                  </a:lnTo>
                  <a:lnTo>
                    <a:pt x="9987" y="15021"/>
                  </a:lnTo>
                  <a:lnTo>
                    <a:pt x="10677" y="14736"/>
                  </a:lnTo>
                  <a:lnTo>
                    <a:pt x="11367" y="14412"/>
                  </a:lnTo>
                  <a:lnTo>
                    <a:pt x="11976" y="14046"/>
                  </a:lnTo>
                  <a:lnTo>
                    <a:pt x="12585" y="13600"/>
                  </a:lnTo>
                  <a:lnTo>
                    <a:pt x="13153" y="13072"/>
                  </a:lnTo>
                  <a:lnTo>
                    <a:pt x="13681" y="12463"/>
                  </a:lnTo>
                  <a:lnTo>
                    <a:pt x="14168" y="11854"/>
                  </a:lnTo>
                  <a:lnTo>
                    <a:pt x="14533" y="11164"/>
                  </a:lnTo>
                  <a:lnTo>
                    <a:pt x="14858" y="10474"/>
                  </a:lnTo>
                  <a:lnTo>
                    <a:pt x="15102" y="9743"/>
                  </a:lnTo>
                  <a:lnTo>
                    <a:pt x="15264" y="9053"/>
                  </a:lnTo>
                  <a:lnTo>
                    <a:pt x="15345" y="8282"/>
                  </a:lnTo>
                  <a:lnTo>
                    <a:pt x="15386" y="7551"/>
                  </a:lnTo>
                  <a:lnTo>
                    <a:pt x="15345" y="6820"/>
                  </a:lnTo>
                  <a:lnTo>
                    <a:pt x="15223" y="6090"/>
                  </a:lnTo>
                  <a:lnTo>
                    <a:pt x="15020" y="5399"/>
                  </a:lnTo>
                  <a:lnTo>
                    <a:pt x="14777" y="4669"/>
                  </a:lnTo>
                  <a:lnTo>
                    <a:pt x="14452" y="4019"/>
                  </a:lnTo>
                  <a:lnTo>
                    <a:pt x="14046" y="3370"/>
                  </a:lnTo>
                  <a:lnTo>
                    <a:pt x="13600" y="2761"/>
                  </a:lnTo>
                  <a:lnTo>
                    <a:pt x="13072" y="2192"/>
                  </a:lnTo>
                  <a:lnTo>
                    <a:pt x="12503" y="1665"/>
                  </a:lnTo>
                  <a:lnTo>
                    <a:pt x="11854" y="1218"/>
                  </a:lnTo>
                  <a:lnTo>
                    <a:pt x="11204" y="812"/>
                  </a:lnTo>
                  <a:lnTo>
                    <a:pt x="10514" y="528"/>
                  </a:lnTo>
                  <a:lnTo>
                    <a:pt x="9784" y="284"/>
                  </a:lnTo>
                  <a:lnTo>
                    <a:pt x="9053" y="122"/>
                  </a:lnTo>
                  <a:lnTo>
                    <a:pt x="8322" y="0"/>
                  </a:lnTo>
                  <a:close/>
                </a:path>
              </a:pathLst>
            </a:custGeom>
            <a:solidFill>
              <a:srgbClr val="6699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" name="Google Shape;2837;p70">
              <a:extLst>
                <a:ext uri="{FF2B5EF4-FFF2-40B4-BE49-F238E27FC236}">
                  <a16:creationId xmlns:a16="http://schemas.microsoft.com/office/drawing/2014/main" id="{0453D94E-D236-4B56-B11E-7A0380CBFE0F}"/>
                </a:ext>
              </a:extLst>
            </p:cNvPr>
            <p:cNvSpPr/>
            <p:nvPr/>
          </p:nvSpPr>
          <p:spPr>
            <a:xfrm>
              <a:off x="388325" y="1919225"/>
              <a:ext cx="384650" cy="383650"/>
            </a:xfrm>
            <a:custGeom>
              <a:avLst/>
              <a:gdLst/>
              <a:ahLst/>
              <a:cxnLst/>
              <a:rect l="l" t="t" r="r" b="b"/>
              <a:pathLst>
                <a:path w="15386" h="15346" fill="none" extrusionOk="0">
                  <a:moveTo>
                    <a:pt x="13681" y="12463"/>
                  </a:moveTo>
                  <a:lnTo>
                    <a:pt x="13681" y="12463"/>
                  </a:lnTo>
                  <a:lnTo>
                    <a:pt x="13153" y="13072"/>
                  </a:lnTo>
                  <a:lnTo>
                    <a:pt x="12585" y="13600"/>
                  </a:lnTo>
                  <a:lnTo>
                    <a:pt x="11976" y="14046"/>
                  </a:lnTo>
                  <a:lnTo>
                    <a:pt x="11367" y="14412"/>
                  </a:lnTo>
                  <a:lnTo>
                    <a:pt x="10677" y="14736"/>
                  </a:lnTo>
                  <a:lnTo>
                    <a:pt x="9987" y="15021"/>
                  </a:lnTo>
                  <a:lnTo>
                    <a:pt x="9256" y="15183"/>
                  </a:lnTo>
                  <a:lnTo>
                    <a:pt x="8525" y="15305"/>
                  </a:lnTo>
                  <a:lnTo>
                    <a:pt x="7794" y="15345"/>
                  </a:lnTo>
                  <a:lnTo>
                    <a:pt x="7064" y="15345"/>
                  </a:lnTo>
                  <a:lnTo>
                    <a:pt x="6333" y="15223"/>
                  </a:lnTo>
                  <a:lnTo>
                    <a:pt x="5602" y="15061"/>
                  </a:lnTo>
                  <a:lnTo>
                    <a:pt x="4872" y="14818"/>
                  </a:lnTo>
                  <a:lnTo>
                    <a:pt x="4181" y="14533"/>
                  </a:lnTo>
                  <a:lnTo>
                    <a:pt x="3532" y="14127"/>
                  </a:lnTo>
                  <a:lnTo>
                    <a:pt x="2882" y="13681"/>
                  </a:lnTo>
                  <a:lnTo>
                    <a:pt x="2882" y="13681"/>
                  </a:lnTo>
                  <a:lnTo>
                    <a:pt x="2314" y="13153"/>
                  </a:lnTo>
                  <a:lnTo>
                    <a:pt x="1786" y="12585"/>
                  </a:lnTo>
                  <a:lnTo>
                    <a:pt x="1340" y="11976"/>
                  </a:lnTo>
                  <a:lnTo>
                    <a:pt x="934" y="11326"/>
                  </a:lnTo>
                  <a:lnTo>
                    <a:pt x="609" y="10636"/>
                  </a:lnTo>
                  <a:lnTo>
                    <a:pt x="365" y="9946"/>
                  </a:lnTo>
                  <a:lnTo>
                    <a:pt x="162" y="9256"/>
                  </a:lnTo>
                  <a:lnTo>
                    <a:pt x="41" y="8525"/>
                  </a:lnTo>
                  <a:lnTo>
                    <a:pt x="0" y="7795"/>
                  </a:lnTo>
                  <a:lnTo>
                    <a:pt x="41" y="7023"/>
                  </a:lnTo>
                  <a:lnTo>
                    <a:pt x="122" y="6293"/>
                  </a:lnTo>
                  <a:lnTo>
                    <a:pt x="284" y="5562"/>
                  </a:lnTo>
                  <a:lnTo>
                    <a:pt x="528" y="4872"/>
                  </a:lnTo>
                  <a:lnTo>
                    <a:pt x="853" y="4182"/>
                  </a:lnTo>
                  <a:lnTo>
                    <a:pt x="1218" y="3491"/>
                  </a:lnTo>
                  <a:lnTo>
                    <a:pt x="1705" y="2883"/>
                  </a:lnTo>
                  <a:lnTo>
                    <a:pt x="1705" y="2883"/>
                  </a:lnTo>
                  <a:lnTo>
                    <a:pt x="2233" y="2274"/>
                  </a:lnTo>
                  <a:lnTo>
                    <a:pt x="2801" y="1746"/>
                  </a:lnTo>
                  <a:lnTo>
                    <a:pt x="3410" y="1299"/>
                  </a:lnTo>
                  <a:lnTo>
                    <a:pt x="4019" y="893"/>
                  </a:lnTo>
                  <a:lnTo>
                    <a:pt x="4709" y="569"/>
                  </a:lnTo>
                  <a:lnTo>
                    <a:pt x="5399" y="325"/>
                  </a:lnTo>
                  <a:lnTo>
                    <a:pt x="6130" y="163"/>
                  </a:lnTo>
                  <a:lnTo>
                    <a:pt x="6861" y="41"/>
                  </a:lnTo>
                  <a:lnTo>
                    <a:pt x="7591" y="0"/>
                  </a:lnTo>
                  <a:lnTo>
                    <a:pt x="8322" y="0"/>
                  </a:lnTo>
                  <a:lnTo>
                    <a:pt x="9053" y="122"/>
                  </a:lnTo>
                  <a:lnTo>
                    <a:pt x="9784" y="284"/>
                  </a:lnTo>
                  <a:lnTo>
                    <a:pt x="10514" y="528"/>
                  </a:lnTo>
                  <a:lnTo>
                    <a:pt x="11204" y="812"/>
                  </a:lnTo>
                  <a:lnTo>
                    <a:pt x="11854" y="1218"/>
                  </a:lnTo>
                  <a:lnTo>
                    <a:pt x="12503" y="1665"/>
                  </a:lnTo>
                  <a:lnTo>
                    <a:pt x="12503" y="1665"/>
                  </a:lnTo>
                  <a:lnTo>
                    <a:pt x="13072" y="2192"/>
                  </a:lnTo>
                  <a:lnTo>
                    <a:pt x="13600" y="2761"/>
                  </a:lnTo>
                  <a:lnTo>
                    <a:pt x="14046" y="3370"/>
                  </a:lnTo>
                  <a:lnTo>
                    <a:pt x="14452" y="4019"/>
                  </a:lnTo>
                  <a:lnTo>
                    <a:pt x="14777" y="4669"/>
                  </a:lnTo>
                  <a:lnTo>
                    <a:pt x="15020" y="5399"/>
                  </a:lnTo>
                  <a:lnTo>
                    <a:pt x="15223" y="6090"/>
                  </a:lnTo>
                  <a:lnTo>
                    <a:pt x="15345" y="6820"/>
                  </a:lnTo>
                  <a:lnTo>
                    <a:pt x="15386" y="7551"/>
                  </a:lnTo>
                  <a:lnTo>
                    <a:pt x="15345" y="8282"/>
                  </a:lnTo>
                  <a:lnTo>
                    <a:pt x="15264" y="9053"/>
                  </a:lnTo>
                  <a:lnTo>
                    <a:pt x="15102" y="9743"/>
                  </a:lnTo>
                  <a:lnTo>
                    <a:pt x="14858" y="10474"/>
                  </a:lnTo>
                  <a:lnTo>
                    <a:pt x="14533" y="11164"/>
                  </a:lnTo>
                  <a:lnTo>
                    <a:pt x="14168" y="11854"/>
                  </a:lnTo>
                  <a:lnTo>
                    <a:pt x="13681" y="1246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838;p70">
              <a:extLst>
                <a:ext uri="{FF2B5EF4-FFF2-40B4-BE49-F238E27FC236}">
                  <a16:creationId xmlns:a16="http://schemas.microsoft.com/office/drawing/2014/main" id="{A7D3011B-B5C1-473E-9E42-6C04FFC6E894}"/>
                </a:ext>
              </a:extLst>
            </p:cNvPr>
            <p:cNvSpPr/>
            <p:nvPr/>
          </p:nvSpPr>
          <p:spPr>
            <a:xfrm>
              <a:off x="472248" y="1921974"/>
              <a:ext cx="212125" cy="381625"/>
            </a:xfrm>
            <a:custGeom>
              <a:avLst/>
              <a:gdLst/>
              <a:ahLst/>
              <a:cxnLst/>
              <a:rect l="l" t="t" r="r" b="b"/>
              <a:pathLst>
                <a:path w="8485" h="15265" extrusionOk="0">
                  <a:moveTo>
                    <a:pt x="3370" y="0"/>
                  </a:moveTo>
                  <a:lnTo>
                    <a:pt x="2923" y="122"/>
                  </a:lnTo>
                  <a:lnTo>
                    <a:pt x="2477" y="203"/>
                  </a:lnTo>
                  <a:lnTo>
                    <a:pt x="2030" y="366"/>
                  </a:lnTo>
                  <a:lnTo>
                    <a:pt x="1584" y="528"/>
                  </a:lnTo>
                  <a:lnTo>
                    <a:pt x="1178" y="731"/>
                  </a:lnTo>
                  <a:lnTo>
                    <a:pt x="772" y="934"/>
                  </a:lnTo>
                  <a:lnTo>
                    <a:pt x="366" y="1178"/>
                  </a:lnTo>
                  <a:lnTo>
                    <a:pt x="0" y="1462"/>
                  </a:lnTo>
                  <a:lnTo>
                    <a:pt x="41" y="2071"/>
                  </a:lnTo>
                  <a:lnTo>
                    <a:pt x="203" y="2639"/>
                  </a:lnTo>
                  <a:lnTo>
                    <a:pt x="325" y="3045"/>
                  </a:lnTo>
                  <a:lnTo>
                    <a:pt x="487" y="3410"/>
                  </a:lnTo>
                  <a:lnTo>
                    <a:pt x="853" y="4141"/>
                  </a:lnTo>
                  <a:lnTo>
                    <a:pt x="1015" y="4547"/>
                  </a:lnTo>
                  <a:lnTo>
                    <a:pt x="1137" y="4913"/>
                  </a:lnTo>
                  <a:lnTo>
                    <a:pt x="1259" y="5318"/>
                  </a:lnTo>
                  <a:lnTo>
                    <a:pt x="1299" y="5724"/>
                  </a:lnTo>
                  <a:lnTo>
                    <a:pt x="1299" y="6009"/>
                  </a:lnTo>
                  <a:lnTo>
                    <a:pt x="1299" y="6333"/>
                  </a:lnTo>
                  <a:lnTo>
                    <a:pt x="1218" y="6942"/>
                  </a:lnTo>
                  <a:lnTo>
                    <a:pt x="1218" y="7267"/>
                  </a:lnTo>
                  <a:lnTo>
                    <a:pt x="1218" y="7551"/>
                  </a:lnTo>
                  <a:lnTo>
                    <a:pt x="1259" y="7876"/>
                  </a:lnTo>
                  <a:lnTo>
                    <a:pt x="1381" y="8160"/>
                  </a:lnTo>
                  <a:lnTo>
                    <a:pt x="1502" y="8404"/>
                  </a:lnTo>
                  <a:lnTo>
                    <a:pt x="1665" y="8647"/>
                  </a:lnTo>
                  <a:lnTo>
                    <a:pt x="1868" y="8850"/>
                  </a:lnTo>
                  <a:lnTo>
                    <a:pt x="2071" y="9013"/>
                  </a:lnTo>
                  <a:lnTo>
                    <a:pt x="2517" y="9419"/>
                  </a:lnTo>
                  <a:lnTo>
                    <a:pt x="2761" y="9622"/>
                  </a:lnTo>
                  <a:lnTo>
                    <a:pt x="2964" y="9825"/>
                  </a:lnTo>
                  <a:lnTo>
                    <a:pt x="3167" y="10068"/>
                  </a:lnTo>
                  <a:lnTo>
                    <a:pt x="3329" y="10352"/>
                  </a:lnTo>
                  <a:lnTo>
                    <a:pt x="3451" y="10677"/>
                  </a:lnTo>
                  <a:lnTo>
                    <a:pt x="3573" y="10961"/>
                  </a:lnTo>
                  <a:lnTo>
                    <a:pt x="3613" y="11286"/>
                  </a:lnTo>
                  <a:lnTo>
                    <a:pt x="3695" y="11651"/>
                  </a:lnTo>
                  <a:lnTo>
                    <a:pt x="3735" y="12301"/>
                  </a:lnTo>
                  <a:lnTo>
                    <a:pt x="3695" y="13032"/>
                  </a:lnTo>
                  <a:lnTo>
                    <a:pt x="3654" y="13762"/>
                  </a:lnTo>
                  <a:lnTo>
                    <a:pt x="3613" y="14493"/>
                  </a:lnTo>
                  <a:lnTo>
                    <a:pt x="3573" y="15183"/>
                  </a:lnTo>
                  <a:lnTo>
                    <a:pt x="4019" y="15224"/>
                  </a:lnTo>
                  <a:lnTo>
                    <a:pt x="4466" y="15264"/>
                  </a:lnTo>
                  <a:lnTo>
                    <a:pt x="4872" y="15264"/>
                  </a:lnTo>
                  <a:lnTo>
                    <a:pt x="5318" y="15224"/>
                  </a:lnTo>
                  <a:lnTo>
                    <a:pt x="5765" y="15183"/>
                  </a:lnTo>
                  <a:lnTo>
                    <a:pt x="6171" y="15102"/>
                  </a:lnTo>
                  <a:lnTo>
                    <a:pt x="6617" y="15021"/>
                  </a:lnTo>
                  <a:lnTo>
                    <a:pt x="7023" y="14858"/>
                  </a:lnTo>
                  <a:lnTo>
                    <a:pt x="7105" y="14249"/>
                  </a:lnTo>
                  <a:lnTo>
                    <a:pt x="7267" y="13600"/>
                  </a:lnTo>
                  <a:lnTo>
                    <a:pt x="7429" y="12950"/>
                  </a:lnTo>
                  <a:lnTo>
                    <a:pt x="7592" y="12341"/>
                  </a:lnTo>
                  <a:lnTo>
                    <a:pt x="8038" y="11083"/>
                  </a:lnTo>
                  <a:lnTo>
                    <a:pt x="8444" y="9825"/>
                  </a:lnTo>
                  <a:lnTo>
                    <a:pt x="8485" y="9662"/>
                  </a:lnTo>
                  <a:lnTo>
                    <a:pt x="8485" y="9540"/>
                  </a:lnTo>
                  <a:lnTo>
                    <a:pt x="8444" y="9459"/>
                  </a:lnTo>
                  <a:lnTo>
                    <a:pt x="8404" y="9378"/>
                  </a:lnTo>
                  <a:lnTo>
                    <a:pt x="8322" y="9297"/>
                  </a:lnTo>
                  <a:lnTo>
                    <a:pt x="8119" y="9256"/>
                  </a:lnTo>
                  <a:lnTo>
                    <a:pt x="7754" y="9175"/>
                  </a:lnTo>
                  <a:lnTo>
                    <a:pt x="7389" y="9134"/>
                  </a:lnTo>
                  <a:lnTo>
                    <a:pt x="6617" y="9175"/>
                  </a:lnTo>
                  <a:lnTo>
                    <a:pt x="5562" y="9175"/>
                  </a:lnTo>
                  <a:lnTo>
                    <a:pt x="5278" y="9134"/>
                  </a:lnTo>
                  <a:lnTo>
                    <a:pt x="5075" y="9053"/>
                  </a:lnTo>
                  <a:lnTo>
                    <a:pt x="4831" y="8972"/>
                  </a:lnTo>
                  <a:lnTo>
                    <a:pt x="4588" y="8810"/>
                  </a:lnTo>
                  <a:lnTo>
                    <a:pt x="4385" y="8607"/>
                  </a:lnTo>
                  <a:lnTo>
                    <a:pt x="4222" y="8404"/>
                  </a:lnTo>
                  <a:lnTo>
                    <a:pt x="4060" y="8120"/>
                  </a:lnTo>
                  <a:lnTo>
                    <a:pt x="3938" y="7835"/>
                  </a:lnTo>
                  <a:lnTo>
                    <a:pt x="3857" y="7551"/>
                  </a:lnTo>
                  <a:lnTo>
                    <a:pt x="3816" y="7267"/>
                  </a:lnTo>
                  <a:lnTo>
                    <a:pt x="3735" y="6618"/>
                  </a:lnTo>
                  <a:lnTo>
                    <a:pt x="3735" y="5806"/>
                  </a:lnTo>
                  <a:lnTo>
                    <a:pt x="3735" y="4953"/>
                  </a:lnTo>
                  <a:lnTo>
                    <a:pt x="3735" y="3289"/>
                  </a:lnTo>
                  <a:lnTo>
                    <a:pt x="3695" y="2436"/>
                  </a:lnTo>
                  <a:lnTo>
                    <a:pt x="3654" y="1624"/>
                  </a:lnTo>
                  <a:lnTo>
                    <a:pt x="3532" y="812"/>
                  </a:lnTo>
                  <a:lnTo>
                    <a:pt x="3370" y="0"/>
                  </a:lnTo>
                  <a:close/>
                </a:path>
              </a:pathLst>
            </a:cu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2839;p70">
              <a:extLst>
                <a:ext uri="{FF2B5EF4-FFF2-40B4-BE49-F238E27FC236}">
                  <a16:creationId xmlns:a16="http://schemas.microsoft.com/office/drawing/2014/main" id="{FB0EACA2-7AA3-4343-B581-89907C36D260}"/>
                </a:ext>
              </a:extLst>
            </p:cNvPr>
            <p:cNvSpPr/>
            <p:nvPr/>
          </p:nvSpPr>
          <p:spPr>
            <a:xfrm>
              <a:off x="465450" y="1921250"/>
              <a:ext cx="212125" cy="381625"/>
            </a:xfrm>
            <a:custGeom>
              <a:avLst/>
              <a:gdLst/>
              <a:ahLst/>
              <a:cxnLst/>
              <a:rect l="l" t="t" r="r" b="b"/>
              <a:pathLst>
                <a:path w="8485" h="15265" fill="none" extrusionOk="0">
                  <a:moveTo>
                    <a:pt x="7023" y="14858"/>
                  </a:moveTo>
                  <a:lnTo>
                    <a:pt x="7023" y="14858"/>
                  </a:lnTo>
                  <a:lnTo>
                    <a:pt x="7105" y="14249"/>
                  </a:lnTo>
                  <a:lnTo>
                    <a:pt x="7267" y="13600"/>
                  </a:lnTo>
                  <a:lnTo>
                    <a:pt x="7429" y="12950"/>
                  </a:lnTo>
                  <a:lnTo>
                    <a:pt x="7592" y="12341"/>
                  </a:lnTo>
                  <a:lnTo>
                    <a:pt x="8038" y="11083"/>
                  </a:lnTo>
                  <a:lnTo>
                    <a:pt x="8444" y="9825"/>
                  </a:lnTo>
                  <a:lnTo>
                    <a:pt x="8444" y="9825"/>
                  </a:lnTo>
                  <a:lnTo>
                    <a:pt x="8485" y="9662"/>
                  </a:lnTo>
                  <a:lnTo>
                    <a:pt x="8485" y="9540"/>
                  </a:lnTo>
                  <a:lnTo>
                    <a:pt x="8444" y="9459"/>
                  </a:lnTo>
                  <a:lnTo>
                    <a:pt x="8444" y="9459"/>
                  </a:lnTo>
                  <a:lnTo>
                    <a:pt x="8404" y="9378"/>
                  </a:lnTo>
                  <a:lnTo>
                    <a:pt x="8322" y="9297"/>
                  </a:lnTo>
                  <a:lnTo>
                    <a:pt x="8119" y="9256"/>
                  </a:lnTo>
                  <a:lnTo>
                    <a:pt x="8119" y="9256"/>
                  </a:lnTo>
                  <a:lnTo>
                    <a:pt x="7754" y="9175"/>
                  </a:lnTo>
                  <a:lnTo>
                    <a:pt x="7389" y="9134"/>
                  </a:lnTo>
                  <a:lnTo>
                    <a:pt x="6617" y="9175"/>
                  </a:lnTo>
                  <a:lnTo>
                    <a:pt x="6617" y="9175"/>
                  </a:lnTo>
                  <a:lnTo>
                    <a:pt x="6090" y="9175"/>
                  </a:lnTo>
                  <a:lnTo>
                    <a:pt x="5562" y="9175"/>
                  </a:lnTo>
                  <a:lnTo>
                    <a:pt x="5278" y="9134"/>
                  </a:lnTo>
                  <a:lnTo>
                    <a:pt x="5075" y="9053"/>
                  </a:lnTo>
                  <a:lnTo>
                    <a:pt x="4831" y="8972"/>
                  </a:lnTo>
                  <a:lnTo>
                    <a:pt x="4588" y="8810"/>
                  </a:lnTo>
                  <a:lnTo>
                    <a:pt x="4588" y="8810"/>
                  </a:lnTo>
                  <a:lnTo>
                    <a:pt x="4385" y="8607"/>
                  </a:lnTo>
                  <a:lnTo>
                    <a:pt x="4222" y="8404"/>
                  </a:lnTo>
                  <a:lnTo>
                    <a:pt x="4060" y="8120"/>
                  </a:lnTo>
                  <a:lnTo>
                    <a:pt x="3938" y="7835"/>
                  </a:lnTo>
                  <a:lnTo>
                    <a:pt x="3857" y="7551"/>
                  </a:lnTo>
                  <a:lnTo>
                    <a:pt x="3816" y="7267"/>
                  </a:lnTo>
                  <a:lnTo>
                    <a:pt x="3735" y="6618"/>
                  </a:lnTo>
                  <a:lnTo>
                    <a:pt x="3735" y="6618"/>
                  </a:lnTo>
                  <a:lnTo>
                    <a:pt x="3735" y="5806"/>
                  </a:lnTo>
                  <a:lnTo>
                    <a:pt x="3735" y="4953"/>
                  </a:lnTo>
                  <a:lnTo>
                    <a:pt x="3735" y="3289"/>
                  </a:lnTo>
                  <a:lnTo>
                    <a:pt x="3695" y="2436"/>
                  </a:lnTo>
                  <a:lnTo>
                    <a:pt x="3654" y="1624"/>
                  </a:lnTo>
                  <a:lnTo>
                    <a:pt x="3532" y="812"/>
                  </a:lnTo>
                  <a:lnTo>
                    <a:pt x="3370" y="0"/>
                  </a:lnTo>
                  <a:lnTo>
                    <a:pt x="3370" y="0"/>
                  </a:lnTo>
                  <a:lnTo>
                    <a:pt x="2923" y="122"/>
                  </a:lnTo>
                  <a:lnTo>
                    <a:pt x="2477" y="203"/>
                  </a:lnTo>
                  <a:lnTo>
                    <a:pt x="2030" y="366"/>
                  </a:lnTo>
                  <a:lnTo>
                    <a:pt x="1584" y="528"/>
                  </a:lnTo>
                  <a:lnTo>
                    <a:pt x="1178" y="731"/>
                  </a:lnTo>
                  <a:lnTo>
                    <a:pt x="772" y="934"/>
                  </a:lnTo>
                  <a:lnTo>
                    <a:pt x="366" y="1178"/>
                  </a:lnTo>
                  <a:lnTo>
                    <a:pt x="0" y="1462"/>
                  </a:lnTo>
                  <a:lnTo>
                    <a:pt x="0" y="1462"/>
                  </a:lnTo>
                  <a:lnTo>
                    <a:pt x="41" y="2071"/>
                  </a:lnTo>
                  <a:lnTo>
                    <a:pt x="203" y="2639"/>
                  </a:lnTo>
                  <a:lnTo>
                    <a:pt x="203" y="2639"/>
                  </a:lnTo>
                  <a:lnTo>
                    <a:pt x="325" y="3045"/>
                  </a:lnTo>
                  <a:lnTo>
                    <a:pt x="487" y="3410"/>
                  </a:lnTo>
                  <a:lnTo>
                    <a:pt x="853" y="4141"/>
                  </a:lnTo>
                  <a:lnTo>
                    <a:pt x="1015" y="4547"/>
                  </a:lnTo>
                  <a:lnTo>
                    <a:pt x="1137" y="4913"/>
                  </a:lnTo>
                  <a:lnTo>
                    <a:pt x="1259" y="5318"/>
                  </a:lnTo>
                  <a:lnTo>
                    <a:pt x="1299" y="5724"/>
                  </a:lnTo>
                  <a:lnTo>
                    <a:pt x="1299" y="5724"/>
                  </a:lnTo>
                  <a:lnTo>
                    <a:pt x="1299" y="6009"/>
                  </a:lnTo>
                  <a:lnTo>
                    <a:pt x="1299" y="6333"/>
                  </a:lnTo>
                  <a:lnTo>
                    <a:pt x="1218" y="6942"/>
                  </a:lnTo>
                  <a:lnTo>
                    <a:pt x="1218" y="7267"/>
                  </a:lnTo>
                  <a:lnTo>
                    <a:pt x="1218" y="7551"/>
                  </a:lnTo>
                  <a:lnTo>
                    <a:pt x="1259" y="7876"/>
                  </a:lnTo>
                  <a:lnTo>
                    <a:pt x="1381" y="8160"/>
                  </a:lnTo>
                  <a:lnTo>
                    <a:pt x="1381" y="8160"/>
                  </a:lnTo>
                  <a:lnTo>
                    <a:pt x="1502" y="8404"/>
                  </a:lnTo>
                  <a:lnTo>
                    <a:pt x="1665" y="8647"/>
                  </a:lnTo>
                  <a:lnTo>
                    <a:pt x="1868" y="8850"/>
                  </a:lnTo>
                  <a:lnTo>
                    <a:pt x="2071" y="9013"/>
                  </a:lnTo>
                  <a:lnTo>
                    <a:pt x="2517" y="9419"/>
                  </a:lnTo>
                  <a:lnTo>
                    <a:pt x="2761" y="9622"/>
                  </a:lnTo>
                  <a:lnTo>
                    <a:pt x="2964" y="9825"/>
                  </a:lnTo>
                  <a:lnTo>
                    <a:pt x="2964" y="9825"/>
                  </a:lnTo>
                  <a:lnTo>
                    <a:pt x="3167" y="10068"/>
                  </a:lnTo>
                  <a:lnTo>
                    <a:pt x="3329" y="10352"/>
                  </a:lnTo>
                  <a:lnTo>
                    <a:pt x="3451" y="10677"/>
                  </a:lnTo>
                  <a:lnTo>
                    <a:pt x="3573" y="10961"/>
                  </a:lnTo>
                  <a:lnTo>
                    <a:pt x="3613" y="11286"/>
                  </a:lnTo>
                  <a:lnTo>
                    <a:pt x="3695" y="11651"/>
                  </a:lnTo>
                  <a:lnTo>
                    <a:pt x="3735" y="12301"/>
                  </a:lnTo>
                  <a:lnTo>
                    <a:pt x="3695" y="13032"/>
                  </a:lnTo>
                  <a:lnTo>
                    <a:pt x="3654" y="13762"/>
                  </a:lnTo>
                  <a:lnTo>
                    <a:pt x="3613" y="14493"/>
                  </a:lnTo>
                  <a:lnTo>
                    <a:pt x="3573" y="15183"/>
                  </a:lnTo>
                  <a:lnTo>
                    <a:pt x="3573" y="15183"/>
                  </a:lnTo>
                  <a:lnTo>
                    <a:pt x="4019" y="15224"/>
                  </a:lnTo>
                  <a:lnTo>
                    <a:pt x="4466" y="15264"/>
                  </a:lnTo>
                  <a:lnTo>
                    <a:pt x="4872" y="15264"/>
                  </a:lnTo>
                  <a:lnTo>
                    <a:pt x="5318" y="15224"/>
                  </a:lnTo>
                  <a:lnTo>
                    <a:pt x="5765" y="15183"/>
                  </a:lnTo>
                  <a:lnTo>
                    <a:pt x="6171" y="15102"/>
                  </a:lnTo>
                  <a:lnTo>
                    <a:pt x="6617" y="15021"/>
                  </a:lnTo>
                  <a:lnTo>
                    <a:pt x="7023" y="1485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840;p70">
              <a:extLst>
                <a:ext uri="{FF2B5EF4-FFF2-40B4-BE49-F238E27FC236}">
                  <a16:creationId xmlns:a16="http://schemas.microsoft.com/office/drawing/2014/main" id="{E85D910A-B007-47D6-9CC7-70B0815BB2E3}"/>
                </a:ext>
              </a:extLst>
            </p:cNvPr>
            <p:cNvSpPr/>
            <p:nvPr/>
          </p:nvSpPr>
          <p:spPr>
            <a:xfrm>
              <a:off x="388325" y="1934450"/>
              <a:ext cx="115700" cy="327825"/>
            </a:xfrm>
            <a:custGeom>
              <a:avLst/>
              <a:gdLst/>
              <a:ahLst/>
              <a:cxnLst/>
              <a:rect l="l" t="t" r="r" b="b"/>
              <a:pathLst>
                <a:path w="4628" h="13113" extrusionOk="0">
                  <a:moveTo>
                    <a:pt x="2964" y="13112"/>
                  </a:moveTo>
                  <a:lnTo>
                    <a:pt x="2964" y="13112"/>
                  </a:lnTo>
                  <a:lnTo>
                    <a:pt x="2964" y="13112"/>
                  </a:lnTo>
                  <a:lnTo>
                    <a:pt x="2964" y="13112"/>
                  </a:lnTo>
                  <a:lnTo>
                    <a:pt x="2964" y="13112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141" y="244"/>
                  </a:lnTo>
                  <a:lnTo>
                    <a:pt x="3735" y="447"/>
                  </a:lnTo>
                  <a:lnTo>
                    <a:pt x="3370" y="690"/>
                  </a:lnTo>
                  <a:lnTo>
                    <a:pt x="3004" y="975"/>
                  </a:lnTo>
                  <a:lnTo>
                    <a:pt x="2639" y="1259"/>
                  </a:lnTo>
                  <a:lnTo>
                    <a:pt x="2314" y="1583"/>
                  </a:lnTo>
                  <a:lnTo>
                    <a:pt x="1989" y="1908"/>
                  </a:lnTo>
                  <a:lnTo>
                    <a:pt x="1705" y="2274"/>
                  </a:lnTo>
                  <a:lnTo>
                    <a:pt x="1705" y="2274"/>
                  </a:lnTo>
                  <a:lnTo>
                    <a:pt x="1218" y="2882"/>
                  </a:lnTo>
                  <a:lnTo>
                    <a:pt x="853" y="3573"/>
                  </a:lnTo>
                  <a:lnTo>
                    <a:pt x="528" y="4263"/>
                  </a:lnTo>
                  <a:lnTo>
                    <a:pt x="284" y="4953"/>
                  </a:lnTo>
                  <a:lnTo>
                    <a:pt x="122" y="5684"/>
                  </a:lnTo>
                  <a:lnTo>
                    <a:pt x="41" y="6414"/>
                  </a:lnTo>
                  <a:lnTo>
                    <a:pt x="0" y="7186"/>
                  </a:lnTo>
                  <a:lnTo>
                    <a:pt x="41" y="7916"/>
                  </a:lnTo>
                  <a:lnTo>
                    <a:pt x="162" y="8647"/>
                  </a:lnTo>
                  <a:lnTo>
                    <a:pt x="365" y="9337"/>
                  </a:lnTo>
                  <a:lnTo>
                    <a:pt x="609" y="10027"/>
                  </a:lnTo>
                  <a:lnTo>
                    <a:pt x="934" y="10717"/>
                  </a:lnTo>
                  <a:lnTo>
                    <a:pt x="1340" y="11367"/>
                  </a:lnTo>
                  <a:lnTo>
                    <a:pt x="1786" y="11976"/>
                  </a:lnTo>
                  <a:lnTo>
                    <a:pt x="2314" y="12544"/>
                  </a:lnTo>
                  <a:lnTo>
                    <a:pt x="2882" y="13072"/>
                  </a:lnTo>
                  <a:lnTo>
                    <a:pt x="2882" y="13072"/>
                  </a:lnTo>
                  <a:lnTo>
                    <a:pt x="2964" y="13112"/>
                  </a:lnTo>
                  <a:lnTo>
                    <a:pt x="2964" y="13112"/>
                  </a:lnTo>
                  <a:lnTo>
                    <a:pt x="2882" y="13072"/>
                  </a:lnTo>
                  <a:lnTo>
                    <a:pt x="2882" y="13072"/>
                  </a:lnTo>
                  <a:lnTo>
                    <a:pt x="2314" y="12544"/>
                  </a:lnTo>
                  <a:lnTo>
                    <a:pt x="1786" y="11976"/>
                  </a:lnTo>
                  <a:lnTo>
                    <a:pt x="1340" y="11367"/>
                  </a:lnTo>
                  <a:lnTo>
                    <a:pt x="934" y="10717"/>
                  </a:lnTo>
                  <a:lnTo>
                    <a:pt x="609" y="10027"/>
                  </a:lnTo>
                  <a:lnTo>
                    <a:pt x="365" y="9337"/>
                  </a:lnTo>
                  <a:lnTo>
                    <a:pt x="162" y="8647"/>
                  </a:lnTo>
                  <a:lnTo>
                    <a:pt x="41" y="7916"/>
                  </a:lnTo>
                  <a:lnTo>
                    <a:pt x="0" y="7186"/>
                  </a:lnTo>
                  <a:lnTo>
                    <a:pt x="41" y="6414"/>
                  </a:lnTo>
                  <a:lnTo>
                    <a:pt x="122" y="5684"/>
                  </a:lnTo>
                  <a:lnTo>
                    <a:pt x="284" y="4953"/>
                  </a:lnTo>
                  <a:lnTo>
                    <a:pt x="528" y="4263"/>
                  </a:lnTo>
                  <a:lnTo>
                    <a:pt x="853" y="3573"/>
                  </a:lnTo>
                  <a:lnTo>
                    <a:pt x="1218" y="2882"/>
                  </a:lnTo>
                  <a:lnTo>
                    <a:pt x="1705" y="2274"/>
                  </a:lnTo>
                  <a:lnTo>
                    <a:pt x="1705" y="2274"/>
                  </a:lnTo>
                  <a:lnTo>
                    <a:pt x="1989" y="1908"/>
                  </a:lnTo>
                  <a:lnTo>
                    <a:pt x="2314" y="1583"/>
                  </a:lnTo>
                  <a:lnTo>
                    <a:pt x="2639" y="1259"/>
                  </a:lnTo>
                  <a:lnTo>
                    <a:pt x="3004" y="975"/>
                  </a:lnTo>
                  <a:lnTo>
                    <a:pt x="3370" y="690"/>
                  </a:lnTo>
                  <a:lnTo>
                    <a:pt x="3735" y="447"/>
                  </a:lnTo>
                  <a:lnTo>
                    <a:pt x="4141" y="244"/>
                  </a:lnTo>
                  <a:lnTo>
                    <a:pt x="4547" y="41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close/>
                  <a:moveTo>
                    <a:pt x="4547" y="41"/>
                  </a:move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lnTo>
                    <a:pt x="4547" y="41"/>
                  </a:lnTo>
                  <a:close/>
                  <a:moveTo>
                    <a:pt x="4587" y="41"/>
                  </a:move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close/>
                  <a:moveTo>
                    <a:pt x="4587" y="41"/>
                  </a:moveTo>
                  <a:lnTo>
                    <a:pt x="4587" y="41"/>
                  </a:lnTo>
                  <a:lnTo>
                    <a:pt x="4587" y="41"/>
                  </a:lnTo>
                  <a:lnTo>
                    <a:pt x="4587" y="41"/>
                  </a:lnTo>
                  <a:close/>
                  <a:moveTo>
                    <a:pt x="4628" y="0"/>
                  </a:moveTo>
                  <a:lnTo>
                    <a:pt x="4628" y="0"/>
                  </a:lnTo>
                  <a:lnTo>
                    <a:pt x="4628" y="0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841;p70">
              <a:extLst>
                <a:ext uri="{FF2B5EF4-FFF2-40B4-BE49-F238E27FC236}">
                  <a16:creationId xmlns:a16="http://schemas.microsoft.com/office/drawing/2014/main" id="{A92EDCD3-7D47-4714-A6B0-E98A090C8B52}"/>
                </a:ext>
              </a:extLst>
            </p:cNvPr>
            <p:cNvSpPr/>
            <p:nvPr/>
          </p:nvSpPr>
          <p:spPr>
            <a:xfrm>
              <a:off x="462400" y="22622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842;p70">
              <a:extLst>
                <a:ext uri="{FF2B5EF4-FFF2-40B4-BE49-F238E27FC236}">
                  <a16:creationId xmlns:a16="http://schemas.microsoft.com/office/drawing/2014/main" id="{4912A21D-9C92-4401-B7BE-2DFEB2107479}"/>
                </a:ext>
              </a:extLst>
            </p:cNvPr>
            <p:cNvSpPr/>
            <p:nvPr/>
          </p:nvSpPr>
          <p:spPr>
            <a:xfrm>
              <a:off x="388325" y="1935450"/>
              <a:ext cx="113675" cy="326825"/>
            </a:xfrm>
            <a:custGeom>
              <a:avLst/>
              <a:gdLst/>
              <a:ahLst/>
              <a:cxnLst/>
              <a:rect l="l" t="t" r="r" b="b"/>
              <a:pathLst>
                <a:path w="4547" h="13073" fill="none" extrusionOk="0">
                  <a:moveTo>
                    <a:pt x="4547" y="1"/>
                  </a:moveTo>
                  <a:lnTo>
                    <a:pt x="4547" y="1"/>
                  </a:lnTo>
                  <a:lnTo>
                    <a:pt x="4141" y="204"/>
                  </a:lnTo>
                  <a:lnTo>
                    <a:pt x="3735" y="407"/>
                  </a:lnTo>
                  <a:lnTo>
                    <a:pt x="3370" y="650"/>
                  </a:lnTo>
                  <a:lnTo>
                    <a:pt x="3004" y="935"/>
                  </a:lnTo>
                  <a:lnTo>
                    <a:pt x="2639" y="1219"/>
                  </a:lnTo>
                  <a:lnTo>
                    <a:pt x="2314" y="1543"/>
                  </a:lnTo>
                  <a:lnTo>
                    <a:pt x="1989" y="1868"/>
                  </a:lnTo>
                  <a:lnTo>
                    <a:pt x="1705" y="2234"/>
                  </a:lnTo>
                  <a:lnTo>
                    <a:pt x="1705" y="2234"/>
                  </a:lnTo>
                  <a:lnTo>
                    <a:pt x="1218" y="2842"/>
                  </a:lnTo>
                  <a:lnTo>
                    <a:pt x="853" y="3533"/>
                  </a:lnTo>
                  <a:lnTo>
                    <a:pt x="528" y="4223"/>
                  </a:lnTo>
                  <a:lnTo>
                    <a:pt x="284" y="4913"/>
                  </a:lnTo>
                  <a:lnTo>
                    <a:pt x="122" y="5644"/>
                  </a:lnTo>
                  <a:lnTo>
                    <a:pt x="41" y="6374"/>
                  </a:lnTo>
                  <a:lnTo>
                    <a:pt x="0" y="7146"/>
                  </a:lnTo>
                  <a:lnTo>
                    <a:pt x="41" y="7876"/>
                  </a:lnTo>
                  <a:lnTo>
                    <a:pt x="162" y="8607"/>
                  </a:lnTo>
                  <a:lnTo>
                    <a:pt x="365" y="9297"/>
                  </a:lnTo>
                  <a:lnTo>
                    <a:pt x="609" y="9987"/>
                  </a:lnTo>
                  <a:lnTo>
                    <a:pt x="934" y="10677"/>
                  </a:lnTo>
                  <a:lnTo>
                    <a:pt x="1340" y="11327"/>
                  </a:lnTo>
                  <a:lnTo>
                    <a:pt x="1786" y="11936"/>
                  </a:lnTo>
                  <a:lnTo>
                    <a:pt x="2314" y="12504"/>
                  </a:lnTo>
                  <a:lnTo>
                    <a:pt x="2882" y="13032"/>
                  </a:lnTo>
                  <a:lnTo>
                    <a:pt x="2882" y="13032"/>
                  </a:lnTo>
                  <a:lnTo>
                    <a:pt x="2964" y="13072"/>
                  </a:lnTo>
                  <a:lnTo>
                    <a:pt x="2964" y="13072"/>
                  </a:lnTo>
                  <a:lnTo>
                    <a:pt x="2882" y="13032"/>
                  </a:lnTo>
                  <a:lnTo>
                    <a:pt x="2882" y="13032"/>
                  </a:lnTo>
                  <a:lnTo>
                    <a:pt x="2314" y="12504"/>
                  </a:lnTo>
                  <a:lnTo>
                    <a:pt x="1786" y="11936"/>
                  </a:lnTo>
                  <a:lnTo>
                    <a:pt x="1340" y="11327"/>
                  </a:lnTo>
                  <a:lnTo>
                    <a:pt x="934" y="10677"/>
                  </a:lnTo>
                  <a:lnTo>
                    <a:pt x="609" y="9987"/>
                  </a:lnTo>
                  <a:lnTo>
                    <a:pt x="365" y="9297"/>
                  </a:lnTo>
                  <a:lnTo>
                    <a:pt x="162" y="8607"/>
                  </a:lnTo>
                  <a:lnTo>
                    <a:pt x="41" y="7876"/>
                  </a:lnTo>
                  <a:lnTo>
                    <a:pt x="0" y="7146"/>
                  </a:lnTo>
                  <a:lnTo>
                    <a:pt x="41" y="6374"/>
                  </a:lnTo>
                  <a:lnTo>
                    <a:pt x="122" y="5644"/>
                  </a:lnTo>
                  <a:lnTo>
                    <a:pt x="284" y="4913"/>
                  </a:lnTo>
                  <a:lnTo>
                    <a:pt x="528" y="4223"/>
                  </a:lnTo>
                  <a:lnTo>
                    <a:pt x="853" y="3533"/>
                  </a:lnTo>
                  <a:lnTo>
                    <a:pt x="1218" y="2842"/>
                  </a:lnTo>
                  <a:lnTo>
                    <a:pt x="1705" y="2234"/>
                  </a:lnTo>
                  <a:lnTo>
                    <a:pt x="1705" y="2234"/>
                  </a:lnTo>
                  <a:lnTo>
                    <a:pt x="1989" y="1868"/>
                  </a:lnTo>
                  <a:lnTo>
                    <a:pt x="2314" y="1543"/>
                  </a:lnTo>
                  <a:lnTo>
                    <a:pt x="2639" y="1219"/>
                  </a:lnTo>
                  <a:lnTo>
                    <a:pt x="3004" y="935"/>
                  </a:lnTo>
                  <a:lnTo>
                    <a:pt x="3370" y="650"/>
                  </a:lnTo>
                  <a:lnTo>
                    <a:pt x="3735" y="407"/>
                  </a:lnTo>
                  <a:lnTo>
                    <a:pt x="4141" y="204"/>
                  </a:lnTo>
                  <a:lnTo>
                    <a:pt x="4547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843;p70">
              <a:extLst>
                <a:ext uri="{FF2B5EF4-FFF2-40B4-BE49-F238E27FC236}">
                  <a16:creationId xmlns:a16="http://schemas.microsoft.com/office/drawing/2014/main" id="{C42FA816-6D4F-4E6E-873D-5B6C5F6C8FCA}"/>
                </a:ext>
              </a:extLst>
            </p:cNvPr>
            <p:cNvSpPr/>
            <p:nvPr/>
          </p:nvSpPr>
          <p:spPr>
            <a:xfrm>
              <a:off x="501975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844;p70">
              <a:extLst>
                <a:ext uri="{FF2B5EF4-FFF2-40B4-BE49-F238E27FC236}">
                  <a16:creationId xmlns:a16="http://schemas.microsoft.com/office/drawing/2014/main" id="{FCDCCB88-7140-4411-9C40-0633C9BC4A89}"/>
                </a:ext>
              </a:extLst>
            </p:cNvPr>
            <p:cNvSpPr/>
            <p:nvPr/>
          </p:nvSpPr>
          <p:spPr>
            <a:xfrm>
              <a:off x="501975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845;p70">
              <a:extLst>
                <a:ext uri="{FF2B5EF4-FFF2-40B4-BE49-F238E27FC236}">
                  <a16:creationId xmlns:a16="http://schemas.microsoft.com/office/drawing/2014/main" id="{727166CD-6757-434A-A5C8-9CC6AD12EDB4}"/>
                </a:ext>
              </a:extLst>
            </p:cNvPr>
            <p:cNvSpPr/>
            <p:nvPr/>
          </p:nvSpPr>
          <p:spPr>
            <a:xfrm>
              <a:off x="503000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846;p70">
              <a:extLst>
                <a:ext uri="{FF2B5EF4-FFF2-40B4-BE49-F238E27FC236}">
                  <a16:creationId xmlns:a16="http://schemas.microsoft.com/office/drawing/2014/main" id="{CAF29F03-7097-45A5-8B20-AB02161F744C}"/>
                </a:ext>
              </a:extLst>
            </p:cNvPr>
            <p:cNvSpPr/>
            <p:nvPr/>
          </p:nvSpPr>
          <p:spPr>
            <a:xfrm>
              <a:off x="503000" y="1935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847;p70">
              <a:extLst>
                <a:ext uri="{FF2B5EF4-FFF2-40B4-BE49-F238E27FC236}">
                  <a16:creationId xmlns:a16="http://schemas.microsoft.com/office/drawing/2014/main" id="{3085E6D2-E14B-4ABC-991C-8E1DB24C9354}"/>
                </a:ext>
              </a:extLst>
            </p:cNvPr>
            <p:cNvSpPr/>
            <p:nvPr/>
          </p:nvSpPr>
          <p:spPr>
            <a:xfrm>
              <a:off x="504000" y="19344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848;p70">
              <a:extLst>
                <a:ext uri="{FF2B5EF4-FFF2-40B4-BE49-F238E27FC236}">
                  <a16:creationId xmlns:a16="http://schemas.microsoft.com/office/drawing/2014/main" id="{E8200B4F-4872-43D8-A324-B8F29E094CCF}"/>
                </a:ext>
              </a:extLst>
            </p:cNvPr>
            <p:cNvSpPr/>
            <p:nvPr/>
          </p:nvSpPr>
          <p:spPr>
            <a:xfrm>
              <a:off x="388325" y="1920225"/>
              <a:ext cx="170525" cy="353200"/>
            </a:xfrm>
            <a:custGeom>
              <a:avLst/>
              <a:gdLst/>
              <a:ahLst/>
              <a:cxnLst/>
              <a:rect l="l" t="t" r="r" b="b"/>
              <a:pathLst>
                <a:path w="6821" h="14128" fill="none" extrusionOk="0">
                  <a:moveTo>
                    <a:pt x="6820" y="1"/>
                  </a:moveTo>
                  <a:lnTo>
                    <a:pt x="6820" y="1"/>
                  </a:lnTo>
                  <a:lnTo>
                    <a:pt x="6252" y="82"/>
                  </a:lnTo>
                  <a:lnTo>
                    <a:pt x="5683" y="204"/>
                  </a:lnTo>
                  <a:lnTo>
                    <a:pt x="5156" y="366"/>
                  </a:lnTo>
                  <a:lnTo>
                    <a:pt x="4628" y="569"/>
                  </a:lnTo>
                  <a:lnTo>
                    <a:pt x="4628" y="569"/>
                  </a:lnTo>
                  <a:lnTo>
                    <a:pt x="4628" y="569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8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547" y="610"/>
                  </a:lnTo>
                  <a:lnTo>
                    <a:pt x="4141" y="813"/>
                  </a:lnTo>
                  <a:lnTo>
                    <a:pt x="3735" y="1016"/>
                  </a:lnTo>
                  <a:lnTo>
                    <a:pt x="3370" y="1259"/>
                  </a:lnTo>
                  <a:lnTo>
                    <a:pt x="3004" y="1544"/>
                  </a:lnTo>
                  <a:lnTo>
                    <a:pt x="2639" y="1828"/>
                  </a:lnTo>
                  <a:lnTo>
                    <a:pt x="2314" y="2152"/>
                  </a:lnTo>
                  <a:lnTo>
                    <a:pt x="1989" y="2477"/>
                  </a:lnTo>
                  <a:lnTo>
                    <a:pt x="1705" y="2843"/>
                  </a:lnTo>
                  <a:lnTo>
                    <a:pt x="1705" y="2843"/>
                  </a:lnTo>
                  <a:lnTo>
                    <a:pt x="1218" y="3451"/>
                  </a:lnTo>
                  <a:lnTo>
                    <a:pt x="853" y="4142"/>
                  </a:lnTo>
                  <a:lnTo>
                    <a:pt x="528" y="4832"/>
                  </a:lnTo>
                  <a:lnTo>
                    <a:pt x="284" y="5522"/>
                  </a:lnTo>
                  <a:lnTo>
                    <a:pt x="122" y="6253"/>
                  </a:lnTo>
                  <a:lnTo>
                    <a:pt x="41" y="6983"/>
                  </a:lnTo>
                  <a:lnTo>
                    <a:pt x="0" y="7755"/>
                  </a:lnTo>
                  <a:lnTo>
                    <a:pt x="41" y="8485"/>
                  </a:lnTo>
                  <a:lnTo>
                    <a:pt x="162" y="9216"/>
                  </a:lnTo>
                  <a:lnTo>
                    <a:pt x="365" y="9906"/>
                  </a:lnTo>
                  <a:lnTo>
                    <a:pt x="609" y="10596"/>
                  </a:lnTo>
                  <a:lnTo>
                    <a:pt x="934" y="11286"/>
                  </a:lnTo>
                  <a:lnTo>
                    <a:pt x="1340" y="11936"/>
                  </a:lnTo>
                  <a:lnTo>
                    <a:pt x="1786" y="12545"/>
                  </a:lnTo>
                  <a:lnTo>
                    <a:pt x="2314" y="13113"/>
                  </a:lnTo>
                  <a:lnTo>
                    <a:pt x="2882" y="13641"/>
                  </a:lnTo>
                  <a:lnTo>
                    <a:pt x="2882" y="1364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2964" y="13681"/>
                  </a:lnTo>
                  <a:lnTo>
                    <a:pt x="3613" y="14128"/>
                  </a:lnTo>
                  <a:lnTo>
                    <a:pt x="3613" y="14128"/>
                  </a:lnTo>
                  <a:lnTo>
                    <a:pt x="3410" y="13560"/>
                  </a:lnTo>
                  <a:lnTo>
                    <a:pt x="3207" y="12951"/>
                  </a:lnTo>
                  <a:lnTo>
                    <a:pt x="3045" y="12342"/>
                  </a:lnTo>
                  <a:lnTo>
                    <a:pt x="2923" y="11733"/>
                  </a:lnTo>
                  <a:lnTo>
                    <a:pt x="2842" y="11124"/>
                  </a:lnTo>
                  <a:lnTo>
                    <a:pt x="2761" y="10515"/>
                  </a:lnTo>
                  <a:lnTo>
                    <a:pt x="2720" y="9866"/>
                  </a:lnTo>
                  <a:lnTo>
                    <a:pt x="2720" y="9216"/>
                  </a:lnTo>
                  <a:lnTo>
                    <a:pt x="2761" y="8607"/>
                  </a:lnTo>
                  <a:lnTo>
                    <a:pt x="2842" y="7958"/>
                  </a:lnTo>
                  <a:lnTo>
                    <a:pt x="2923" y="7308"/>
                  </a:lnTo>
                  <a:lnTo>
                    <a:pt x="3045" y="6659"/>
                  </a:lnTo>
                  <a:lnTo>
                    <a:pt x="3207" y="6050"/>
                  </a:lnTo>
                  <a:lnTo>
                    <a:pt x="3410" y="5400"/>
                  </a:lnTo>
                  <a:lnTo>
                    <a:pt x="3654" y="4791"/>
                  </a:lnTo>
                  <a:lnTo>
                    <a:pt x="3897" y="4142"/>
                  </a:lnTo>
                  <a:lnTo>
                    <a:pt x="3897" y="4142"/>
                  </a:lnTo>
                  <a:lnTo>
                    <a:pt x="3572" y="3411"/>
                  </a:lnTo>
                  <a:lnTo>
                    <a:pt x="3410" y="3046"/>
                  </a:lnTo>
                  <a:lnTo>
                    <a:pt x="3288" y="2680"/>
                  </a:lnTo>
                  <a:lnTo>
                    <a:pt x="3288" y="2680"/>
                  </a:lnTo>
                  <a:lnTo>
                    <a:pt x="3126" y="2112"/>
                  </a:lnTo>
                  <a:lnTo>
                    <a:pt x="3085" y="1503"/>
                  </a:lnTo>
                  <a:lnTo>
                    <a:pt x="3085" y="1503"/>
                  </a:lnTo>
                  <a:lnTo>
                    <a:pt x="3451" y="1219"/>
                  </a:lnTo>
                  <a:lnTo>
                    <a:pt x="3857" y="975"/>
                  </a:lnTo>
                  <a:lnTo>
                    <a:pt x="4263" y="772"/>
                  </a:lnTo>
                  <a:lnTo>
                    <a:pt x="4669" y="569"/>
                  </a:lnTo>
                  <a:lnTo>
                    <a:pt x="5115" y="407"/>
                  </a:lnTo>
                  <a:lnTo>
                    <a:pt x="5562" y="244"/>
                  </a:lnTo>
                  <a:lnTo>
                    <a:pt x="6008" y="163"/>
                  </a:lnTo>
                  <a:lnTo>
                    <a:pt x="6455" y="41"/>
                  </a:lnTo>
                  <a:lnTo>
                    <a:pt x="6455" y="41"/>
                  </a:lnTo>
                  <a:lnTo>
                    <a:pt x="6495" y="326"/>
                  </a:lnTo>
                  <a:lnTo>
                    <a:pt x="6495" y="326"/>
                  </a:lnTo>
                  <a:lnTo>
                    <a:pt x="682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849;p70">
              <a:extLst>
                <a:ext uri="{FF2B5EF4-FFF2-40B4-BE49-F238E27FC236}">
                  <a16:creationId xmlns:a16="http://schemas.microsoft.com/office/drawing/2014/main" id="{ED0DD890-4593-44DF-81B2-897203694F44}"/>
                </a:ext>
              </a:extLst>
            </p:cNvPr>
            <p:cNvSpPr/>
            <p:nvPr/>
          </p:nvSpPr>
          <p:spPr>
            <a:xfrm rot="4137262">
              <a:off x="337070" y="2046762"/>
              <a:ext cx="482898" cy="128121"/>
            </a:xfrm>
            <a:custGeom>
              <a:avLst/>
              <a:gdLst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0460 w 25697"/>
                <a:gd name="connsiteY48" fmla="*/ 7713 h 12869"/>
                <a:gd name="connsiteX49" fmla="*/ 20298 w 25697"/>
                <a:gd name="connsiteY49" fmla="*/ 8363 h 12869"/>
                <a:gd name="connsiteX50" fmla="*/ 21922 w 25697"/>
                <a:gd name="connsiteY50" fmla="*/ 10108 h 12869"/>
                <a:gd name="connsiteX51" fmla="*/ 22652 w 25697"/>
                <a:gd name="connsiteY51" fmla="*/ 10555 h 12869"/>
                <a:gd name="connsiteX52" fmla="*/ 23261 w 25697"/>
                <a:gd name="connsiteY52" fmla="*/ 10961 h 12869"/>
                <a:gd name="connsiteX53" fmla="*/ 23302 w 25697"/>
                <a:gd name="connsiteY53" fmla="*/ 11001 h 12869"/>
                <a:gd name="connsiteX54" fmla="*/ 23302 w 25697"/>
                <a:gd name="connsiteY54" fmla="*/ 11083 h 12869"/>
                <a:gd name="connsiteX55" fmla="*/ 23302 w 25697"/>
                <a:gd name="connsiteY55" fmla="*/ 11204 h 12869"/>
                <a:gd name="connsiteX56" fmla="*/ 23221 w 25697"/>
                <a:gd name="connsiteY56" fmla="*/ 11286 h 12869"/>
                <a:gd name="connsiteX57" fmla="*/ 23099 w 25697"/>
                <a:gd name="connsiteY57" fmla="*/ 11286 h 12869"/>
                <a:gd name="connsiteX58" fmla="*/ 22287 w 25697"/>
                <a:gd name="connsiteY58" fmla="*/ 11083 h 12869"/>
                <a:gd name="connsiteX59" fmla="*/ 21353 w 25697"/>
                <a:gd name="connsiteY59" fmla="*/ 10798 h 12869"/>
                <a:gd name="connsiteX60" fmla="*/ 20257 w 25697"/>
                <a:gd name="connsiteY60" fmla="*/ 10433 h 12869"/>
                <a:gd name="connsiteX61" fmla="*/ 18999 w 25697"/>
                <a:gd name="connsiteY61" fmla="*/ 9946 h 12869"/>
                <a:gd name="connsiteX62" fmla="*/ 17578 w 25697"/>
                <a:gd name="connsiteY62" fmla="*/ 9418 h 12869"/>
                <a:gd name="connsiteX63" fmla="*/ 16035 w 25697"/>
                <a:gd name="connsiteY63" fmla="*/ 8769 h 12869"/>
                <a:gd name="connsiteX64" fmla="*/ 14330 w 25697"/>
                <a:gd name="connsiteY64" fmla="*/ 8038 h 12869"/>
                <a:gd name="connsiteX65" fmla="*/ 12504 w 25697"/>
                <a:gd name="connsiteY65" fmla="*/ 7226 h 12869"/>
                <a:gd name="connsiteX66" fmla="*/ 10352 w 25697"/>
                <a:gd name="connsiteY66" fmla="*/ 6252 h 12869"/>
                <a:gd name="connsiteX67" fmla="*/ 8485 w 25697"/>
                <a:gd name="connsiteY67" fmla="*/ 5318 h 12869"/>
                <a:gd name="connsiteX68" fmla="*/ 6820 w 25697"/>
                <a:gd name="connsiteY68" fmla="*/ 4466 h 12869"/>
                <a:gd name="connsiteX69" fmla="*/ 5359 w 25697"/>
                <a:gd name="connsiteY69" fmla="*/ 3694 h 12869"/>
                <a:gd name="connsiteX70" fmla="*/ 4141 w 25697"/>
                <a:gd name="connsiteY70" fmla="*/ 2964 h 12869"/>
                <a:gd name="connsiteX71" fmla="*/ 3167 w 25697"/>
                <a:gd name="connsiteY71" fmla="*/ 2355 h 12869"/>
                <a:gd name="connsiteX72" fmla="*/ 2395 w 25697"/>
                <a:gd name="connsiteY72" fmla="*/ 1827 h 12869"/>
                <a:gd name="connsiteX73" fmla="*/ 1827 w 25697"/>
                <a:gd name="connsiteY73" fmla="*/ 1380 h 12869"/>
                <a:gd name="connsiteX74" fmla="*/ 2558 w 25697"/>
                <a:gd name="connsiteY74" fmla="*/ 1543 h 12869"/>
                <a:gd name="connsiteX75" fmla="*/ 3492 w 25697"/>
                <a:gd name="connsiteY75" fmla="*/ 1786 h 12869"/>
                <a:gd name="connsiteX76" fmla="*/ 4709 w 25697"/>
                <a:gd name="connsiteY76" fmla="*/ 2192 h 12869"/>
                <a:gd name="connsiteX77" fmla="*/ 6130 w 25697"/>
                <a:gd name="connsiteY77" fmla="*/ 2679 h 12869"/>
                <a:gd name="connsiteX78" fmla="*/ 6496 w 25697"/>
                <a:gd name="connsiteY78" fmla="*/ 2070 h 12869"/>
                <a:gd name="connsiteX79" fmla="*/ 6902 w 25697"/>
                <a:gd name="connsiteY79" fmla="*/ 1502 h 12869"/>
                <a:gd name="connsiteX80" fmla="*/ 5237 w 25697"/>
                <a:gd name="connsiteY80" fmla="*/ 893 h 12869"/>
                <a:gd name="connsiteX81" fmla="*/ 3938 w 25697"/>
                <a:gd name="connsiteY81" fmla="*/ 487 h 12869"/>
                <a:gd name="connsiteX82" fmla="*/ 2883 w 25697"/>
                <a:gd name="connsiteY82" fmla="*/ 203 h 12869"/>
                <a:gd name="connsiteX83" fmla="*/ 2030 w 25697"/>
                <a:gd name="connsiteY83" fmla="*/ 41 h 12869"/>
                <a:gd name="connsiteX84" fmla="*/ 1381 w 25697"/>
                <a:gd name="connsiteY84" fmla="*/ 0 h 12869"/>
                <a:gd name="connsiteX85" fmla="*/ 1096 w 25697"/>
                <a:gd name="connsiteY85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0460 w 25697"/>
                <a:gd name="connsiteY48" fmla="*/ 7713 h 12869"/>
                <a:gd name="connsiteX49" fmla="*/ 21922 w 25697"/>
                <a:gd name="connsiteY49" fmla="*/ 10108 h 12869"/>
                <a:gd name="connsiteX50" fmla="*/ 22652 w 25697"/>
                <a:gd name="connsiteY50" fmla="*/ 10555 h 12869"/>
                <a:gd name="connsiteX51" fmla="*/ 23261 w 25697"/>
                <a:gd name="connsiteY51" fmla="*/ 10961 h 12869"/>
                <a:gd name="connsiteX52" fmla="*/ 23302 w 25697"/>
                <a:gd name="connsiteY52" fmla="*/ 11001 h 12869"/>
                <a:gd name="connsiteX53" fmla="*/ 23302 w 25697"/>
                <a:gd name="connsiteY53" fmla="*/ 11083 h 12869"/>
                <a:gd name="connsiteX54" fmla="*/ 23302 w 25697"/>
                <a:gd name="connsiteY54" fmla="*/ 11204 h 12869"/>
                <a:gd name="connsiteX55" fmla="*/ 23221 w 25697"/>
                <a:gd name="connsiteY55" fmla="*/ 11286 h 12869"/>
                <a:gd name="connsiteX56" fmla="*/ 23099 w 25697"/>
                <a:gd name="connsiteY56" fmla="*/ 11286 h 12869"/>
                <a:gd name="connsiteX57" fmla="*/ 22287 w 25697"/>
                <a:gd name="connsiteY57" fmla="*/ 11083 h 12869"/>
                <a:gd name="connsiteX58" fmla="*/ 21353 w 25697"/>
                <a:gd name="connsiteY58" fmla="*/ 10798 h 12869"/>
                <a:gd name="connsiteX59" fmla="*/ 20257 w 25697"/>
                <a:gd name="connsiteY59" fmla="*/ 10433 h 12869"/>
                <a:gd name="connsiteX60" fmla="*/ 18999 w 25697"/>
                <a:gd name="connsiteY60" fmla="*/ 9946 h 12869"/>
                <a:gd name="connsiteX61" fmla="*/ 17578 w 25697"/>
                <a:gd name="connsiteY61" fmla="*/ 9418 h 12869"/>
                <a:gd name="connsiteX62" fmla="*/ 16035 w 25697"/>
                <a:gd name="connsiteY62" fmla="*/ 8769 h 12869"/>
                <a:gd name="connsiteX63" fmla="*/ 14330 w 25697"/>
                <a:gd name="connsiteY63" fmla="*/ 8038 h 12869"/>
                <a:gd name="connsiteX64" fmla="*/ 12504 w 25697"/>
                <a:gd name="connsiteY64" fmla="*/ 7226 h 12869"/>
                <a:gd name="connsiteX65" fmla="*/ 10352 w 25697"/>
                <a:gd name="connsiteY65" fmla="*/ 6252 h 12869"/>
                <a:gd name="connsiteX66" fmla="*/ 8485 w 25697"/>
                <a:gd name="connsiteY66" fmla="*/ 5318 h 12869"/>
                <a:gd name="connsiteX67" fmla="*/ 6820 w 25697"/>
                <a:gd name="connsiteY67" fmla="*/ 4466 h 12869"/>
                <a:gd name="connsiteX68" fmla="*/ 5359 w 25697"/>
                <a:gd name="connsiteY68" fmla="*/ 3694 h 12869"/>
                <a:gd name="connsiteX69" fmla="*/ 4141 w 25697"/>
                <a:gd name="connsiteY69" fmla="*/ 2964 h 12869"/>
                <a:gd name="connsiteX70" fmla="*/ 3167 w 25697"/>
                <a:gd name="connsiteY70" fmla="*/ 2355 h 12869"/>
                <a:gd name="connsiteX71" fmla="*/ 2395 w 25697"/>
                <a:gd name="connsiteY71" fmla="*/ 1827 h 12869"/>
                <a:gd name="connsiteX72" fmla="*/ 1827 w 25697"/>
                <a:gd name="connsiteY72" fmla="*/ 1380 h 12869"/>
                <a:gd name="connsiteX73" fmla="*/ 2558 w 25697"/>
                <a:gd name="connsiteY73" fmla="*/ 1543 h 12869"/>
                <a:gd name="connsiteX74" fmla="*/ 3492 w 25697"/>
                <a:gd name="connsiteY74" fmla="*/ 1786 h 12869"/>
                <a:gd name="connsiteX75" fmla="*/ 4709 w 25697"/>
                <a:gd name="connsiteY75" fmla="*/ 2192 h 12869"/>
                <a:gd name="connsiteX76" fmla="*/ 6130 w 25697"/>
                <a:gd name="connsiteY76" fmla="*/ 2679 h 12869"/>
                <a:gd name="connsiteX77" fmla="*/ 6496 w 25697"/>
                <a:gd name="connsiteY77" fmla="*/ 2070 h 12869"/>
                <a:gd name="connsiteX78" fmla="*/ 6902 w 25697"/>
                <a:gd name="connsiteY78" fmla="*/ 1502 h 12869"/>
                <a:gd name="connsiteX79" fmla="*/ 5237 w 25697"/>
                <a:gd name="connsiteY79" fmla="*/ 893 h 12869"/>
                <a:gd name="connsiteX80" fmla="*/ 3938 w 25697"/>
                <a:gd name="connsiteY80" fmla="*/ 487 h 12869"/>
                <a:gd name="connsiteX81" fmla="*/ 2883 w 25697"/>
                <a:gd name="connsiteY81" fmla="*/ 203 h 12869"/>
                <a:gd name="connsiteX82" fmla="*/ 2030 w 25697"/>
                <a:gd name="connsiteY82" fmla="*/ 41 h 12869"/>
                <a:gd name="connsiteX83" fmla="*/ 1381 w 25697"/>
                <a:gd name="connsiteY83" fmla="*/ 0 h 12869"/>
                <a:gd name="connsiteX84" fmla="*/ 1096 w 25697"/>
                <a:gd name="connsiteY84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003 w 25697"/>
                <a:gd name="connsiteY47" fmla="*/ 8566 h 12869"/>
                <a:gd name="connsiteX48" fmla="*/ 21922 w 25697"/>
                <a:gd name="connsiteY48" fmla="*/ 10108 h 12869"/>
                <a:gd name="connsiteX49" fmla="*/ 22652 w 25697"/>
                <a:gd name="connsiteY49" fmla="*/ 10555 h 12869"/>
                <a:gd name="connsiteX50" fmla="*/ 23261 w 25697"/>
                <a:gd name="connsiteY50" fmla="*/ 10961 h 12869"/>
                <a:gd name="connsiteX51" fmla="*/ 23302 w 25697"/>
                <a:gd name="connsiteY51" fmla="*/ 11001 h 12869"/>
                <a:gd name="connsiteX52" fmla="*/ 23302 w 25697"/>
                <a:gd name="connsiteY52" fmla="*/ 11083 h 12869"/>
                <a:gd name="connsiteX53" fmla="*/ 23302 w 25697"/>
                <a:gd name="connsiteY53" fmla="*/ 11204 h 12869"/>
                <a:gd name="connsiteX54" fmla="*/ 23221 w 25697"/>
                <a:gd name="connsiteY54" fmla="*/ 11286 h 12869"/>
                <a:gd name="connsiteX55" fmla="*/ 23099 w 25697"/>
                <a:gd name="connsiteY55" fmla="*/ 11286 h 12869"/>
                <a:gd name="connsiteX56" fmla="*/ 22287 w 25697"/>
                <a:gd name="connsiteY56" fmla="*/ 11083 h 12869"/>
                <a:gd name="connsiteX57" fmla="*/ 21353 w 25697"/>
                <a:gd name="connsiteY57" fmla="*/ 10798 h 12869"/>
                <a:gd name="connsiteX58" fmla="*/ 20257 w 25697"/>
                <a:gd name="connsiteY58" fmla="*/ 10433 h 12869"/>
                <a:gd name="connsiteX59" fmla="*/ 18999 w 25697"/>
                <a:gd name="connsiteY59" fmla="*/ 9946 h 12869"/>
                <a:gd name="connsiteX60" fmla="*/ 17578 w 25697"/>
                <a:gd name="connsiteY60" fmla="*/ 9418 h 12869"/>
                <a:gd name="connsiteX61" fmla="*/ 16035 w 25697"/>
                <a:gd name="connsiteY61" fmla="*/ 8769 h 12869"/>
                <a:gd name="connsiteX62" fmla="*/ 14330 w 25697"/>
                <a:gd name="connsiteY62" fmla="*/ 8038 h 12869"/>
                <a:gd name="connsiteX63" fmla="*/ 12504 w 25697"/>
                <a:gd name="connsiteY63" fmla="*/ 7226 h 12869"/>
                <a:gd name="connsiteX64" fmla="*/ 10352 w 25697"/>
                <a:gd name="connsiteY64" fmla="*/ 6252 h 12869"/>
                <a:gd name="connsiteX65" fmla="*/ 8485 w 25697"/>
                <a:gd name="connsiteY65" fmla="*/ 5318 h 12869"/>
                <a:gd name="connsiteX66" fmla="*/ 6820 w 25697"/>
                <a:gd name="connsiteY66" fmla="*/ 4466 h 12869"/>
                <a:gd name="connsiteX67" fmla="*/ 5359 w 25697"/>
                <a:gd name="connsiteY67" fmla="*/ 3694 h 12869"/>
                <a:gd name="connsiteX68" fmla="*/ 4141 w 25697"/>
                <a:gd name="connsiteY68" fmla="*/ 2964 h 12869"/>
                <a:gd name="connsiteX69" fmla="*/ 3167 w 25697"/>
                <a:gd name="connsiteY69" fmla="*/ 2355 h 12869"/>
                <a:gd name="connsiteX70" fmla="*/ 2395 w 25697"/>
                <a:gd name="connsiteY70" fmla="*/ 1827 h 12869"/>
                <a:gd name="connsiteX71" fmla="*/ 1827 w 25697"/>
                <a:gd name="connsiteY71" fmla="*/ 1380 h 12869"/>
                <a:gd name="connsiteX72" fmla="*/ 2558 w 25697"/>
                <a:gd name="connsiteY72" fmla="*/ 1543 h 12869"/>
                <a:gd name="connsiteX73" fmla="*/ 3492 w 25697"/>
                <a:gd name="connsiteY73" fmla="*/ 1786 h 12869"/>
                <a:gd name="connsiteX74" fmla="*/ 4709 w 25697"/>
                <a:gd name="connsiteY74" fmla="*/ 2192 h 12869"/>
                <a:gd name="connsiteX75" fmla="*/ 6130 w 25697"/>
                <a:gd name="connsiteY75" fmla="*/ 2679 h 12869"/>
                <a:gd name="connsiteX76" fmla="*/ 6496 w 25697"/>
                <a:gd name="connsiteY76" fmla="*/ 2070 h 12869"/>
                <a:gd name="connsiteX77" fmla="*/ 6902 w 25697"/>
                <a:gd name="connsiteY77" fmla="*/ 1502 h 12869"/>
                <a:gd name="connsiteX78" fmla="*/ 5237 w 25697"/>
                <a:gd name="connsiteY78" fmla="*/ 893 h 12869"/>
                <a:gd name="connsiteX79" fmla="*/ 3938 w 25697"/>
                <a:gd name="connsiteY79" fmla="*/ 487 h 12869"/>
                <a:gd name="connsiteX80" fmla="*/ 2883 w 25697"/>
                <a:gd name="connsiteY80" fmla="*/ 203 h 12869"/>
                <a:gd name="connsiteX81" fmla="*/ 2030 w 25697"/>
                <a:gd name="connsiteY81" fmla="*/ 41 h 12869"/>
                <a:gd name="connsiteX82" fmla="*/ 1381 w 25697"/>
                <a:gd name="connsiteY82" fmla="*/ 0 h 12869"/>
                <a:gd name="connsiteX83" fmla="*/ 1096 w 25697"/>
                <a:gd name="connsiteY83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1922 w 25697"/>
                <a:gd name="connsiteY47" fmla="*/ 10108 h 12869"/>
                <a:gd name="connsiteX48" fmla="*/ 22652 w 25697"/>
                <a:gd name="connsiteY48" fmla="*/ 10555 h 12869"/>
                <a:gd name="connsiteX49" fmla="*/ 23261 w 25697"/>
                <a:gd name="connsiteY49" fmla="*/ 10961 h 12869"/>
                <a:gd name="connsiteX50" fmla="*/ 23302 w 25697"/>
                <a:gd name="connsiteY50" fmla="*/ 11001 h 12869"/>
                <a:gd name="connsiteX51" fmla="*/ 23302 w 25697"/>
                <a:gd name="connsiteY51" fmla="*/ 11083 h 12869"/>
                <a:gd name="connsiteX52" fmla="*/ 23302 w 25697"/>
                <a:gd name="connsiteY52" fmla="*/ 11204 h 12869"/>
                <a:gd name="connsiteX53" fmla="*/ 23221 w 25697"/>
                <a:gd name="connsiteY53" fmla="*/ 11286 h 12869"/>
                <a:gd name="connsiteX54" fmla="*/ 23099 w 25697"/>
                <a:gd name="connsiteY54" fmla="*/ 11286 h 12869"/>
                <a:gd name="connsiteX55" fmla="*/ 22287 w 25697"/>
                <a:gd name="connsiteY55" fmla="*/ 11083 h 12869"/>
                <a:gd name="connsiteX56" fmla="*/ 21353 w 25697"/>
                <a:gd name="connsiteY56" fmla="*/ 10798 h 12869"/>
                <a:gd name="connsiteX57" fmla="*/ 20257 w 25697"/>
                <a:gd name="connsiteY57" fmla="*/ 10433 h 12869"/>
                <a:gd name="connsiteX58" fmla="*/ 18999 w 25697"/>
                <a:gd name="connsiteY58" fmla="*/ 9946 h 12869"/>
                <a:gd name="connsiteX59" fmla="*/ 17578 w 25697"/>
                <a:gd name="connsiteY59" fmla="*/ 9418 h 12869"/>
                <a:gd name="connsiteX60" fmla="*/ 16035 w 25697"/>
                <a:gd name="connsiteY60" fmla="*/ 8769 h 12869"/>
                <a:gd name="connsiteX61" fmla="*/ 14330 w 25697"/>
                <a:gd name="connsiteY61" fmla="*/ 8038 h 12869"/>
                <a:gd name="connsiteX62" fmla="*/ 12504 w 25697"/>
                <a:gd name="connsiteY62" fmla="*/ 7226 h 12869"/>
                <a:gd name="connsiteX63" fmla="*/ 10352 w 25697"/>
                <a:gd name="connsiteY63" fmla="*/ 6252 h 12869"/>
                <a:gd name="connsiteX64" fmla="*/ 8485 w 25697"/>
                <a:gd name="connsiteY64" fmla="*/ 5318 h 12869"/>
                <a:gd name="connsiteX65" fmla="*/ 6820 w 25697"/>
                <a:gd name="connsiteY65" fmla="*/ 4466 h 12869"/>
                <a:gd name="connsiteX66" fmla="*/ 5359 w 25697"/>
                <a:gd name="connsiteY66" fmla="*/ 3694 h 12869"/>
                <a:gd name="connsiteX67" fmla="*/ 4141 w 25697"/>
                <a:gd name="connsiteY67" fmla="*/ 2964 h 12869"/>
                <a:gd name="connsiteX68" fmla="*/ 3167 w 25697"/>
                <a:gd name="connsiteY68" fmla="*/ 2355 h 12869"/>
                <a:gd name="connsiteX69" fmla="*/ 2395 w 25697"/>
                <a:gd name="connsiteY69" fmla="*/ 1827 h 12869"/>
                <a:gd name="connsiteX70" fmla="*/ 1827 w 25697"/>
                <a:gd name="connsiteY70" fmla="*/ 1380 h 12869"/>
                <a:gd name="connsiteX71" fmla="*/ 2558 w 25697"/>
                <a:gd name="connsiteY71" fmla="*/ 1543 h 12869"/>
                <a:gd name="connsiteX72" fmla="*/ 3492 w 25697"/>
                <a:gd name="connsiteY72" fmla="*/ 1786 h 12869"/>
                <a:gd name="connsiteX73" fmla="*/ 4709 w 25697"/>
                <a:gd name="connsiteY73" fmla="*/ 2192 h 12869"/>
                <a:gd name="connsiteX74" fmla="*/ 6130 w 25697"/>
                <a:gd name="connsiteY74" fmla="*/ 2679 h 12869"/>
                <a:gd name="connsiteX75" fmla="*/ 6496 w 25697"/>
                <a:gd name="connsiteY75" fmla="*/ 2070 h 12869"/>
                <a:gd name="connsiteX76" fmla="*/ 6902 w 25697"/>
                <a:gd name="connsiteY76" fmla="*/ 1502 h 12869"/>
                <a:gd name="connsiteX77" fmla="*/ 5237 w 25697"/>
                <a:gd name="connsiteY77" fmla="*/ 893 h 12869"/>
                <a:gd name="connsiteX78" fmla="*/ 3938 w 25697"/>
                <a:gd name="connsiteY78" fmla="*/ 487 h 12869"/>
                <a:gd name="connsiteX79" fmla="*/ 2883 w 25697"/>
                <a:gd name="connsiteY79" fmla="*/ 203 h 12869"/>
                <a:gd name="connsiteX80" fmla="*/ 2030 w 25697"/>
                <a:gd name="connsiteY80" fmla="*/ 41 h 12869"/>
                <a:gd name="connsiteX81" fmla="*/ 1381 w 25697"/>
                <a:gd name="connsiteY81" fmla="*/ 0 h 12869"/>
                <a:gd name="connsiteX82" fmla="*/ 1096 w 25697"/>
                <a:gd name="connsiteY82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652 w 25697"/>
                <a:gd name="connsiteY47" fmla="*/ 1055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80 w 25697"/>
                <a:gd name="connsiteY46" fmla="*/ 9296 h 12869"/>
                <a:gd name="connsiteX47" fmla="*/ 22836 w 25697"/>
                <a:gd name="connsiteY47" fmla="*/ 1067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36 w 25697"/>
                <a:gd name="connsiteY47" fmla="*/ 10675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130 w 25697"/>
                <a:gd name="connsiteY73" fmla="*/ 2679 h 12869"/>
                <a:gd name="connsiteX74" fmla="*/ 6496 w 25697"/>
                <a:gd name="connsiteY74" fmla="*/ 2070 h 12869"/>
                <a:gd name="connsiteX75" fmla="*/ 6902 w 25697"/>
                <a:gd name="connsiteY75" fmla="*/ 1502 h 12869"/>
                <a:gd name="connsiteX76" fmla="*/ 5237 w 25697"/>
                <a:gd name="connsiteY76" fmla="*/ 893 h 12869"/>
                <a:gd name="connsiteX77" fmla="*/ 3938 w 25697"/>
                <a:gd name="connsiteY77" fmla="*/ 487 h 12869"/>
                <a:gd name="connsiteX78" fmla="*/ 2883 w 25697"/>
                <a:gd name="connsiteY78" fmla="*/ 203 h 12869"/>
                <a:gd name="connsiteX79" fmla="*/ 2030 w 25697"/>
                <a:gd name="connsiteY79" fmla="*/ 41 h 12869"/>
                <a:gd name="connsiteX80" fmla="*/ 1381 w 25697"/>
                <a:gd name="connsiteY80" fmla="*/ 0 h 12869"/>
                <a:gd name="connsiteX81" fmla="*/ 1096 w 25697"/>
                <a:gd name="connsiteY81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496 w 25697"/>
                <a:gd name="connsiteY73" fmla="*/ 2070 h 12869"/>
                <a:gd name="connsiteX74" fmla="*/ 6902 w 25697"/>
                <a:gd name="connsiteY74" fmla="*/ 1502 h 12869"/>
                <a:gd name="connsiteX75" fmla="*/ 5237 w 25697"/>
                <a:gd name="connsiteY75" fmla="*/ 893 h 12869"/>
                <a:gd name="connsiteX76" fmla="*/ 3938 w 25697"/>
                <a:gd name="connsiteY76" fmla="*/ 487 h 12869"/>
                <a:gd name="connsiteX77" fmla="*/ 2883 w 25697"/>
                <a:gd name="connsiteY77" fmla="*/ 203 h 12869"/>
                <a:gd name="connsiteX78" fmla="*/ 2030 w 25697"/>
                <a:gd name="connsiteY78" fmla="*/ 41 h 12869"/>
                <a:gd name="connsiteX79" fmla="*/ 1381 w 25697"/>
                <a:gd name="connsiteY79" fmla="*/ 0 h 12869"/>
                <a:gd name="connsiteX80" fmla="*/ 1096 w 25697"/>
                <a:gd name="connsiteY80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6902 w 25697"/>
                <a:gd name="connsiteY73" fmla="*/ 1502 h 12869"/>
                <a:gd name="connsiteX74" fmla="*/ 5237 w 25697"/>
                <a:gd name="connsiteY74" fmla="*/ 893 h 12869"/>
                <a:gd name="connsiteX75" fmla="*/ 3938 w 25697"/>
                <a:gd name="connsiteY75" fmla="*/ 487 h 12869"/>
                <a:gd name="connsiteX76" fmla="*/ 2883 w 25697"/>
                <a:gd name="connsiteY76" fmla="*/ 203 h 12869"/>
                <a:gd name="connsiteX77" fmla="*/ 2030 w 25697"/>
                <a:gd name="connsiteY77" fmla="*/ 41 h 12869"/>
                <a:gd name="connsiteX78" fmla="*/ 1381 w 25697"/>
                <a:gd name="connsiteY78" fmla="*/ 0 h 12869"/>
                <a:gd name="connsiteX79" fmla="*/ 1096 w 25697"/>
                <a:gd name="connsiteY79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4709 w 25697"/>
                <a:gd name="connsiteY72" fmla="*/ 2192 h 12869"/>
                <a:gd name="connsiteX73" fmla="*/ 5237 w 25697"/>
                <a:gd name="connsiteY73" fmla="*/ 893 h 12869"/>
                <a:gd name="connsiteX74" fmla="*/ 3938 w 25697"/>
                <a:gd name="connsiteY74" fmla="*/ 487 h 12869"/>
                <a:gd name="connsiteX75" fmla="*/ 2883 w 25697"/>
                <a:gd name="connsiteY75" fmla="*/ 203 h 12869"/>
                <a:gd name="connsiteX76" fmla="*/ 2030 w 25697"/>
                <a:gd name="connsiteY76" fmla="*/ 41 h 12869"/>
                <a:gd name="connsiteX77" fmla="*/ 1381 w 25697"/>
                <a:gd name="connsiteY77" fmla="*/ 0 h 12869"/>
                <a:gd name="connsiteX78" fmla="*/ 1096 w 25697"/>
                <a:gd name="connsiteY78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5237 w 25697"/>
                <a:gd name="connsiteY72" fmla="*/ 893 h 12869"/>
                <a:gd name="connsiteX73" fmla="*/ 3938 w 25697"/>
                <a:gd name="connsiteY73" fmla="*/ 487 h 12869"/>
                <a:gd name="connsiteX74" fmla="*/ 2883 w 25697"/>
                <a:gd name="connsiteY74" fmla="*/ 203 h 12869"/>
                <a:gd name="connsiteX75" fmla="*/ 2030 w 25697"/>
                <a:gd name="connsiteY75" fmla="*/ 41 h 12869"/>
                <a:gd name="connsiteX76" fmla="*/ 1381 w 25697"/>
                <a:gd name="connsiteY76" fmla="*/ 0 h 12869"/>
                <a:gd name="connsiteX77" fmla="*/ 1096 w 25697"/>
                <a:gd name="connsiteY77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3938 w 25697"/>
                <a:gd name="connsiteY72" fmla="*/ 487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492 w 25697"/>
                <a:gd name="connsiteY71" fmla="*/ 1786 h 12869"/>
                <a:gd name="connsiteX72" fmla="*/ 3516 w 25697"/>
                <a:gd name="connsiteY72" fmla="*/ 410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16 w 25697"/>
                <a:gd name="connsiteY72" fmla="*/ 410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73 w 25697"/>
                <a:gd name="connsiteY71" fmla="*/ 1525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375 w 25697"/>
                <a:gd name="connsiteY46" fmla="*/ 9394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51 w 25697"/>
                <a:gd name="connsiteY71" fmla="*/ 1514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2951 w 25697"/>
                <a:gd name="connsiteY71" fmla="*/ 1514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505 w 25697"/>
                <a:gd name="connsiteY72" fmla="*/ 37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274 w 25697"/>
                <a:gd name="connsiteY72" fmla="*/ 298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  <a:gd name="connsiteX0" fmla="*/ 1096 w 25697"/>
                <a:gd name="connsiteY0" fmla="*/ 0 h 12869"/>
                <a:gd name="connsiteX1" fmla="*/ 893 w 25697"/>
                <a:gd name="connsiteY1" fmla="*/ 41 h 12869"/>
                <a:gd name="connsiteX2" fmla="*/ 690 w 25697"/>
                <a:gd name="connsiteY2" fmla="*/ 81 h 12869"/>
                <a:gd name="connsiteX3" fmla="*/ 528 w 25697"/>
                <a:gd name="connsiteY3" fmla="*/ 163 h 12869"/>
                <a:gd name="connsiteX4" fmla="*/ 366 w 25697"/>
                <a:gd name="connsiteY4" fmla="*/ 244 h 12869"/>
                <a:gd name="connsiteX5" fmla="*/ 284 w 25697"/>
                <a:gd name="connsiteY5" fmla="*/ 365 h 12869"/>
                <a:gd name="connsiteX6" fmla="*/ 122 w 25697"/>
                <a:gd name="connsiteY6" fmla="*/ 609 h 12869"/>
                <a:gd name="connsiteX7" fmla="*/ 0 w 25697"/>
                <a:gd name="connsiteY7" fmla="*/ 893 h 12869"/>
                <a:gd name="connsiteX8" fmla="*/ 0 w 25697"/>
                <a:gd name="connsiteY8" fmla="*/ 1056 h 12869"/>
                <a:gd name="connsiteX9" fmla="*/ 41 w 25697"/>
                <a:gd name="connsiteY9" fmla="*/ 1218 h 12869"/>
                <a:gd name="connsiteX10" fmla="*/ 82 w 25697"/>
                <a:gd name="connsiteY10" fmla="*/ 1380 h 12869"/>
                <a:gd name="connsiteX11" fmla="*/ 163 w 25697"/>
                <a:gd name="connsiteY11" fmla="*/ 1583 h 12869"/>
                <a:gd name="connsiteX12" fmla="*/ 284 w 25697"/>
                <a:gd name="connsiteY12" fmla="*/ 1786 h 12869"/>
                <a:gd name="connsiteX13" fmla="*/ 447 w 25697"/>
                <a:gd name="connsiteY13" fmla="*/ 1989 h 12869"/>
                <a:gd name="connsiteX14" fmla="*/ 934 w 25697"/>
                <a:gd name="connsiteY14" fmla="*/ 2436 h 12869"/>
                <a:gd name="connsiteX15" fmla="*/ 1624 w 25697"/>
                <a:gd name="connsiteY15" fmla="*/ 2964 h 12869"/>
                <a:gd name="connsiteX16" fmla="*/ 2517 w 25697"/>
                <a:gd name="connsiteY16" fmla="*/ 3573 h 12869"/>
                <a:gd name="connsiteX17" fmla="*/ 3694 w 25697"/>
                <a:gd name="connsiteY17" fmla="*/ 4303 h 12869"/>
                <a:gd name="connsiteX18" fmla="*/ 5399 w 25697"/>
                <a:gd name="connsiteY18" fmla="*/ 5278 h 12869"/>
                <a:gd name="connsiteX19" fmla="*/ 7389 w 25697"/>
                <a:gd name="connsiteY19" fmla="*/ 6292 h 12869"/>
                <a:gd name="connsiteX20" fmla="*/ 9581 w 25697"/>
                <a:gd name="connsiteY20" fmla="*/ 7388 h 12869"/>
                <a:gd name="connsiteX21" fmla="*/ 11895 w 25697"/>
                <a:gd name="connsiteY21" fmla="*/ 8485 h 12869"/>
                <a:gd name="connsiteX22" fmla="*/ 14290 w 25697"/>
                <a:gd name="connsiteY22" fmla="*/ 9540 h 12869"/>
                <a:gd name="connsiteX23" fmla="*/ 16523 w 25697"/>
                <a:gd name="connsiteY23" fmla="*/ 10474 h 12869"/>
                <a:gd name="connsiteX24" fmla="*/ 18593 w 25697"/>
                <a:gd name="connsiteY24" fmla="*/ 11286 h 12869"/>
                <a:gd name="connsiteX25" fmla="*/ 20460 w 25697"/>
                <a:gd name="connsiteY25" fmla="*/ 11935 h 12869"/>
                <a:gd name="connsiteX26" fmla="*/ 21759 w 25697"/>
                <a:gd name="connsiteY26" fmla="*/ 12341 h 12869"/>
                <a:gd name="connsiteX27" fmla="*/ 22815 w 25697"/>
                <a:gd name="connsiteY27" fmla="*/ 12625 h 12869"/>
                <a:gd name="connsiteX28" fmla="*/ 23667 w 25697"/>
                <a:gd name="connsiteY28" fmla="*/ 12788 h 12869"/>
                <a:gd name="connsiteX29" fmla="*/ 24317 w 25697"/>
                <a:gd name="connsiteY29" fmla="*/ 12869 h 12869"/>
                <a:gd name="connsiteX30" fmla="*/ 24601 w 25697"/>
                <a:gd name="connsiteY30" fmla="*/ 12828 h 12869"/>
                <a:gd name="connsiteX31" fmla="*/ 24845 w 25697"/>
                <a:gd name="connsiteY31" fmla="*/ 12828 h 12869"/>
                <a:gd name="connsiteX32" fmla="*/ 25007 w 25697"/>
                <a:gd name="connsiteY32" fmla="*/ 12747 h 12869"/>
                <a:gd name="connsiteX33" fmla="*/ 25169 w 25697"/>
                <a:gd name="connsiteY33" fmla="*/ 12706 h 12869"/>
                <a:gd name="connsiteX34" fmla="*/ 25332 w 25697"/>
                <a:gd name="connsiteY34" fmla="*/ 12585 h 12869"/>
                <a:gd name="connsiteX35" fmla="*/ 25413 w 25697"/>
                <a:gd name="connsiteY35" fmla="*/ 12503 h 12869"/>
                <a:gd name="connsiteX36" fmla="*/ 25616 w 25697"/>
                <a:gd name="connsiteY36" fmla="*/ 12219 h 12869"/>
                <a:gd name="connsiteX37" fmla="*/ 25697 w 25697"/>
                <a:gd name="connsiteY37" fmla="*/ 11935 h 12869"/>
                <a:gd name="connsiteX38" fmla="*/ 25697 w 25697"/>
                <a:gd name="connsiteY38" fmla="*/ 11773 h 12869"/>
                <a:gd name="connsiteX39" fmla="*/ 25657 w 25697"/>
                <a:gd name="connsiteY39" fmla="*/ 11610 h 12869"/>
                <a:gd name="connsiteX40" fmla="*/ 25616 w 25697"/>
                <a:gd name="connsiteY40" fmla="*/ 11448 h 12869"/>
                <a:gd name="connsiteX41" fmla="*/ 25535 w 25697"/>
                <a:gd name="connsiteY41" fmla="*/ 11286 h 12869"/>
                <a:gd name="connsiteX42" fmla="*/ 25413 w 25697"/>
                <a:gd name="connsiteY42" fmla="*/ 11083 h 12869"/>
                <a:gd name="connsiteX43" fmla="*/ 25251 w 25697"/>
                <a:gd name="connsiteY43" fmla="*/ 10880 h 12869"/>
                <a:gd name="connsiteX44" fmla="*/ 24763 w 25697"/>
                <a:gd name="connsiteY44" fmla="*/ 10433 h 12869"/>
                <a:gd name="connsiteX45" fmla="*/ 24073 w 25697"/>
                <a:gd name="connsiteY45" fmla="*/ 9905 h 12869"/>
                <a:gd name="connsiteX46" fmla="*/ 23155 w 25697"/>
                <a:gd name="connsiteY46" fmla="*/ 9181 h 12869"/>
                <a:gd name="connsiteX47" fmla="*/ 22890 w 25697"/>
                <a:gd name="connsiteY47" fmla="*/ 10729 h 12869"/>
                <a:gd name="connsiteX48" fmla="*/ 23261 w 25697"/>
                <a:gd name="connsiteY48" fmla="*/ 10961 h 12869"/>
                <a:gd name="connsiteX49" fmla="*/ 23302 w 25697"/>
                <a:gd name="connsiteY49" fmla="*/ 11001 h 12869"/>
                <a:gd name="connsiteX50" fmla="*/ 23302 w 25697"/>
                <a:gd name="connsiteY50" fmla="*/ 11083 h 12869"/>
                <a:gd name="connsiteX51" fmla="*/ 23302 w 25697"/>
                <a:gd name="connsiteY51" fmla="*/ 11204 h 12869"/>
                <a:gd name="connsiteX52" fmla="*/ 23221 w 25697"/>
                <a:gd name="connsiteY52" fmla="*/ 11286 h 12869"/>
                <a:gd name="connsiteX53" fmla="*/ 23099 w 25697"/>
                <a:gd name="connsiteY53" fmla="*/ 11286 h 12869"/>
                <a:gd name="connsiteX54" fmla="*/ 22287 w 25697"/>
                <a:gd name="connsiteY54" fmla="*/ 11083 h 12869"/>
                <a:gd name="connsiteX55" fmla="*/ 21353 w 25697"/>
                <a:gd name="connsiteY55" fmla="*/ 10798 h 12869"/>
                <a:gd name="connsiteX56" fmla="*/ 20257 w 25697"/>
                <a:gd name="connsiteY56" fmla="*/ 10433 h 12869"/>
                <a:gd name="connsiteX57" fmla="*/ 18999 w 25697"/>
                <a:gd name="connsiteY57" fmla="*/ 9946 h 12869"/>
                <a:gd name="connsiteX58" fmla="*/ 17578 w 25697"/>
                <a:gd name="connsiteY58" fmla="*/ 9418 h 12869"/>
                <a:gd name="connsiteX59" fmla="*/ 16035 w 25697"/>
                <a:gd name="connsiteY59" fmla="*/ 8769 h 12869"/>
                <a:gd name="connsiteX60" fmla="*/ 14330 w 25697"/>
                <a:gd name="connsiteY60" fmla="*/ 8038 h 12869"/>
                <a:gd name="connsiteX61" fmla="*/ 12504 w 25697"/>
                <a:gd name="connsiteY61" fmla="*/ 7226 h 12869"/>
                <a:gd name="connsiteX62" fmla="*/ 10352 w 25697"/>
                <a:gd name="connsiteY62" fmla="*/ 6252 h 12869"/>
                <a:gd name="connsiteX63" fmla="*/ 8485 w 25697"/>
                <a:gd name="connsiteY63" fmla="*/ 5318 h 12869"/>
                <a:gd name="connsiteX64" fmla="*/ 6820 w 25697"/>
                <a:gd name="connsiteY64" fmla="*/ 4466 h 12869"/>
                <a:gd name="connsiteX65" fmla="*/ 5359 w 25697"/>
                <a:gd name="connsiteY65" fmla="*/ 3694 h 12869"/>
                <a:gd name="connsiteX66" fmla="*/ 4141 w 25697"/>
                <a:gd name="connsiteY66" fmla="*/ 2964 h 12869"/>
                <a:gd name="connsiteX67" fmla="*/ 3167 w 25697"/>
                <a:gd name="connsiteY67" fmla="*/ 2355 h 12869"/>
                <a:gd name="connsiteX68" fmla="*/ 2395 w 25697"/>
                <a:gd name="connsiteY68" fmla="*/ 1827 h 12869"/>
                <a:gd name="connsiteX69" fmla="*/ 1827 w 25697"/>
                <a:gd name="connsiteY69" fmla="*/ 1380 h 12869"/>
                <a:gd name="connsiteX70" fmla="*/ 2558 w 25697"/>
                <a:gd name="connsiteY70" fmla="*/ 1543 h 12869"/>
                <a:gd name="connsiteX71" fmla="*/ 3111 w 25697"/>
                <a:gd name="connsiteY71" fmla="*/ 1669 h 12869"/>
                <a:gd name="connsiteX72" fmla="*/ 3354 w 25697"/>
                <a:gd name="connsiteY72" fmla="*/ 281 h 12869"/>
                <a:gd name="connsiteX73" fmla="*/ 2883 w 25697"/>
                <a:gd name="connsiteY73" fmla="*/ 203 h 12869"/>
                <a:gd name="connsiteX74" fmla="*/ 2030 w 25697"/>
                <a:gd name="connsiteY74" fmla="*/ 41 h 12869"/>
                <a:gd name="connsiteX75" fmla="*/ 1381 w 25697"/>
                <a:gd name="connsiteY75" fmla="*/ 0 h 12869"/>
                <a:gd name="connsiteX76" fmla="*/ 1096 w 25697"/>
                <a:gd name="connsiteY76" fmla="*/ 0 h 1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5697" h="12869" extrusionOk="0">
                  <a:moveTo>
                    <a:pt x="1096" y="0"/>
                  </a:moveTo>
                  <a:lnTo>
                    <a:pt x="893" y="41"/>
                  </a:lnTo>
                  <a:lnTo>
                    <a:pt x="690" y="81"/>
                  </a:lnTo>
                  <a:lnTo>
                    <a:pt x="528" y="163"/>
                  </a:lnTo>
                  <a:lnTo>
                    <a:pt x="366" y="244"/>
                  </a:lnTo>
                  <a:lnTo>
                    <a:pt x="284" y="365"/>
                  </a:lnTo>
                  <a:lnTo>
                    <a:pt x="122" y="609"/>
                  </a:lnTo>
                  <a:cubicBezTo>
                    <a:pt x="81" y="704"/>
                    <a:pt x="41" y="798"/>
                    <a:pt x="0" y="893"/>
                  </a:cubicBezTo>
                  <a:lnTo>
                    <a:pt x="0" y="1056"/>
                  </a:lnTo>
                  <a:cubicBezTo>
                    <a:pt x="14" y="1110"/>
                    <a:pt x="27" y="1164"/>
                    <a:pt x="41" y="1218"/>
                  </a:cubicBezTo>
                  <a:cubicBezTo>
                    <a:pt x="55" y="1272"/>
                    <a:pt x="68" y="1326"/>
                    <a:pt x="82" y="1380"/>
                  </a:cubicBezTo>
                  <a:cubicBezTo>
                    <a:pt x="109" y="1448"/>
                    <a:pt x="136" y="1515"/>
                    <a:pt x="163" y="1583"/>
                  </a:cubicBezTo>
                  <a:cubicBezTo>
                    <a:pt x="203" y="1651"/>
                    <a:pt x="244" y="1718"/>
                    <a:pt x="284" y="1786"/>
                  </a:cubicBezTo>
                  <a:cubicBezTo>
                    <a:pt x="338" y="1854"/>
                    <a:pt x="393" y="1921"/>
                    <a:pt x="447" y="1989"/>
                  </a:cubicBezTo>
                  <a:lnTo>
                    <a:pt x="934" y="2436"/>
                  </a:lnTo>
                  <a:lnTo>
                    <a:pt x="1624" y="2964"/>
                  </a:lnTo>
                  <a:lnTo>
                    <a:pt x="2517" y="3573"/>
                  </a:lnTo>
                  <a:lnTo>
                    <a:pt x="3694" y="4303"/>
                  </a:lnTo>
                  <a:lnTo>
                    <a:pt x="5399" y="5278"/>
                  </a:lnTo>
                  <a:lnTo>
                    <a:pt x="7389" y="6292"/>
                  </a:lnTo>
                  <a:lnTo>
                    <a:pt x="9581" y="7388"/>
                  </a:lnTo>
                  <a:lnTo>
                    <a:pt x="11895" y="8485"/>
                  </a:lnTo>
                  <a:lnTo>
                    <a:pt x="14290" y="9540"/>
                  </a:lnTo>
                  <a:lnTo>
                    <a:pt x="16523" y="10474"/>
                  </a:lnTo>
                  <a:lnTo>
                    <a:pt x="18593" y="11286"/>
                  </a:lnTo>
                  <a:lnTo>
                    <a:pt x="20460" y="11935"/>
                  </a:lnTo>
                  <a:lnTo>
                    <a:pt x="21759" y="12341"/>
                  </a:lnTo>
                  <a:lnTo>
                    <a:pt x="22815" y="12625"/>
                  </a:lnTo>
                  <a:lnTo>
                    <a:pt x="23667" y="12788"/>
                  </a:lnTo>
                  <a:lnTo>
                    <a:pt x="24317" y="12869"/>
                  </a:lnTo>
                  <a:lnTo>
                    <a:pt x="24601" y="12828"/>
                  </a:lnTo>
                  <a:lnTo>
                    <a:pt x="24845" y="12828"/>
                  </a:lnTo>
                  <a:lnTo>
                    <a:pt x="25007" y="12747"/>
                  </a:lnTo>
                  <a:lnTo>
                    <a:pt x="25169" y="12706"/>
                  </a:lnTo>
                  <a:lnTo>
                    <a:pt x="25332" y="12585"/>
                  </a:lnTo>
                  <a:cubicBezTo>
                    <a:pt x="25359" y="12558"/>
                    <a:pt x="25386" y="12530"/>
                    <a:pt x="25413" y="12503"/>
                  </a:cubicBezTo>
                  <a:lnTo>
                    <a:pt x="25616" y="12219"/>
                  </a:lnTo>
                  <a:cubicBezTo>
                    <a:pt x="25643" y="12124"/>
                    <a:pt x="25670" y="12030"/>
                    <a:pt x="25697" y="11935"/>
                  </a:cubicBezTo>
                  <a:lnTo>
                    <a:pt x="25697" y="11773"/>
                  </a:lnTo>
                  <a:cubicBezTo>
                    <a:pt x="25684" y="11719"/>
                    <a:pt x="25670" y="11664"/>
                    <a:pt x="25657" y="11610"/>
                  </a:cubicBezTo>
                  <a:cubicBezTo>
                    <a:pt x="25643" y="11556"/>
                    <a:pt x="25630" y="11502"/>
                    <a:pt x="25616" y="11448"/>
                  </a:cubicBezTo>
                  <a:lnTo>
                    <a:pt x="25535" y="11286"/>
                  </a:lnTo>
                  <a:lnTo>
                    <a:pt x="25413" y="11083"/>
                  </a:lnTo>
                  <a:lnTo>
                    <a:pt x="25251" y="10880"/>
                  </a:lnTo>
                  <a:lnTo>
                    <a:pt x="24763" y="10433"/>
                  </a:lnTo>
                  <a:lnTo>
                    <a:pt x="24073" y="9905"/>
                  </a:lnTo>
                  <a:lnTo>
                    <a:pt x="23155" y="9181"/>
                  </a:lnTo>
                  <a:cubicBezTo>
                    <a:pt x="23067" y="9697"/>
                    <a:pt x="22978" y="10213"/>
                    <a:pt x="22890" y="10729"/>
                  </a:cubicBezTo>
                  <a:lnTo>
                    <a:pt x="23261" y="10961"/>
                  </a:lnTo>
                  <a:cubicBezTo>
                    <a:pt x="23275" y="10974"/>
                    <a:pt x="23288" y="10988"/>
                    <a:pt x="23302" y="11001"/>
                  </a:cubicBezTo>
                  <a:lnTo>
                    <a:pt x="23302" y="11083"/>
                  </a:lnTo>
                  <a:lnTo>
                    <a:pt x="23302" y="11204"/>
                  </a:lnTo>
                  <a:cubicBezTo>
                    <a:pt x="23275" y="11231"/>
                    <a:pt x="23248" y="11259"/>
                    <a:pt x="23221" y="11286"/>
                  </a:cubicBezTo>
                  <a:lnTo>
                    <a:pt x="23099" y="11286"/>
                  </a:lnTo>
                  <a:lnTo>
                    <a:pt x="22287" y="11083"/>
                  </a:lnTo>
                  <a:lnTo>
                    <a:pt x="21353" y="10798"/>
                  </a:lnTo>
                  <a:lnTo>
                    <a:pt x="20257" y="10433"/>
                  </a:lnTo>
                  <a:lnTo>
                    <a:pt x="18999" y="9946"/>
                  </a:lnTo>
                  <a:lnTo>
                    <a:pt x="17578" y="9418"/>
                  </a:lnTo>
                  <a:lnTo>
                    <a:pt x="16035" y="8769"/>
                  </a:lnTo>
                  <a:lnTo>
                    <a:pt x="14330" y="8038"/>
                  </a:lnTo>
                  <a:lnTo>
                    <a:pt x="12504" y="7226"/>
                  </a:lnTo>
                  <a:lnTo>
                    <a:pt x="10352" y="6252"/>
                  </a:lnTo>
                  <a:lnTo>
                    <a:pt x="8485" y="5318"/>
                  </a:lnTo>
                  <a:lnTo>
                    <a:pt x="6820" y="4466"/>
                  </a:lnTo>
                  <a:lnTo>
                    <a:pt x="5359" y="3694"/>
                  </a:lnTo>
                  <a:lnTo>
                    <a:pt x="4141" y="2964"/>
                  </a:lnTo>
                  <a:lnTo>
                    <a:pt x="3167" y="2355"/>
                  </a:lnTo>
                  <a:lnTo>
                    <a:pt x="2395" y="1827"/>
                  </a:lnTo>
                  <a:lnTo>
                    <a:pt x="1827" y="1380"/>
                  </a:lnTo>
                  <a:lnTo>
                    <a:pt x="2558" y="1543"/>
                  </a:lnTo>
                  <a:lnTo>
                    <a:pt x="3111" y="1669"/>
                  </a:lnTo>
                  <a:cubicBezTo>
                    <a:pt x="3119" y="1210"/>
                    <a:pt x="3206" y="750"/>
                    <a:pt x="3354" y="281"/>
                  </a:cubicBezTo>
                  <a:lnTo>
                    <a:pt x="2883" y="203"/>
                  </a:lnTo>
                  <a:lnTo>
                    <a:pt x="2030" y="41"/>
                  </a:lnTo>
                  <a:lnTo>
                    <a:pt x="1381" y="0"/>
                  </a:lnTo>
                  <a:lnTo>
                    <a:pt x="10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1" name="Текст 1">
            <a:extLst>
              <a:ext uri="{FF2B5EF4-FFF2-40B4-BE49-F238E27FC236}">
                <a16:creationId xmlns:a16="http://schemas.microsoft.com/office/drawing/2014/main" id="{EAD60B50-F056-4A14-ADBD-A7561881028A}"/>
              </a:ext>
            </a:extLst>
          </p:cNvPr>
          <p:cNvSpPr txBox="1"/>
          <p:nvPr/>
        </p:nvSpPr>
        <p:spPr>
          <a:xfrm>
            <a:off x="4287796" y="1613909"/>
            <a:ext cx="4564104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первая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планета, открытая благодаря 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математическим расчетам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, а не визуальным наблюдениям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Самые сильные в солнечной системе 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ветра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 дуют на Нептуне, иногда они достигают скорости в</a:t>
            </a:r>
          </a:p>
          <a:p>
            <a:r>
              <a:rPr lang="ru-RU" sz="2000" dirty="0">
                <a:solidFill>
                  <a:srgbClr val="6ABFDC"/>
                </a:solidFill>
                <a:latin typeface="Red October" panose="04000000000000000000" pitchFamily="82" charset="-52"/>
              </a:rPr>
              <a:t>2400 км/ч</a:t>
            </a:r>
            <a:endParaRPr lang="ru-RU" sz="1800" dirty="0">
              <a:solidFill>
                <a:srgbClr val="6ABFDC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Это вдвое выше 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скорости звука</a:t>
            </a:r>
          </a:p>
        </p:txBody>
      </p:sp>
      <p:sp>
        <p:nvSpPr>
          <p:cNvPr id="62" name="Текст 2">
            <a:extLst>
              <a:ext uri="{FF2B5EF4-FFF2-40B4-BE49-F238E27FC236}">
                <a16:creationId xmlns:a16="http://schemas.microsoft.com/office/drawing/2014/main" id="{F8B731A0-B607-45DD-B43B-0A0B2AA788C2}"/>
              </a:ext>
            </a:extLst>
          </p:cNvPr>
          <p:cNvSpPr txBox="1"/>
          <p:nvPr/>
        </p:nvSpPr>
        <p:spPr>
          <a:xfrm>
            <a:off x="4287796" y="1613908"/>
            <a:ext cx="4564104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год на Нептуне длиться почти </a:t>
            </a:r>
            <a:r>
              <a:rPr lang="ru-RU" sz="2000" dirty="0">
                <a:solidFill>
                  <a:srgbClr val="6ABFDC"/>
                </a:solidFill>
                <a:latin typeface="Red October" panose="04000000000000000000" pitchFamily="82" charset="-52"/>
              </a:rPr>
              <a:t>165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земных лет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Атмосфера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Нептуна плавно переходит в 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жидкий океан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а тот в промерзшую 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мантию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Поверхности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как таковой у этой планеты 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нет</a:t>
            </a:r>
          </a:p>
          <a:p>
            <a:endParaRPr lang="ru-RU" sz="1800" dirty="0">
              <a:solidFill>
                <a:srgbClr val="6ABFDC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Нептун </a:t>
            </a:r>
            <a:r>
              <a:rPr lang="ru-RU" sz="1800" dirty="0">
                <a:solidFill>
                  <a:srgbClr val="6ABFDC"/>
                </a:solidFill>
                <a:latin typeface="Red October" panose="04000000000000000000" pitchFamily="82" charset="-52"/>
              </a:rPr>
              <a:t>последняя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планета солнечной системы</a:t>
            </a:r>
          </a:p>
        </p:txBody>
      </p:sp>
      <p:grpSp>
        <p:nvGrpSpPr>
          <p:cNvPr id="65" name="Нептун">
            <a:extLst>
              <a:ext uri="{FF2B5EF4-FFF2-40B4-BE49-F238E27FC236}">
                <a16:creationId xmlns:a16="http://schemas.microsoft.com/office/drawing/2014/main" id="{A9E433B3-6386-44AD-8D0C-5F7DA2ACE99C}"/>
              </a:ext>
            </a:extLst>
          </p:cNvPr>
          <p:cNvGrpSpPr/>
          <p:nvPr/>
        </p:nvGrpSpPr>
        <p:grpSpPr>
          <a:xfrm>
            <a:off x="755351" y="1322908"/>
            <a:ext cx="2706392" cy="2735609"/>
            <a:chOff x="238125" y="3709175"/>
            <a:chExt cx="1121200" cy="1122225"/>
          </a:xfrm>
        </p:grpSpPr>
        <p:sp>
          <p:nvSpPr>
            <p:cNvPr id="66" name="Google Shape;1357;p53">
              <a:extLst>
                <a:ext uri="{FF2B5EF4-FFF2-40B4-BE49-F238E27FC236}">
                  <a16:creationId xmlns:a16="http://schemas.microsoft.com/office/drawing/2014/main" id="{5B5A9E8C-5E57-4AC2-8868-FFEBC671CCDB}"/>
                </a:ext>
              </a:extLst>
            </p:cNvPr>
            <p:cNvSpPr/>
            <p:nvPr/>
          </p:nvSpPr>
          <p:spPr>
            <a:xfrm>
              <a:off x="238125" y="3709175"/>
              <a:ext cx="1121200" cy="1121200"/>
            </a:xfrm>
            <a:custGeom>
              <a:avLst/>
              <a:gdLst/>
              <a:ahLst/>
              <a:cxnLst/>
              <a:rect l="l" t="t" r="r" b="b"/>
              <a:pathLst>
                <a:path w="44848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20" y="124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8" y="741"/>
                  </a:lnTo>
                  <a:lnTo>
                    <a:pt x="15758" y="1029"/>
                  </a:lnTo>
                  <a:lnTo>
                    <a:pt x="14730" y="1358"/>
                  </a:lnTo>
                  <a:lnTo>
                    <a:pt x="13701" y="1769"/>
                  </a:lnTo>
                  <a:lnTo>
                    <a:pt x="12714" y="2222"/>
                  </a:lnTo>
                  <a:lnTo>
                    <a:pt x="11726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9011" y="4485"/>
                  </a:lnTo>
                  <a:lnTo>
                    <a:pt x="8147" y="5143"/>
                  </a:lnTo>
                  <a:lnTo>
                    <a:pt x="7365" y="5843"/>
                  </a:lnTo>
                  <a:lnTo>
                    <a:pt x="6583" y="6583"/>
                  </a:lnTo>
                  <a:lnTo>
                    <a:pt x="5843" y="7365"/>
                  </a:lnTo>
                  <a:lnTo>
                    <a:pt x="5102" y="8188"/>
                  </a:lnTo>
                  <a:lnTo>
                    <a:pt x="4444" y="9011"/>
                  </a:lnTo>
                  <a:lnTo>
                    <a:pt x="3826" y="9916"/>
                  </a:lnTo>
                  <a:lnTo>
                    <a:pt x="3250" y="10821"/>
                  </a:lnTo>
                  <a:lnTo>
                    <a:pt x="2716" y="11768"/>
                  </a:lnTo>
                  <a:lnTo>
                    <a:pt x="2222" y="12714"/>
                  </a:lnTo>
                  <a:lnTo>
                    <a:pt x="1769" y="13701"/>
                  </a:lnTo>
                  <a:lnTo>
                    <a:pt x="1358" y="14730"/>
                  </a:lnTo>
                  <a:lnTo>
                    <a:pt x="987" y="15759"/>
                  </a:lnTo>
                  <a:lnTo>
                    <a:pt x="699" y="16828"/>
                  </a:lnTo>
                  <a:lnTo>
                    <a:pt x="453" y="17939"/>
                  </a:lnTo>
                  <a:lnTo>
                    <a:pt x="247" y="19009"/>
                  </a:lnTo>
                  <a:lnTo>
                    <a:pt x="123" y="20161"/>
                  </a:lnTo>
                  <a:lnTo>
                    <a:pt x="41" y="21272"/>
                  </a:lnTo>
                  <a:lnTo>
                    <a:pt x="0" y="22424"/>
                  </a:lnTo>
                  <a:lnTo>
                    <a:pt x="41" y="23576"/>
                  </a:lnTo>
                  <a:lnTo>
                    <a:pt x="123" y="24728"/>
                  </a:lnTo>
                  <a:lnTo>
                    <a:pt x="247" y="25839"/>
                  </a:lnTo>
                  <a:lnTo>
                    <a:pt x="453" y="26950"/>
                  </a:lnTo>
                  <a:lnTo>
                    <a:pt x="699" y="28061"/>
                  </a:lnTo>
                  <a:lnTo>
                    <a:pt x="987" y="29089"/>
                  </a:lnTo>
                  <a:lnTo>
                    <a:pt x="1358" y="30159"/>
                  </a:lnTo>
                  <a:lnTo>
                    <a:pt x="1769" y="31188"/>
                  </a:lnTo>
                  <a:lnTo>
                    <a:pt x="2222" y="32175"/>
                  </a:lnTo>
                  <a:lnTo>
                    <a:pt x="2716" y="33122"/>
                  </a:lnTo>
                  <a:lnTo>
                    <a:pt x="3250" y="34068"/>
                  </a:lnTo>
                  <a:lnTo>
                    <a:pt x="3826" y="34973"/>
                  </a:lnTo>
                  <a:lnTo>
                    <a:pt x="4444" y="35837"/>
                  </a:lnTo>
                  <a:lnTo>
                    <a:pt x="5102" y="36701"/>
                  </a:lnTo>
                  <a:lnTo>
                    <a:pt x="5843" y="37524"/>
                  </a:lnTo>
                  <a:lnTo>
                    <a:pt x="6583" y="38306"/>
                  </a:lnTo>
                  <a:lnTo>
                    <a:pt x="7365" y="39046"/>
                  </a:lnTo>
                  <a:lnTo>
                    <a:pt x="8147" y="39746"/>
                  </a:lnTo>
                  <a:lnTo>
                    <a:pt x="9011" y="40404"/>
                  </a:lnTo>
                  <a:lnTo>
                    <a:pt x="9875" y="41021"/>
                  </a:lnTo>
                  <a:lnTo>
                    <a:pt x="10780" y="41639"/>
                  </a:lnTo>
                  <a:lnTo>
                    <a:pt x="11726" y="42173"/>
                  </a:lnTo>
                  <a:lnTo>
                    <a:pt x="12714" y="42667"/>
                  </a:lnTo>
                  <a:lnTo>
                    <a:pt x="13701" y="43120"/>
                  </a:lnTo>
                  <a:lnTo>
                    <a:pt x="14730" y="43490"/>
                  </a:lnTo>
                  <a:lnTo>
                    <a:pt x="15758" y="43860"/>
                  </a:lnTo>
                  <a:lnTo>
                    <a:pt x="16828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20" y="44766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6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20" y="44148"/>
                  </a:lnTo>
                  <a:lnTo>
                    <a:pt x="29089" y="43860"/>
                  </a:lnTo>
                  <a:lnTo>
                    <a:pt x="30118" y="43490"/>
                  </a:lnTo>
                  <a:lnTo>
                    <a:pt x="31147" y="43120"/>
                  </a:lnTo>
                  <a:lnTo>
                    <a:pt x="32134" y="42667"/>
                  </a:lnTo>
                  <a:lnTo>
                    <a:pt x="33121" y="42173"/>
                  </a:lnTo>
                  <a:lnTo>
                    <a:pt x="34068" y="41639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1" y="39746"/>
                  </a:lnTo>
                  <a:lnTo>
                    <a:pt x="37483" y="39046"/>
                  </a:lnTo>
                  <a:lnTo>
                    <a:pt x="38265" y="38306"/>
                  </a:lnTo>
                  <a:lnTo>
                    <a:pt x="39005" y="37524"/>
                  </a:lnTo>
                  <a:lnTo>
                    <a:pt x="39746" y="36701"/>
                  </a:lnTo>
                  <a:lnTo>
                    <a:pt x="40404" y="35837"/>
                  </a:lnTo>
                  <a:lnTo>
                    <a:pt x="41021" y="34973"/>
                  </a:lnTo>
                  <a:lnTo>
                    <a:pt x="41597" y="34068"/>
                  </a:lnTo>
                  <a:lnTo>
                    <a:pt x="42132" y="33122"/>
                  </a:lnTo>
                  <a:lnTo>
                    <a:pt x="42626" y="32175"/>
                  </a:lnTo>
                  <a:lnTo>
                    <a:pt x="43079" y="31188"/>
                  </a:lnTo>
                  <a:lnTo>
                    <a:pt x="43490" y="30159"/>
                  </a:lnTo>
                  <a:lnTo>
                    <a:pt x="43860" y="29089"/>
                  </a:lnTo>
                  <a:lnTo>
                    <a:pt x="44148" y="28061"/>
                  </a:lnTo>
                  <a:lnTo>
                    <a:pt x="44395" y="26950"/>
                  </a:lnTo>
                  <a:lnTo>
                    <a:pt x="44601" y="25839"/>
                  </a:lnTo>
                  <a:lnTo>
                    <a:pt x="44724" y="24728"/>
                  </a:lnTo>
                  <a:lnTo>
                    <a:pt x="44807" y="23576"/>
                  </a:lnTo>
                  <a:lnTo>
                    <a:pt x="44848" y="22424"/>
                  </a:lnTo>
                  <a:lnTo>
                    <a:pt x="44807" y="21272"/>
                  </a:lnTo>
                  <a:lnTo>
                    <a:pt x="44724" y="20161"/>
                  </a:lnTo>
                  <a:lnTo>
                    <a:pt x="44601" y="19009"/>
                  </a:lnTo>
                  <a:lnTo>
                    <a:pt x="44395" y="17939"/>
                  </a:lnTo>
                  <a:lnTo>
                    <a:pt x="44148" y="16828"/>
                  </a:lnTo>
                  <a:lnTo>
                    <a:pt x="43860" y="15759"/>
                  </a:lnTo>
                  <a:lnTo>
                    <a:pt x="43490" y="14730"/>
                  </a:lnTo>
                  <a:lnTo>
                    <a:pt x="43079" y="13701"/>
                  </a:lnTo>
                  <a:lnTo>
                    <a:pt x="42626" y="12714"/>
                  </a:lnTo>
                  <a:lnTo>
                    <a:pt x="42132" y="11768"/>
                  </a:lnTo>
                  <a:lnTo>
                    <a:pt x="41597" y="10821"/>
                  </a:lnTo>
                  <a:lnTo>
                    <a:pt x="41021" y="9916"/>
                  </a:lnTo>
                  <a:lnTo>
                    <a:pt x="40404" y="9011"/>
                  </a:lnTo>
                  <a:lnTo>
                    <a:pt x="39746" y="8188"/>
                  </a:lnTo>
                  <a:lnTo>
                    <a:pt x="39005" y="7365"/>
                  </a:lnTo>
                  <a:lnTo>
                    <a:pt x="38265" y="6583"/>
                  </a:lnTo>
                  <a:lnTo>
                    <a:pt x="37483" y="5843"/>
                  </a:lnTo>
                  <a:lnTo>
                    <a:pt x="36701" y="5143"/>
                  </a:lnTo>
                  <a:lnTo>
                    <a:pt x="35837" y="4485"/>
                  </a:lnTo>
                  <a:lnTo>
                    <a:pt x="34973" y="3827"/>
                  </a:lnTo>
                  <a:lnTo>
                    <a:pt x="34068" y="3251"/>
                  </a:lnTo>
                  <a:lnTo>
                    <a:pt x="33121" y="2716"/>
                  </a:lnTo>
                  <a:lnTo>
                    <a:pt x="32134" y="2222"/>
                  </a:lnTo>
                  <a:lnTo>
                    <a:pt x="31147" y="1769"/>
                  </a:lnTo>
                  <a:lnTo>
                    <a:pt x="30118" y="1358"/>
                  </a:lnTo>
                  <a:lnTo>
                    <a:pt x="29089" y="1029"/>
                  </a:lnTo>
                  <a:lnTo>
                    <a:pt x="28020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4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58;p53">
              <a:extLst>
                <a:ext uri="{FF2B5EF4-FFF2-40B4-BE49-F238E27FC236}">
                  <a16:creationId xmlns:a16="http://schemas.microsoft.com/office/drawing/2014/main" id="{B8044630-0F41-499F-864D-E608022D547A}"/>
                </a:ext>
              </a:extLst>
            </p:cNvPr>
            <p:cNvSpPr/>
            <p:nvPr/>
          </p:nvSpPr>
          <p:spPr>
            <a:xfrm>
              <a:off x="460300" y="3761625"/>
              <a:ext cx="373400" cy="117300"/>
            </a:xfrm>
            <a:custGeom>
              <a:avLst/>
              <a:gdLst/>
              <a:ahLst/>
              <a:cxnLst/>
              <a:rect l="l" t="t" r="r" b="b"/>
              <a:pathLst>
                <a:path w="14936" h="4692" extrusionOk="0">
                  <a:moveTo>
                    <a:pt x="4156" y="1"/>
                  </a:moveTo>
                  <a:lnTo>
                    <a:pt x="3086" y="535"/>
                  </a:lnTo>
                  <a:lnTo>
                    <a:pt x="2016" y="1112"/>
                  </a:lnTo>
                  <a:lnTo>
                    <a:pt x="988" y="1770"/>
                  </a:lnTo>
                  <a:lnTo>
                    <a:pt x="0" y="2469"/>
                  </a:lnTo>
                  <a:lnTo>
                    <a:pt x="1399" y="3045"/>
                  </a:lnTo>
                  <a:lnTo>
                    <a:pt x="2222" y="3333"/>
                  </a:lnTo>
                  <a:lnTo>
                    <a:pt x="3086" y="3621"/>
                  </a:lnTo>
                  <a:lnTo>
                    <a:pt x="3950" y="3909"/>
                  </a:lnTo>
                  <a:lnTo>
                    <a:pt x="4814" y="4115"/>
                  </a:lnTo>
                  <a:lnTo>
                    <a:pt x="5678" y="4321"/>
                  </a:lnTo>
                  <a:lnTo>
                    <a:pt x="6542" y="4485"/>
                  </a:lnTo>
                  <a:lnTo>
                    <a:pt x="7447" y="4609"/>
                  </a:lnTo>
                  <a:lnTo>
                    <a:pt x="8311" y="4650"/>
                  </a:lnTo>
                  <a:lnTo>
                    <a:pt x="9176" y="4691"/>
                  </a:lnTo>
                  <a:lnTo>
                    <a:pt x="10081" y="4650"/>
                  </a:lnTo>
                  <a:lnTo>
                    <a:pt x="10904" y="4568"/>
                  </a:lnTo>
                  <a:lnTo>
                    <a:pt x="11768" y="4444"/>
                  </a:lnTo>
                  <a:lnTo>
                    <a:pt x="12591" y="4239"/>
                  </a:lnTo>
                  <a:lnTo>
                    <a:pt x="13413" y="3950"/>
                  </a:lnTo>
                  <a:lnTo>
                    <a:pt x="14195" y="3621"/>
                  </a:lnTo>
                  <a:lnTo>
                    <a:pt x="14936" y="3169"/>
                  </a:lnTo>
                  <a:lnTo>
                    <a:pt x="13578" y="2922"/>
                  </a:lnTo>
                  <a:lnTo>
                    <a:pt x="12179" y="2634"/>
                  </a:lnTo>
                  <a:lnTo>
                    <a:pt x="10821" y="2305"/>
                  </a:lnTo>
                  <a:lnTo>
                    <a:pt x="9464" y="1893"/>
                  </a:lnTo>
                  <a:lnTo>
                    <a:pt x="8106" y="1482"/>
                  </a:lnTo>
                  <a:lnTo>
                    <a:pt x="6789" y="1029"/>
                  </a:lnTo>
                  <a:lnTo>
                    <a:pt x="5473" y="535"/>
                  </a:lnTo>
                  <a:lnTo>
                    <a:pt x="4156" y="1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59;p53">
              <a:extLst>
                <a:ext uri="{FF2B5EF4-FFF2-40B4-BE49-F238E27FC236}">
                  <a16:creationId xmlns:a16="http://schemas.microsoft.com/office/drawing/2014/main" id="{8EA3D17C-34A3-45A4-AFA4-15BD94998203}"/>
                </a:ext>
              </a:extLst>
            </p:cNvPr>
            <p:cNvSpPr/>
            <p:nvPr/>
          </p:nvSpPr>
          <p:spPr>
            <a:xfrm>
              <a:off x="350225" y="3710200"/>
              <a:ext cx="975150" cy="369300"/>
            </a:xfrm>
            <a:custGeom>
              <a:avLst/>
              <a:gdLst/>
              <a:ahLst/>
              <a:cxnLst/>
              <a:rect l="l" t="t" r="r" b="b"/>
              <a:pathLst>
                <a:path w="39006" h="14772" extrusionOk="0">
                  <a:moveTo>
                    <a:pt x="17076" y="0"/>
                  </a:moveTo>
                  <a:lnTo>
                    <a:pt x="16006" y="83"/>
                  </a:lnTo>
                  <a:lnTo>
                    <a:pt x="14936" y="206"/>
                  </a:lnTo>
                  <a:lnTo>
                    <a:pt x="13867" y="371"/>
                  </a:lnTo>
                  <a:lnTo>
                    <a:pt x="12797" y="618"/>
                  </a:lnTo>
                  <a:lnTo>
                    <a:pt x="11727" y="864"/>
                  </a:lnTo>
                  <a:lnTo>
                    <a:pt x="10904" y="1111"/>
                  </a:lnTo>
                  <a:lnTo>
                    <a:pt x="10122" y="1399"/>
                  </a:lnTo>
                  <a:lnTo>
                    <a:pt x="9341" y="1728"/>
                  </a:lnTo>
                  <a:lnTo>
                    <a:pt x="8559" y="2058"/>
                  </a:lnTo>
                  <a:lnTo>
                    <a:pt x="9876" y="2592"/>
                  </a:lnTo>
                  <a:lnTo>
                    <a:pt x="11192" y="3086"/>
                  </a:lnTo>
                  <a:lnTo>
                    <a:pt x="12509" y="3539"/>
                  </a:lnTo>
                  <a:lnTo>
                    <a:pt x="13867" y="3950"/>
                  </a:lnTo>
                  <a:lnTo>
                    <a:pt x="15224" y="4362"/>
                  </a:lnTo>
                  <a:lnTo>
                    <a:pt x="16582" y="4691"/>
                  </a:lnTo>
                  <a:lnTo>
                    <a:pt x="17981" y="4979"/>
                  </a:lnTo>
                  <a:lnTo>
                    <a:pt x="19339" y="5226"/>
                  </a:lnTo>
                  <a:lnTo>
                    <a:pt x="18598" y="5678"/>
                  </a:lnTo>
                  <a:lnTo>
                    <a:pt x="17816" y="6007"/>
                  </a:lnTo>
                  <a:lnTo>
                    <a:pt x="16994" y="6296"/>
                  </a:lnTo>
                  <a:lnTo>
                    <a:pt x="16171" y="6501"/>
                  </a:lnTo>
                  <a:lnTo>
                    <a:pt x="15307" y="6625"/>
                  </a:lnTo>
                  <a:lnTo>
                    <a:pt x="14484" y="6707"/>
                  </a:lnTo>
                  <a:lnTo>
                    <a:pt x="13579" y="6748"/>
                  </a:lnTo>
                  <a:lnTo>
                    <a:pt x="12714" y="6707"/>
                  </a:lnTo>
                  <a:lnTo>
                    <a:pt x="11850" y="6666"/>
                  </a:lnTo>
                  <a:lnTo>
                    <a:pt x="10945" y="6542"/>
                  </a:lnTo>
                  <a:lnTo>
                    <a:pt x="10081" y="6378"/>
                  </a:lnTo>
                  <a:lnTo>
                    <a:pt x="9217" y="6172"/>
                  </a:lnTo>
                  <a:lnTo>
                    <a:pt x="8353" y="5966"/>
                  </a:lnTo>
                  <a:lnTo>
                    <a:pt x="7489" y="5678"/>
                  </a:lnTo>
                  <a:lnTo>
                    <a:pt x="6625" y="5390"/>
                  </a:lnTo>
                  <a:lnTo>
                    <a:pt x="5802" y="5102"/>
                  </a:lnTo>
                  <a:lnTo>
                    <a:pt x="4403" y="4526"/>
                  </a:lnTo>
                  <a:lnTo>
                    <a:pt x="3786" y="5020"/>
                  </a:lnTo>
                  <a:lnTo>
                    <a:pt x="3210" y="5514"/>
                  </a:lnTo>
                  <a:lnTo>
                    <a:pt x="2634" y="6049"/>
                  </a:lnTo>
                  <a:lnTo>
                    <a:pt x="2058" y="6584"/>
                  </a:lnTo>
                  <a:lnTo>
                    <a:pt x="1523" y="7160"/>
                  </a:lnTo>
                  <a:lnTo>
                    <a:pt x="988" y="7736"/>
                  </a:lnTo>
                  <a:lnTo>
                    <a:pt x="495" y="8312"/>
                  </a:lnTo>
                  <a:lnTo>
                    <a:pt x="1" y="8929"/>
                  </a:lnTo>
                  <a:lnTo>
                    <a:pt x="3004" y="9875"/>
                  </a:lnTo>
                  <a:lnTo>
                    <a:pt x="6049" y="10739"/>
                  </a:lnTo>
                  <a:lnTo>
                    <a:pt x="9053" y="11480"/>
                  </a:lnTo>
                  <a:lnTo>
                    <a:pt x="12138" y="12179"/>
                  </a:lnTo>
                  <a:lnTo>
                    <a:pt x="15430" y="12838"/>
                  </a:lnTo>
                  <a:lnTo>
                    <a:pt x="18763" y="13414"/>
                  </a:lnTo>
                  <a:lnTo>
                    <a:pt x="22137" y="13866"/>
                  </a:lnTo>
                  <a:lnTo>
                    <a:pt x="25510" y="14236"/>
                  </a:lnTo>
                  <a:lnTo>
                    <a:pt x="28843" y="14524"/>
                  </a:lnTo>
                  <a:lnTo>
                    <a:pt x="32258" y="14689"/>
                  </a:lnTo>
                  <a:lnTo>
                    <a:pt x="35632" y="14771"/>
                  </a:lnTo>
                  <a:lnTo>
                    <a:pt x="39006" y="14771"/>
                  </a:lnTo>
                  <a:lnTo>
                    <a:pt x="38595" y="13743"/>
                  </a:lnTo>
                  <a:lnTo>
                    <a:pt x="38183" y="12755"/>
                  </a:lnTo>
                  <a:lnTo>
                    <a:pt x="37689" y="11809"/>
                  </a:lnTo>
                  <a:lnTo>
                    <a:pt x="37154" y="10863"/>
                  </a:lnTo>
                  <a:lnTo>
                    <a:pt x="36578" y="9957"/>
                  </a:lnTo>
                  <a:lnTo>
                    <a:pt x="35961" y="9093"/>
                  </a:lnTo>
                  <a:lnTo>
                    <a:pt x="35344" y="8270"/>
                  </a:lnTo>
                  <a:lnTo>
                    <a:pt x="34645" y="7489"/>
                  </a:lnTo>
                  <a:lnTo>
                    <a:pt x="33945" y="6707"/>
                  </a:lnTo>
                  <a:lnTo>
                    <a:pt x="33205" y="6007"/>
                  </a:lnTo>
                  <a:lnTo>
                    <a:pt x="32423" y="5308"/>
                  </a:lnTo>
                  <a:lnTo>
                    <a:pt x="31641" y="4650"/>
                  </a:lnTo>
                  <a:lnTo>
                    <a:pt x="30777" y="4033"/>
                  </a:lnTo>
                  <a:lnTo>
                    <a:pt x="29913" y="3498"/>
                  </a:lnTo>
                  <a:lnTo>
                    <a:pt x="29049" y="2963"/>
                  </a:lnTo>
                  <a:lnTo>
                    <a:pt x="28144" y="2469"/>
                  </a:lnTo>
                  <a:lnTo>
                    <a:pt x="27197" y="2016"/>
                  </a:lnTo>
                  <a:lnTo>
                    <a:pt x="26251" y="1605"/>
                  </a:lnTo>
                  <a:lnTo>
                    <a:pt x="25305" y="1235"/>
                  </a:lnTo>
                  <a:lnTo>
                    <a:pt x="24317" y="906"/>
                  </a:lnTo>
                  <a:lnTo>
                    <a:pt x="23289" y="659"/>
                  </a:lnTo>
                  <a:lnTo>
                    <a:pt x="22301" y="412"/>
                  </a:lnTo>
                  <a:lnTo>
                    <a:pt x="21273" y="247"/>
                  </a:lnTo>
                  <a:lnTo>
                    <a:pt x="20244" y="124"/>
                  </a:lnTo>
                  <a:lnTo>
                    <a:pt x="19174" y="42"/>
                  </a:lnTo>
                  <a:lnTo>
                    <a:pt x="18104" y="0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60;p53">
              <a:extLst>
                <a:ext uri="{FF2B5EF4-FFF2-40B4-BE49-F238E27FC236}">
                  <a16:creationId xmlns:a16="http://schemas.microsoft.com/office/drawing/2014/main" id="{69DA92AE-A1C7-46CB-95AB-114FE7564489}"/>
                </a:ext>
              </a:extLst>
            </p:cNvPr>
            <p:cNvSpPr/>
            <p:nvPr/>
          </p:nvSpPr>
          <p:spPr>
            <a:xfrm>
              <a:off x="238125" y="4251250"/>
              <a:ext cx="1069775" cy="580150"/>
            </a:xfrm>
            <a:custGeom>
              <a:avLst/>
              <a:gdLst/>
              <a:ahLst/>
              <a:cxnLst/>
              <a:rect l="l" t="t" r="r" b="b"/>
              <a:pathLst>
                <a:path w="42791" h="23206" extrusionOk="0">
                  <a:moveTo>
                    <a:pt x="0" y="0"/>
                  </a:moveTo>
                  <a:lnTo>
                    <a:pt x="0" y="864"/>
                  </a:lnTo>
                  <a:lnTo>
                    <a:pt x="0" y="1729"/>
                  </a:lnTo>
                  <a:lnTo>
                    <a:pt x="82" y="2634"/>
                  </a:lnTo>
                  <a:lnTo>
                    <a:pt x="165" y="3498"/>
                  </a:lnTo>
                  <a:lnTo>
                    <a:pt x="288" y="4362"/>
                  </a:lnTo>
                  <a:lnTo>
                    <a:pt x="453" y="5267"/>
                  </a:lnTo>
                  <a:lnTo>
                    <a:pt x="658" y="6131"/>
                  </a:lnTo>
                  <a:lnTo>
                    <a:pt x="864" y="6995"/>
                  </a:lnTo>
                  <a:lnTo>
                    <a:pt x="1234" y="8106"/>
                  </a:lnTo>
                  <a:lnTo>
                    <a:pt x="1646" y="9176"/>
                  </a:lnTo>
                  <a:lnTo>
                    <a:pt x="2098" y="10204"/>
                  </a:lnTo>
                  <a:lnTo>
                    <a:pt x="2592" y="11233"/>
                  </a:lnTo>
                  <a:lnTo>
                    <a:pt x="3127" y="12179"/>
                  </a:lnTo>
                  <a:lnTo>
                    <a:pt x="3703" y="13126"/>
                  </a:lnTo>
                  <a:lnTo>
                    <a:pt x="4320" y="14031"/>
                  </a:lnTo>
                  <a:lnTo>
                    <a:pt x="4979" y="14895"/>
                  </a:lnTo>
                  <a:lnTo>
                    <a:pt x="5719" y="15718"/>
                  </a:lnTo>
                  <a:lnTo>
                    <a:pt x="6460" y="16541"/>
                  </a:lnTo>
                  <a:lnTo>
                    <a:pt x="7241" y="17281"/>
                  </a:lnTo>
                  <a:lnTo>
                    <a:pt x="8023" y="17981"/>
                  </a:lnTo>
                  <a:lnTo>
                    <a:pt x="8887" y="18639"/>
                  </a:lnTo>
                  <a:lnTo>
                    <a:pt x="9751" y="19297"/>
                  </a:lnTo>
                  <a:lnTo>
                    <a:pt x="10656" y="19873"/>
                  </a:lnTo>
                  <a:lnTo>
                    <a:pt x="11603" y="20408"/>
                  </a:lnTo>
                  <a:lnTo>
                    <a:pt x="12549" y="20902"/>
                  </a:lnTo>
                  <a:lnTo>
                    <a:pt x="13537" y="21355"/>
                  </a:lnTo>
                  <a:lnTo>
                    <a:pt x="14524" y="21766"/>
                  </a:lnTo>
                  <a:lnTo>
                    <a:pt x="15553" y="22136"/>
                  </a:lnTo>
                  <a:lnTo>
                    <a:pt x="16581" y="22424"/>
                  </a:lnTo>
                  <a:lnTo>
                    <a:pt x="17610" y="22671"/>
                  </a:lnTo>
                  <a:lnTo>
                    <a:pt x="18680" y="22877"/>
                  </a:lnTo>
                  <a:lnTo>
                    <a:pt x="19791" y="23041"/>
                  </a:lnTo>
                  <a:lnTo>
                    <a:pt x="20860" y="23165"/>
                  </a:lnTo>
                  <a:lnTo>
                    <a:pt x="21971" y="23206"/>
                  </a:lnTo>
                  <a:lnTo>
                    <a:pt x="23082" y="23206"/>
                  </a:lnTo>
                  <a:lnTo>
                    <a:pt x="24193" y="23124"/>
                  </a:lnTo>
                  <a:lnTo>
                    <a:pt x="25304" y="23000"/>
                  </a:lnTo>
                  <a:lnTo>
                    <a:pt x="26415" y="22836"/>
                  </a:lnTo>
                  <a:lnTo>
                    <a:pt x="27526" y="22630"/>
                  </a:lnTo>
                  <a:lnTo>
                    <a:pt x="28637" y="22301"/>
                  </a:lnTo>
                  <a:lnTo>
                    <a:pt x="29871" y="21931"/>
                  </a:lnTo>
                  <a:lnTo>
                    <a:pt x="31023" y="21478"/>
                  </a:lnTo>
                  <a:lnTo>
                    <a:pt x="32134" y="20984"/>
                  </a:lnTo>
                  <a:lnTo>
                    <a:pt x="33245" y="20408"/>
                  </a:lnTo>
                  <a:lnTo>
                    <a:pt x="34274" y="19791"/>
                  </a:lnTo>
                  <a:lnTo>
                    <a:pt x="35302" y="19133"/>
                  </a:lnTo>
                  <a:lnTo>
                    <a:pt x="36248" y="18433"/>
                  </a:lnTo>
                  <a:lnTo>
                    <a:pt x="37195" y="17651"/>
                  </a:lnTo>
                  <a:lnTo>
                    <a:pt x="38059" y="16870"/>
                  </a:lnTo>
                  <a:lnTo>
                    <a:pt x="38882" y="16006"/>
                  </a:lnTo>
                  <a:lnTo>
                    <a:pt x="39664" y="15101"/>
                  </a:lnTo>
                  <a:lnTo>
                    <a:pt x="40404" y="14195"/>
                  </a:lnTo>
                  <a:lnTo>
                    <a:pt x="41062" y="13208"/>
                  </a:lnTo>
                  <a:lnTo>
                    <a:pt x="41680" y="12220"/>
                  </a:lnTo>
                  <a:lnTo>
                    <a:pt x="42256" y="11192"/>
                  </a:lnTo>
                  <a:lnTo>
                    <a:pt x="42790" y="10122"/>
                  </a:lnTo>
                  <a:lnTo>
                    <a:pt x="38635" y="9957"/>
                  </a:lnTo>
                  <a:lnTo>
                    <a:pt x="34438" y="9711"/>
                  </a:lnTo>
                  <a:lnTo>
                    <a:pt x="30283" y="9464"/>
                  </a:lnTo>
                  <a:lnTo>
                    <a:pt x="26127" y="9135"/>
                  </a:lnTo>
                  <a:lnTo>
                    <a:pt x="22712" y="8805"/>
                  </a:lnTo>
                  <a:lnTo>
                    <a:pt x="21025" y="8600"/>
                  </a:lnTo>
                  <a:lnTo>
                    <a:pt x="19338" y="8353"/>
                  </a:lnTo>
                  <a:lnTo>
                    <a:pt x="17651" y="8065"/>
                  </a:lnTo>
                  <a:lnTo>
                    <a:pt x="16005" y="7694"/>
                  </a:lnTo>
                  <a:lnTo>
                    <a:pt x="14360" y="7242"/>
                  </a:lnTo>
                  <a:lnTo>
                    <a:pt x="12714" y="6748"/>
                  </a:lnTo>
                  <a:lnTo>
                    <a:pt x="11479" y="6254"/>
                  </a:lnTo>
                  <a:lnTo>
                    <a:pt x="10204" y="5720"/>
                  </a:lnTo>
                  <a:lnTo>
                    <a:pt x="8970" y="5185"/>
                  </a:lnTo>
                  <a:lnTo>
                    <a:pt x="7776" y="4568"/>
                  </a:lnTo>
                  <a:lnTo>
                    <a:pt x="6542" y="3909"/>
                  </a:lnTo>
                  <a:lnTo>
                    <a:pt x="5349" y="3251"/>
                  </a:lnTo>
                  <a:lnTo>
                    <a:pt x="3004" y="1893"/>
                  </a:lnTo>
                  <a:lnTo>
                    <a:pt x="2304" y="1482"/>
                  </a:lnTo>
                  <a:lnTo>
                    <a:pt x="1563" y="10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61;p53">
              <a:extLst>
                <a:ext uri="{FF2B5EF4-FFF2-40B4-BE49-F238E27FC236}">
                  <a16:creationId xmlns:a16="http://schemas.microsoft.com/office/drawing/2014/main" id="{2572FA1A-D325-4A42-A3AE-947D8D9C14E7}"/>
                </a:ext>
              </a:extLst>
            </p:cNvPr>
            <p:cNvSpPr/>
            <p:nvPr/>
          </p:nvSpPr>
          <p:spPr>
            <a:xfrm>
              <a:off x="679400" y="4268725"/>
              <a:ext cx="679925" cy="170775"/>
            </a:xfrm>
            <a:custGeom>
              <a:avLst/>
              <a:gdLst/>
              <a:ahLst/>
              <a:cxnLst/>
              <a:rect l="l" t="t" r="r" b="b"/>
              <a:pathLst>
                <a:path w="27197" h="6831" extrusionOk="0">
                  <a:moveTo>
                    <a:pt x="10204" y="1"/>
                  </a:moveTo>
                  <a:lnTo>
                    <a:pt x="6789" y="42"/>
                  </a:lnTo>
                  <a:lnTo>
                    <a:pt x="3374" y="124"/>
                  </a:lnTo>
                  <a:lnTo>
                    <a:pt x="0" y="248"/>
                  </a:lnTo>
                  <a:lnTo>
                    <a:pt x="494" y="577"/>
                  </a:lnTo>
                  <a:lnTo>
                    <a:pt x="1029" y="865"/>
                  </a:lnTo>
                  <a:lnTo>
                    <a:pt x="1564" y="1112"/>
                  </a:lnTo>
                  <a:lnTo>
                    <a:pt x="2098" y="1359"/>
                  </a:lnTo>
                  <a:lnTo>
                    <a:pt x="3209" y="1811"/>
                  </a:lnTo>
                  <a:lnTo>
                    <a:pt x="4320" y="2140"/>
                  </a:lnTo>
                  <a:lnTo>
                    <a:pt x="5472" y="2428"/>
                  </a:lnTo>
                  <a:lnTo>
                    <a:pt x="6666" y="2675"/>
                  </a:lnTo>
                  <a:lnTo>
                    <a:pt x="7859" y="2881"/>
                  </a:lnTo>
                  <a:lnTo>
                    <a:pt x="9093" y="3004"/>
                  </a:lnTo>
                  <a:lnTo>
                    <a:pt x="11521" y="3292"/>
                  </a:lnTo>
                  <a:lnTo>
                    <a:pt x="13989" y="3539"/>
                  </a:lnTo>
                  <a:lnTo>
                    <a:pt x="15182" y="3704"/>
                  </a:lnTo>
                  <a:lnTo>
                    <a:pt x="16417" y="3869"/>
                  </a:lnTo>
                  <a:lnTo>
                    <a:pt x="17610" y="4115"/>
                  </a:lnTo>
                  <a:lnTo>
                    <a:pt x="18803" y="4403"/>
                  </a:lnTo>
                  <a:lnTo>
                    <a:pt x="19585" y="4609"/>
                  </a:lnTo>
                  <a:lnTo>
                    <a:pt x="20367" y="4897"/>
                  </a:lnTo>
                  <a:lnTo>
                    <a:pt x="21971" y="5432"/>
                  </a:lnTo>
                  <a:lnTo>
                    <a:pt x="23535" y="6008"/>
                  </a:lnTo>
                  <a:lnTo>
                    <a:pt x="25098" y="6502"/>
                  </a:lnTo>
                  <a:lnTo>
                    <a:pt x="26168" y="6831"/>
                  </a:lnTo>
                  <a:lnTo>
                    <a:pt x="26374" y="6049"/>
                  </a:lnTo>
                  <a:lnTo>
                    <a:pt x="26580" y="5309"/>
                  </a:lnTo>
                  <a:lnTo>
                    <a:pt x="26744" y="4527"/>
                  </a:lnTo>
                  <a:lnTo>
                    <a:pt x="26909" y="3786"/>
                  </a:lnTo>
                  <a:lnTo>
                    <a:pt x="26991" y="3004"/>
                  </a:lnTo>
                  <a:lnTo>
                    <a:pt x="27114" y="2223"/>
                  </a:lnTo>
                  <a:lnTo>
                    <a:pt x="27156" y="1400"/>
                  </a:lnTo>
                  <a:lnTo>
                    <a:pt x="27197" y="618"/>
                  </a:lnTo>
                  <a:lnTo>
                    <a:pt x="23782" y="412"/>
                  </a:lnTo>
                  <a:lnTo>
                    <a:pt x="20408" y="207"/>
                  </a:lnTo>
                  <a:lnTo>
                    <a:pt x="16993" y="83"/>
                  </a:lnTo>
                  <a:lnTo>
                    <a:pt x="13578" y="1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62;p53">
              <a:extLst>
                <a:ext uri="{FF2B5EF4-FFF2-40B4-BE49-F238E27FC236}">
                  <a16:creationId xmlns:a16="http://schemas.microsoft.com/office/drawing/2014/main" id="{7684ACD5-1285-426C-946C-3402CDB1805E}"/>
                </a:ext>
              </a:extLst>
            </p:cNvPr>
            <p:cNvSpPr/>
            <p:nvPr/>
          </p:nvSpPr>
          <p:spPr>
            <a:xfrm>
              <a:off x="244275" y="3981750"/>
              <a:ext cx="544175" cy="336375"/>
            </a:xfrm>
            <a:custGeom>
              <a:avLst/>
              <a:gdLst/>
              <a:ahLst/>
              <a:cxnLst/>
              <a:rect l="l" t="t" r="r" b="b"/>
              <a:pathLst>
                <a:path w="21767" h="13455" extrusionOk="0">
                  <a:moveTo>
                    <a:pt x="2963" y="1"/>
                  </a:moveTo>
                  <a:lnTo>
                    <a:pt x="2428" y="947"/>
                  </a:lnTo>
                  <a:lnTo>
                    <a:pt x="1935" y="1934"/>
                  </a:lnTo>
                  <a:lnTo>
                    <a:pt x="1482" y="2922"/>
                  </a:lnTo>
                  <a:lnTo>
                    <a:pt x="1071" y="3950"/>
                  </a:lnTo>
                  <a:lnTo>
                    <a:pt x="741" y="4979"/>
                  </a:lnTo>
                  <a:lnTo>
                    <a:pt x="453" y="6049"/>
                  </a:lnTo>
                  <a:lnTo>
                    <a:pt x="207" y="7119"/>
                  </a:lnTo>
                  <a:lnTo>
                    <a:pt x="1" y="8229"/>
                  </a:lnTo>
                  <a:lnTo>
                    <a:pt x="1729" y="8970"/>
                  </a:lnTo>
                  <a:lnTo>
                    <a:pt x="3416" y="9670"/>
                  </a:lnTo>
                  <a:lnTo>
                    <a:pt x="5144" y="10369"/>
                  </a:lnTo>
                  <a:lnTo>
                    <a:pt x="6913" y="11027"/>
                  </a:lnTo>
                  <a:lnTo>
                    <a:pt x="8641" y="11686"/>
                  </a:lnTo>
                  <a:lnTo>
                    <a:pt x="10410" y="12303"/>
                  </a:lnTo>
                  <a:lnTo>
                    <a:pt x="12180" y="12879"/>
                  </a:lnTo>
                  <a:lnTo>
                    <a:pt x="13949" y="13455"/>
                  </a:lnTo>
                  <a:lnTo>
                    <a:pt x="13496" y="12755"/>
                  </a:lnTo>
                  <a:lnTo>
                    <a:pt x="13003" y="12138"/>
                  </a:lnTo>
                  <a:lnTo>
                    <a:pt x="12427" y="11521"/>
                  </a:lnTo>
                  <a:lnTo>
                    <a:pt x="11809" y="10986"/>
                  </a:lnTo>
                  <a:lnTo>
                    <a:pt x="11110" y="10534"/>
                  </a:lnTo>
                  <a:lnTo>
                    <a:pt x="10410" y="10081"/>
                  </a:lnTo>
                  <a:lnTo>
                    <a:pt x="9670" y="9752"/>
                  </a:lnTo>
                  <a:lnTo>
                    <a:pt x="8888" y="9505"/>
                  </a:lnTo>
                  <a:lnTo>
                    <a:pt x="9711" y="9711"/>
                  </a:lnTo>
                  <a:lnTo>
                    <a:pt x="10534" y="9916"/>
                  </a:lnTo>
                  <a:lnTo>
                    <a:pt x="11398" y="10040"/>
                  </a:lnTo>
                  <a:lnTo>
                    <a:pt x="12262" y="10081"/>
                  </a:lnTo>
                  <a:lnTo>
                    <a:pt x="13126" y="10122"/>
                  </a:lnTo>
                  <a:lnTo>
                    <a:pt x="13990" y="10081"/>
                  </a:lnTo>
                  <a:lnTo>
                    <a:pt x="14813" y="9958"/>
                  </a:lnTo>
                  <a:lnTo>
                    <a:pt x="15677" y="9834"/>
                  </a:lnTo>
                  <a:lnTo>
                    <a:pt x="16500" y="9628"/>
                  </a:lnTo>
                  <a:lnTo>
                    <a:pt x="17323" y="9382"/>
                  </a:lnTo>
                  <a:lnTo>
                    <a:pt x="18146" y="9052"/>
                  </a:lnTo>
                  <a:lnTo>
                    <a:pt x="18927" y="8723"/>
                  </a:lnTo>
                  <a:lnTo>
                    <a:pt x="19668" y="8312"/>
                  </a:lnTo>
                  <a:lnTo>
                    <a:pt x="20409" y="7859"/>
                  </a:lnTo>
                  <a:lnTo>
                    <a:pt x="21108" y="7365"/>
                  </a:lnTo>
                  <a:lnTo>
                    <a:pt x="21766" y="6831"/>
                  </a:lnTo>
                  <a:lnTo>
                    <a:pt x="19380" y="6090"/>
                  </a:lnTo>
                  <a:lnTo>
                    <a:pt x="16994" y="5308"/>
                  </a:lnTo>
                  <a:lnTo>
                    <a:pt x="14607" y="4485"/>
                  </a:lnTo>
                  <a:lnTo>
                    <a:pt x="12262" y="3662"/>
                  </a:lnTo>
                  <a:lnTo>
                    <a:pt x="9917" y="2798"/>
                  </a:lnTo>
                  <a:lnTo>
                    <a:pt x="7613" y="1893"/>
                  </a:lnTo>
                  <a:lnTo>
                    <a:pt x="5267" y="947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31AC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id="{668265E7-09D4-4CEE-AE1F-79D18EE18E7D}"/>
              </a:ext>
            </a:extLst>
          </p:cNvPr>
          <p:cNvGrpSpPr/>
          <p:nvPr/>
        </p:nvGrpSpPr>
        <p:grpSpPr>
          <a:xfrm rot="614669">
            <a:off x="-180532" y="2722393"/>
            <a:ext cx="7874644" cy="2206728"/>
            <a:chOff x="162369" y="2248066"/>
            <a:chExt cx="7874644" cy="2206728"/>
          </a:xfrm>
        </p:grpSpPr>
        <p:grpSp>
          <p:nvGrpSpPr>
            <p:cNvPr id="73" name="Google Shape;2070;p65">
              <a:extLst>
                <a:ext uri="{FF2B5EF4-FFF2-40B4-BE49-F238E27FC236}">
                  <a16:creationId xmlns:a16="http://schemas.microsoft.com/office/drawing/2014/main" id="{FA63214B-20D1-4561-8BE7-2E796C34C8DF}"/>
                </a:ext>
              </a:extLst>
            </p:cNvPr>
            <p:cNvGrpSpPr/>
            <p:nvPr/>
          </p:nvGrpSpPr>
          <p:grpSpPr>
            <a:xfrm rot="10124201">
              <a:off x="389405" y="2248066"/>
              <a:ext cx="967503" cy="695119"/>
              <a:chOff x="607374" y="624733"/>
              <a:chExt cx="1284648" cy="922977"/>
            </a:xfrm>
          </p:grpSpPr>
          <p:sp>
            <p:nvSpPr>
              <p:cNvPr id="730" name="Google Shape;2071;p65">
                <a:extLst>
                  <a:ext uri="{FF2B5EF4-FFF2-40B4-BE49-F238E27FC236}">
                    <a16:creationId xmlns:a16="http://schemas.microsoft.com/office/drawing/2014/main" id="{1B3A0B62-21FD-446C-B2A0-93E55556D883}"/>
                  </a:ext>
                </a:extLst>
              </p:cNvPr>
              <p:cNvSpPr/>
              <p:nvPr/>
            </p:nvSpPr>
            <p:spPr>
              <a:xfrm>
                <a:off x="607374" y="930084"/>
                <a:ext cx="270882" cy="312298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31" name="Google Shape;2072;p65">
                <a:extLst>
                  <a:ext uri="{FF2B5EF4-FFF2-40B4-BE49-F238E27FC236}">
                    <a16:creationId xmlns:a16="http://schemas.microsoft.com/office/drawing/2014/main" id="{4D13F1A2-8F1D-4D68-AF0D-4A26911D4F47}"/>
                  </a:ext>
                </a:extLst>
              </p:cNvPr>
              <p:cNvGrpSpPr/>
              <p:nvPr/>
            </p:nvGrpSpPr>
            <p:grpSpPr>
              <a:xfrm rot="-5695325">
                <a:off x="1024059" y="681900"/>
                <a:ext cx="856754" cy="808643"/>
                <a:chOff x="6983707" y="875311"/>
                <a:chExt cx="856765" cy="808653"/>
              </a:xfrm>
            </p:grpSpPr>
            <p:sp>
              <p:nvSpPr>
                <p:cNvPr id="732" name="Google Shape;2073;p65">
                  <a:extLst>
                    <a:ext uri="{FF2B5EF4-FFF2-40B4-BE49-F238E27FC236}">
                      <a16:creationId xmlns:a16="http://schemas.microsoft.com/office/drawing/2014/main" id="{7DFFE44C-06DD-4FA1-BF7D-8BFF73287DE0}"/>
                    </a:ext>
                  </a:extLst>
                </p:cNvPr>
                <p:cNvSpPr/>
                <p:nvPr/>
              </p:nvSpPr>
              <p:spPr>
                <a:xfrm rot="2700000">
                  <a:off x="7044742" y="1070486"/>
                  <a:ext cx="659205" cy="4456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55" h="13559" extrusionOk="0">
                      <a:moveTo>
                        <a:pt x="6455" y="0"/>
                      </a:moveTo>
                      <a:lnTo>
                        <a:pt x="5886" y="41"/>
                      </a:lnTo>
                      <a:lnTo>
                        <a:pt x="5278" y="81"/>
                      </a:lnTo>
                      <a:lnTo>
                        <a:pt x="4709" y="203"/>
                      </a:lnTo>
                      <a:lnTo>
                        <a:pt x="4141" y="366"/>
                      </a:lnTo>
                      <a:lnTo>
                        <a:pt x="3573" y="528"/>
                      </a:lnTo>
                      <a:lnTo>
                        <a:pt x="3045" y="771"/>
                      </a:lnTo>
                      <a:lnTo>
                        <a:pt x="2517" y="1056"/>
                      </a:lnTo>
                      <a:lnTo>
                        <a:pt x="2070" y="1380"/>
                      </a:lnTo>
                      <a:lnTo>
                        <a:pt x="1624" y="1746"/>
                      </a:lnTo>
                      <a:lnTo>
                        <a:pt x="1259" y="2152"/>
                      </a:lnTo>
                      <a:lnTo>
                        <a:pt x="893" y="2598"/>
                      </a:lnTo>
                      <a:lnTo>
                        <a:pt x="690" y="2964"/>
                      </a:lnTo>
                      <a:lnTo>
                        <a:pt x="487" y="3329"/>
                      </a:lnTo>
                      <a:lnTo>
                        <a:pt x="365" y="3694"/>
                      </a:lnTo>
                      <a:lnTo>
                        <a:pt x="244" y="4100"/>
                      </a:lnTo>
                      <a:lnTo>
                        <a:pt x="122" y="4506"/>
                      </a:lnTo>
                      <a:lnTo>
                        <a:pt x="81" y="4953"/>
                      </a:lnTo>
                      <a:lnTo>
                        <a:pt x="41" y="5359"/>
                      </a:lnTo>
                      <a:lnTo>
                        <a:pt x="0" y="5765"/>
                      </a:lnTo>
                      <a:lnTo>
                        <a:pt x="41" y="6211"/>
                      </a:lnTo>
                      <a:lnTo>
                        <a:pt x="81" y="6617"/>
                      </a:lnTo>
                      <a:lnTo>
                        <a:pt x="163" y="7023"/>
                      </a:lnTo>
                      <a:lnTo>
                        <a:pt x="244" y="7470"/>
                      </a:lnTo>
                      <a:lnTo>
                        <a:pt x="365" y="7876"/>
                      </a:lnTo>
                      <a:lnTo>
                        <a:pt x="528" y="8241"/>
                      </a:lnTo>
                      <a:lnTo>
                        <a:pt x="690" y="8647"/>
                      </a:lnTo>
                      <a:lnTo>
                        <a:pt x="893" y="9012"/>
                      </a:lnTo>
                      <a:lnTo>
                        <a:pt x="1137" y="9378"/>
                      </a:lnTo>
                      <a:lnTo>
                        <a:pt x="1340" y="9702"/>
                      </a:lnTo>
                      <a:lnTo>
                        <a:pt x="1908" y="10352"/>
                      </a:lnTo>
                      <a:lnTo>
                        <a:pt x="2476" y="10961"/>
                      </a:lnTo>
                      <a:lnTo>
                        <a:pt x="3167" y="11489"/>
                      </a:lnTo>
                      <a:lnTo>
                        <a:pt x="3857" y="11935"/>
                      </a:lnTo>
                      <a:lnTo>
                        <a:pt x="4587" y="12341"/>
                      </a:lnTo>
                      <a:lnTo>
                        <a:pt x="5359" y="12706"/>
                      </a:lnTo>
                      <a:lnTo>
                        <a:pt x="6171" y="12991"/>
                      </a:lnTo>
                      <a:lnTo>
                        <a:pt x="6820" y="13153"/>
                      </a:lnTo>
                      <a:lnTo>
                        <a:pt x="7470" y="13275"/>
                      </a:lnTo>
                      <a:lnTo>
                        <a:pt x="8119" y="13397"/>
                      </a:lnTo>
                      <a:lnTo>
                        <a:pt x="8769" y="13478"/>
                      </a:lnTo>
                      <a:lnTo>
                        <a:pt x="9418" y="13518"/>
                      </a:lnTo>
                      <a:lnTo>
                        <a:pt x="10068" y="13559"/>
                      </a:lnTo>
                      <a:lnTo>
                        <a:pt x="11407" y="13518"/>
                      </a:lnTo>
                      <a:lnTo>
                        <a:pt x="12747" y="13437"/>
                      </a:lnTo>
                      <a:lnTo>
                        <a:pt x="14087" y="13275"/>
                      </a:lnTo>
                      <a:lnTo>
                        <a:pt x="15426" y="13072"/>
                      </a:lnTo>
                      <a:lnTo>
                        <a:pt x="16725" y="12869"/>
                      </a:lnTo>
                      <a:lnTo>
                        <a:pt x="17253" y="12747"/>
                      </a:lnTo>
                      <a:lnTo>
                        <a:pt x="17821" y="12625"/>
                      </a:lnTo>
                      <a:lnTo>
                        <a:pt x="18349" y="12422"/>
                      </a:lnTo>
                      <a:lnTo>
                        <a:pt x="18836" y="12219"/>
                      </a:lnTo>
                      <a:lnTo>
                        <a:pt x="19283" y="11935"/>
                      </a:lnTo>
                      <a:lnTo>
                        <a:pt x="19445" y="11773"/>
                      </a:lnTo>
                      <a:lnTo>
                        <a:pt x="19648" y="11570"/>
                      </a:lnTo>
                      <a:lnTo>
                        <a:pt x="19770" y="11367"/>
                      </a:lnTo>
                      <a:lnTo>
                        <a:pt x="19892" y="11164"/>
                      </a:lnTo>
                      <a:lnTo>
                        <a:pt x="19973" y="10920"/>
                      </a:lnTo>
                      <a:lnTo>
                        <a:pt x="20054" y="10677"/>
                      </a:lnTo>
                      <a:lnTo>
                        <a:pt x="20054" y="10311"/>
                      </a:lnTo>
                      <a:lnTo>
                        <a:pt x="19973" y="9946"/>
                      </a:lnTo>
                      <a:lnTo>
                        <a:pt x="19851" y="9581"/>
                      </a:lnTo>
                      <a:lnTo>
                        <a:pt x="19689" y="9256"/>
                      </a:lnTo>
                      <a:lnTo>
                        <a:pt x="19486" y="8931"/>
                      </a:lnTo>
                      <a:lnTo>
                        <a:pt x="19242" y="8647"/>
                      </a:lnTo>
                      <a:lnTo>
                        <a:pt x="18715" y="8079"/>
                      </a:lnTo>
                      <a:lnTo>
                        <a:pt x="17700" y="6983"/>
                      </a:lnTo>
                      <a:lnTo>
                        <a:pt x="16604" y="5886"/>
                      </a:lnTo>
                      <a:lnTo>
                        <a:pt x="15508" y="4790"/>
                      </a:lnTo>
                      <a:lnTo>
                        <a:pt x="14371" y="3776"/>
                      </a:lnTo>
                      <a:lnTo>
                        <a:pt x="13153" y="2801"/>
                      </a:lnTo>
                      <a:lnTo>
                        <a:pt x="12544" y="2355"/>
                      </a:lnTo>
                      <a:lnTo>
                        <a:pt x="11895" y="1949"/>
                      </a:lnTo>
                      <a:lnTo>
                        <a:pt x="11245" y="1543"/>
                      </a:lnTo>
                      <a:lnTo>
                        <a:pt x="10595" y="1177"/>
                      </a:lnTo>
                      <a:lnTo>
                        <a:pt x="9905" y="812"/>
                      </a:lnTo>
                      <a:lnTo>
                        <a:pt x="9215" y="528"/>
                      </a:lnTo>
                      <a:lnTo>
                        <a:pt x="8688" y="325"/>
                      </a:lnTo>
                      <a:lnTo>
                        <a:pt x="8160" y="203"/>
                      </a:lnTo>
                      <a:lnTo>
                        <a:pt x="7591" y="81"/>
                      </a:lnTo>
                      <a:lnTo>
                        <a:pt x="7023" y="41"/>
                      </a:lnTo>
                      <a:lnTo>
                        <a:pt x="645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3" name="Google Shape;2074;p65">
                  <a:extLst>
                    <a:ext uri="{FF2B5EF4-FFF2-40B4-BE49-F238E27FC236}">
                      <a16:creationId xmlns:a16="http://schemas.microsoft.com/office/drawing/2014/main" id="{16B0161D-D4A8-4AA1-BEB4-44C141BAAD2E}"/>
                    </a:ext>
                  </a:extLst>
                </p:cNvPr>
                <p:cNvSpPr/>
                <p:nvPr/>
              </p:nvSpPr>
              <p:spPr>
                <a:xfrm rot="2700000">
                  <a:off x="7419445" y="1448156"/>
                  <a:ext cx="88091" cy="894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0" h="2721" extrusionOk="0">
                      <a:moveTo>
                        <a:pt x="1178" y="0"/>
                      </a:moveTo>
                      <a:lnTo>
                        <a:pt x="934" y="82"/>
                      </a:lnTo>
                      <a:lnTo>
                        <a:pt x="691" y="163"/>
                      </a:lnTo>
                      <a:lnTo>
                        <a:pt x="447" y="325"/>
                      </a:lnTo>
                      <a:lnTo>
                        <a:pt x="285" y="528"/>
                      </a:lnTo>
                      <a:lnTo>
                        <a:pt x="122" y="731"/>
                      </a:lnTo>
                      <a:lnTo>
                        <a:pt x="41" y="975"/>
                      </a:lnTo>
                      <a:lnTo>
                        <a:pt x="1" y="1259"/>
                      </a:lnTo>
                      <a:lnTo>
                        <a:pt x="1" y="1502"/>
                      </a:lnTo>
                      <a:lnTo>
                        <a:pt x="41" y="1787"/>
                      </a:lnTo>
                      <a:lnTo>
                        <a:pt x="163" y="2030"/>
                      </a:lnTo>
                      <a:lnTo>
                        <a:pt x="325" y="2233"/>
                      </a:lnTo>
                      <a:lnTo>
                        <a:pt x="488" y="2436"/>
                      </a:lnTo>
                      <a:lnTo>
                        <a:pt x="731" y="2558"/>
                      </a:lnTo>
                      <a:lnTo>
                        <a:pt x="975" y="2680"/>
                      </a:lnTo>
                      <a:lnTo>
                        <a:pt x="1218" y="2720"/>
                      </a:lnTo>
                      <a:lnTo>
                        <a:pt x="1503" y="2720"/>
                      </a:lnTo>
                      <a:lnTo>
                        <a:pt x="1787" y="2639"/>
                      </a:lnTo>
                      <a:lnTo>
                        <a:pt x="2030" y="2558"/>
                      </a:lnTo>
                      <a:lnTo>
                        <a:pt x="2233" y="2396"/>
                      </a:lnTo>
                      <a:lnTo>
                        <a:pt x="2396" y="2193"/>
                      </a:lnTo>
                      <a:lnTo>
                        <a:pt x="2558" y="1990"/>
                      </a:lnTo>
                      <a:lnTo>
                        <a:pt x="2639" y="1746"/>
                      </a:lnTo>
                      <a:lnTo>
                        <a:pt x="2680" y="1462"/>
                      </a:lnTo>
                      <a:lnTo>
                        <a:pt x="2680" y="1218"/>
                      </a:lnTo>
                      <a:lnTo>
                        <a:pt x="2639" y="934"/>
                      </a:lnTo>
                      <a:lnTo>
                        <a:pt x="2517" y="691"/>
                      </a:lnTo>
                      <a:lnTo>
                        <a:pt x="2355" y="488"/>
                      </a:lnTo>
                      <a:lnTo>
                        <a:pt x="2193" y="285"/>
                      </a:lnTo>
                      <a:lnTo>
                        <a:pt x="1949" y="163"/>
                      </a:lnTo>
                      <a:lnTo>
                        <a:pt x="1706" y="41"/>
                      </a:lnTo>
                      <a:lnTo>
                        <a:pt x="1462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4" name="Google Shape;2075;p65">
                  <a:extLst>
                    <a:ext uri="{FF2B5EF4-FFF2-40B4-BE49-F238E27FC236}">
                      <a16:creationId xmlns:a16="http://schemas.microsoft.com/office/drawing/2014/main" id="{39667CFD-45E7-4D7C-B01B-75B0DD5D598E}"/>
                    </a:ext>
                  </a:extLst>
                </p:cNvPr>
                <p:cNvSpPr/>
                <p:nvPr/>
              </p:nvSpPr>
              <p:spPr>
                <a:xfrm rot="2700000">
                  <a:off x="7442005" y="1312202"/>
                  <a:ext cx="69421" cy="70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" h="2153" extrusionOk="0">
                      <a:moveTo>
                        <a:pt x="934" y="1"/>
                      </a:moveTo>
                      <a:lnTo>
                        <a:pt x="731" y="82"/>
                      </a:lnTo>
                      <a:lnTo>
                        <a:pt x="528" y="163"/>
                      </a:lnTo>
                      <a:lnTo>
                        <a:pt x="365" y="285"/>
                      </a:lnTo>
                      <a:lnTo>
                        <a:pt x="244" y="407"/>
                      </a:lnTo>
                      <a:lnTo>
                        <a:pt x="122" y="569"/>
                      </a:lnTo>
                      <a:lnTo>
                        <a:pt x="41" y="772"/>
                      </a:lnTo>
                      <a:lnTo>
                        <a:pt x="0" y="975"/>
                      </a:lnTo>
                      <a:lnTo>
                        <a:pt x="0" y="1218"/>
                      </a:lnTo>
                      <a:lnTo>
                        <a:pt x="41" y="1421"/>
                      </a:lnTo>
                      <a:lnTo>
                        <a:pt x="122" y="1624"/>
                      </a:lnTo>
                      <a:lnTo>
                        <a:pt x="244" y="1787"/>
                      </a:lnTo>
                      <a:lnTo>
                        <a:pt x="406" y="1909"/>
                      </a:lnTo>
                      <a:lnTo>
                        <a:pt x="568" y="2030"/>
                      </a:lnTo>
                      <a:lnTo>
                        <a:pt x="771" y="2112"/>
                      </a:lnTo>
                      <a:lnTo>
                        <a:pt x="974" y="2152"/>
                      </a:lnTo>
                      <a:lnTo>
                        <a:pt x="1177" y="2152"/>
                      </a:lnTo>
                      <a:lnTo>
                        <a:pt x="1380" y="2112"/>
                      </a:lnTo>
                      <a:lnTo>
                        <a:pt x="1583" y="1990"/>
                      </a:lnTo>
                      <a:lnTo>
                        <a:pt x="1746" y="1909"/>
                      </a:lnTo>
                      <a:lnTo>
                        <a:pt x="1908" y="1746"/>
                      </a:lnTo>
                      <a:lnTo>
                        <a:pt x="1989" y="1584"/>
                      </a:lnTo>
                      <a:lnTo>
                        <a:pt x="2070" y="1381"/>
                      </a:lnTo>
                      <a:lnTo>
                        <a:pt x="2111" y="1178"/>
                      </a:lnTo>
                      <a:lnTo>
                        <a:pt x="2111" y="975"/>
                      </a:lnTo>
                      <a:lnTo>
                        <a:pt x="2070" y="731"/>
                      </a:lnTo>
                      <a:lnTo>
                        <a:pt x="1989" y="569"/>
                      </a:lnTo>
                      <a:lnTo>
                        <a:pt x="1867" y="366"/>
                      </a:lnTo>
                      <a:lnTo>
                        <a:pt x="1705" y="244"/>
                      </a:lnTo>
                      <a:lnTo>
                        <a:pt x="1543" y="122"/>
                      </a:lnTo>
                      <a:lnTo>
                        <a:pt x="1380" y="41"/>
                      </a:lnTo>
                      <a:lnTo>
                        <a:pt x="1137" y="1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5" name="Google Shape;2076;p65">
                  <a:extLst>
                    <a:ext uri="{FF2B5EF4-FFF2-40B4-BE49-F238E27FC236}">
                      <a16:creationId xmlns:a16="http://schemas.microsoft.com/office/drawing/2014/main" id="{BA546199-3920-4A16-AA25-46065FDDD212}"/>
                    </a:ext>
                  </a:extLst>
                </p:cNvPr>
                <p:cNvSpPr/>
                <p:nvPr/>
              </p:nvSpPr>
              <p:spPr>
                <a:xfrm rot="2700000">
                  <a:off x="7299269" y="1310750"/>
                  <a:ext cx="61434" cy="61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9" h="1868" extrusionOk="0">
                      <a:moveTo>
                        <a:pt x="813" y="0"/>
                      </a:moveTo>
                      <a:lnTo>
                        <a:pt x="650" y="41"/>
                      </a:lnTo>
                      <a:lnTo>
                        <a:pt x="488" y="81"/>
                      </a:lnTo>
                      <a:lnTo>
                        <a:pt x="325" y="203"/>
                      </a:lnTo>
                      <a:lnTo>
                        <a:pt x="204" y="325"/>
                      </a:lnTo>
                      <a:lnTo>
                        <a:pt x="122" y="487"/>
                      </a:lnTo>
                      <a:lnTo>
                        <a:pt x="41" y="650"/>
                      </a:lnTo>
                      <a:lnTo>
                        <a:pt x="1" y="853"/>
                      </a:lnTo>
                      <a:lnTo>
                        <a:pt x="1" y="1015"/>
                      </a:lnTo>
                      <a:lnTo>
                        <a:pt x="41" y="1218"/>
                      </a:lnTo>
                      <a:lnTo>
                        <a:pt x="122" y="1380"/>
                      </a:lnTo>
                      <a:lnTo>
                        <a:pt x="244" y="1543"/>
                      </a:lnTo>
                      <a:lnTo>
                        <a:pt x="366" y="1664"/>
                      </a:lnTo>
                      <a:lnTo>
                        <a:pt x="528" y="1746"/>
                      </a:lnTo>
                      <a:lnTo>
                        <a:pt x="691" y="1827"/>
                      </a:lnTo>
                      <a:lnTo>
                        <a:pt x="853" y="1867"/>
                      </a:lnTo>
                      <a:lnTo>
                        <a:pt x="1056" y="1867"/>
                      </a:lnTo>
                      <a:lnTo>
                        <a:pt x="1219" y="1827"/>
                      </a:lnTo>
                      <a:lnTo>
                        <a:pt x="1381" y="1746"/>
                      </a:lnTo>
                      <a:lnTo>
                        <a:pt x="1543" y="1624"/>
                      </a:lnTo>
                      <a:lnTo>
                        <a:pt x="1665" y="1502"/>
                      </a:lnTo>
                      <a:lnTo>
                        <a:pt x="1787" y="1340"/>
                      </a:lnTo>
                      <a:lnTo>
                        <a:pt x="1827" y="1177"/>
                      </a:lnTo>
                      <a:lnTo>
                        <a:pt x="1868" y="1015"/>
                      </a:lnTo>
                      <a:lnTo>
                        <a:pt x="1868" y="812"/>
                      </a:lnTo>
                      <a:lnTo>
                        <a:pt x="1827" y="609"/>
                      </a:lnTo>
                      <a:lnTo>
                        <a:pt x="1746" y="447"/>
                      </a:lnTo>
                      <a:lnTo>
                        <a:pt x="1665" y="325"/>
                      </a:lnTo>
                      <a:lnTo>
                        <a:pt x="1503" y="162"/>
                      </a:lnTo>
                      <a:lnTo>
                        <a:pt x="1381" y="81"/>
                      </a:lnTo>
                      <a:lnTo>
                        <a:pt x="1219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6" name="Google Shape;2077;p65">
                  <a:extLst>
                    <a:ext uri="{FF2B5EF4-FFF2-40B4-BE49-F238E27FC236}">
                      <a16:creationId xmlns:a16="http://schemas.microsoft.com/office/drawing/2014/main" id="{FC716325-FCCD-42CB-9C12-531F1CCB3CAF}"/>
                    </a:ext>
                  </a:extLst>
                </p:cNvPr>
                <p:cNvSpPr/>
                <p:nvPr/>
              </p:nvSpPr>
              <p:spPr>
                <a:xfrm rot="2700000">
                  <a:off x="7392036" y="1183667"/>
                  <a:ext cx="94797" cy="94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4" h="2883" extrusionOk="0">
                      <a:moveTo>
                        <a:pt x="1259" y="0"/>
                      </a:moveTo>
                      <a:lnTo>
                        <a:pt x="975" y="41"/>
                      </a:lnTo>
                      <a:lnTo>
                        <a:pt x="732" y="163"/>
                      </a:lnTo>
                      <a:lnTo>
                        <a:pt x="488" y="325"/>
                      </a:lnTo>
                      <a:lnTo>
                        <a:pt x="285" y="528"/>
                      </a:lnTo>
                      <a:lnTo>
                        <a:pt x="163" y="772"/>
                      </a:lnTo>
                      <a:lnTo>
                        <a:pt x="42" y="1015"/>
                      </a:lnTo>
                      <a:lnTo>
                        <a:pt x="1" y="1299"/>
                      </a:lnTo>
                      <a:lnTo>
                        <a:pt x="1" y="1583"/>
                      </a:lnTo>
                      <a:lnTo>
                        <a:pt x="42" y="1868"/>
                      </a:lnTo>
                      <a:lnTo>
                        <a:pt x="163" y="2152"/>
                      </a:lnTo>
                      <a:lnTo>
                        <a:pt x="326" y="2355"/>
                      </a:lnTo>
                      <a:lnTo>
                        <a:pt x="529" y="2558"/>
                      </a:lnTo>
                      <a:lnTo>
                        <a:pt x="772" y="2720"/>
                      </a:lnTo>
                      <a:lnTo>
                        <a:pt x="1016" y="2842"/>
                      </a:lnTo>
                      <a:lnTo>
                        <a:pt x="1300" y="2883"/>
                      </a:lnTo>
                      <a:lnTo>
                        <a:pt x="1584" y="2883"/>
                      </a:lnTo>
                      <a:lnTo>
                        <a:pt x="1868" y="2801"/>
                      </a:lnTo>
                      <a:lnTo>
                        <a:pt x="2152" y="2680"/>
                      </a:lnTo>
                      <a:lnTo>
                        <a:pt x="2396" y="2517"/>
                      </a:lnTo>
                      <a:lnTo>
                        <a:pt x="2558" y="2314"/>
                      </a:lnTo>
                      <a:lnTo>
                        <a:pt x="2721" y="2111"/>
                      </a:lnTo>
                      <a:lnTo>
                        <a:pt x="2843" y="1827"/>
                      </a:lnTo>
                      <a:lnTo>
                        <a:pt x="2883" y="1543"/>
                      </a:lnTo>
                      <a:lnTo>
                        <a:pt x="2883" y="1259"/>
                      </a:lnTo>
                      <a:lnTo>
                        <a:pt x="2802" y="975"/>
                      </a:lnTo>
                      <a:lnTo>
                        <a:pt x="2680" y="731"/>
                      </a:lnTo>
                      <a:lnTo>
                        <a:pt x="2518" y="487"/>
                      </a:lnTo>
                      <a:lnTo>
                        <a:pt x="2315" y="284"/>
                      </a:lnTo>
                      <a:lnTo>
                        <a:pt x="2112" y="122"/>
                      </a:lnTo>
                      <a:lnTo>
                        <a:pt x="1828" y="41"/>
                      </a:lnTo>
                      <a:lnTo>
                        <a:pt x="1544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7" name="Google Shape;2078;p65">
                  <a:extLst>
                    <a:ext uri="{FF2B5EF4-FFF2-40B4-BE49-F238E27FC236}">
                      <a16:creationId xmlns:a16="http://schemas.microsoft.com/office/drawing/2014/main" id="{B2957D49-863E-4C6D-B4B6-F44C9683BEB6}"/>
                    </a:ext>
                  </a:extLst>
                </p:cNvPr>
                <p:cNvSpPr/>
                <p:nvPr/>
              </p:nvSpPr>
              <p:spPr>
                <a:xfrm rot="2700000">
                  <a:off x="7266560" y="1053736"/>
                  <a:ext cx="133452" cy="134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" h="4101" extrusionOk="0">
                      <a:moveTo>
                        <a:pt x="2233" y="0"/>
                      </a:moveTo>
                      <a:lnTo>
                        <a:pt x="1786" y="41"/>
                      </a:lnTo>
                      <a:lnTo>
                        <a:pt x="1380" y="122"/>
                      </a:lnTo>
                      <a:lnTo>
                        <a:pt x="1015" y="284"/>
                      </a:lnTo>
                      <a:lnTo>
                        <a:pt x="690" y="487"/>
                      </a:lnTo>
                      <a:lnTo>
                        <a:pt x="447" y="771"/>
                      </a:lnTo>
                      <a:lnTo>
                        <a:pt x="244" y="1096"/>
                      </a:lnTo>
                      <a:lnTo>
                        <a:pt x="81" y="1502"/>
                      </a:lnTo>
                      <a:lnTo>
                        <a:pt x="0" y="1868"/>
                      </a:lnTo>
                      <a:lnTo>
                        <a:pt x="0" y="2314"/>
                      </a:lnTo>
                      <a:lnTo>
                        <a:pt x="81" y="2679"/>
                      </a:lnTo>
                      <a:lnTo>
                        <a:pt x="244" y="3085"/>
                      </a:lnTo>
                      <a:lnTo>
                        <a:pt x="487" y="3410"/>
                      </a:lnTo>
                      <a:lnTo>
                        <a:pt x="771" y="3654"/>
                      </a:lnTo>
                      <a:lnTo>
                        <a:pt x="1096" y="3897"/>
                      </a:lnTo>
                      <a:lnTo>
                        <a:pt x="1462" y="4019"/>
                      </a:lnTo>
                      <a:lnTo>
                        <a:pt x="1868" y="4100"/>
                      </a:lnTo>
                      <a:lnTo>
                        <a:pt x="2273" y="4100"/>
                      </a:lnTo>
                      <a:lnTo>
                        <a:pt x="2679" y="4019"/>
                      </a:lnTo>
                      <a:lnTo>
                        <a:pt x="3045" y="3857"/>
                      </a:lnTo>
                      <a:lnTo>
                        <a:pt x="3370" y="3613"/>
                      </a:lnTo>
                      <a:lnTo>
                        <a:pt x="3654" y="3329"/>
                      </a:lnTo>
                      <a:lnTo>
                        <a:pt x="3857" y="3004"/>
                      </a:lnTo>
                      <a:lnTo>
                        <a:pt x="4019" y="2639"/>
                      </a:lnTo>
                      <a:lnTo>
                        <a:pt x="4060" y="2233"/>
                      </a:lnTo>
                      <a:lnTo>
                        <a:pt x="4060" y="1827"/>
                      </a:lnTo>
                      <a:lnTo>
                        <a:pt x="3978" y="1421"/>
                      </a:lnTo>
                      <a:lnTo>
                        <a:pt x="3816" y="1056"/>
                      </a:lnTo>
                      <a:lnTo>
                        <a:pt x="3573" y="731"/>
                      </a:lnTo>
                      <a:lnTo>
                        <a:pt x="3288" y="447"/>
                      </a:lnTo>
                      <a:lnTo>
                        <a:pt x="2964" y="244"/>
                      </a:lnTo>
                      <a:lnTo>
                        <a:pt x="2598" y="81"/>
                      </a:lnTo>
                      <a:lnTo>
                        <a:pt x="2233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8" name="Google Shape;2079;p65">
                  <a:extLst>
                    <a:ext uri="{FF2B5EF4-FFF2-40B4-BE49-F238E27FC236}">
                      <a16:creationId xmlns:a16="http://schemas.microsoft.com/office/drawing/2014/main" id="{7C0BE92C-CE86-4CC4-AF85-06E0475828F7}"/>
                    </a:ext>
                  </a:extLst>
                </p:cNvPr>
                <p:cNvSpPr/>
                <p:nvPr/>
              </p:nvSpPr>
              <p:spPr>
                <a:xfrm rot="2700000">
                  <a:off x="6967850" y="1349520"/>
                  <a:ext cx="620517" cy="134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78" h="4101" extrusionOk="0">
                      <a:moveTo>
                        <a:pt x="18877" y="1219"/>
                      </a:moveTo>
                      <a:lnTo>
                        <a:pt x="18877" y="1219"/>
                      </a:lnTo>
                      <a:lnTo>
                        <a:pt x="18877" y="1219"/>
                      </a:lnTo>
                      <a:lnTo>
                        <a:pt x="18877" y="1219"/>
                      </a:lnTo>
                      <a:lnTo>
                        <a:pt x="18877" y="1219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38"/>
                      </a:move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close/>
                      <a:moveTo>
                        <a:pt x="18877" y="1138"/>
                      </a:move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close/>
                      <a:moveTo>
                        <a:pt x="18877" y="1138"/>
                      </a:move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16"/>
                      </a:move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close/>
                      <a:moveTo>
                        <a:pt x="18877" y="1016"/>
                      </a:move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close/>
                      <a:moveTo>
                        <a:pt x="18877" y="1016"/>
                      </a:move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975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53"/>
                      </a:moveTo>
                      <a:lnTo>
                        <a:pt x="18877" y="853"/>
                      </a:lnTo>
                      <a:lnTo>
                        <a:pt x="18877" y="853"/>
                      </a:lnTo>
                      <a:lnTo>
                        <a:pt x="18877" y="853"/>
                      </a:lnTo>
                      <a:lnTo>
                        <a:pt x="18877" y="853"/>
                      </a:lnTo>
                      <a:close/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47" y="610"/>
                      </a:lnTo>
                      <a:lnTo>
                        <a:pt x="975" y="1178"/>
                      </a:lnTo>
                      <a:lnTo>
                        <a:pt x="1543" y="1706"/>
                      </a:lnTo>
                      <a:lnTo>
                        <a:pt x="2193" y="2152"/>
                      </a:lnTo>
                      <a:lnTo>
                        <a:pt x="2842" y="2599"/>
                      </a:lnTo>
                      <a:lnTo>
                        <a:pt x="3532" y="2964"/>
                      </a:lnTo>
                      <a:lnTo>
                        <a:pt x="4263" y="3248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6008" y="3776"/>
                      </a:lnTo>
                      <a:lnTo>
                        <a:pt x="7064" y="3939"/>
                      </a:lnTo>
                      <a:lnTo>
                        <a:pt x="8119" y="4060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8119" y="4060"/>
                      </a:lnTo>
                      <a:lnTo>
                        <a:pt x="7064" y="3939"/>
                      </a:lnTo>
                      <a:lnTo>
                        <a:pt x="6008" y="3776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4263" y="3248"/>
                      </a:lnTo>
                      <a:lnTo>
                        <a:pt x="3532" y="2964"/>
                      </a:lnTo>
                      <a:lnTo>
                        <a:pt x="2842" y="2599"/>
                      </a:lnTo>
                      <a:lnTo>
                        <a:pt x="2193" y="2152"/>
                      </a:lnTo>
                      <a:lnTo>
                        <a:pt x="1543" y="1706"/>
                      </a:lnTo>
                      <a:lnTo>
                        <a:pt x="975" y="1178"/>
                      </a:lnTo>
                      <a:lnTo>
                        <a:pt x="447" y="61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9" name="Google Shape;2080;p65">
                  <a:extLst>
                    <a:ext uri="{FF2B5EF4-FFF2-40B4-BE49-F238E27FC236}">
                      <a16:creationId xmlns:a16="http://schemas.microsoft.com/office/drawing/2014/main" id="{002ABB01-55B4-4FB9-9A1B-4DFABE6D0730}"/>
                    </a:ext>
                  </a:extLst>
                </p:cNvPr>
                <p:cNvSpPr/>
                <p:nvPr/>
              </p:nvSpPr>
              <p:spPr>
                <a:xfrm rot="2700000">
                  <a:off x="7516804" y="16169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0" name="Google Shape;2081;p65">
                  <a:extLst>
                    <a:ext uri="{FF2B5EF4-FFF2-40B4-BE49-F238E27FC236}">
                      <a16:creationId xmlns:a16="http://schemas.microsoft.com/office/drawing/2014/main" id="{248B0A49-96E9-4B83-B7EF-BF1F4E8912E7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1" name="Google Shape;2082;p65">
                  <a:extLst>
                    <a:ext uri="{FF2B5EF4-FFF2-40B4-BE49-F238E27FC236}">
                      <a16:creationId xmlns:a16="http://schemas.microsoft.com/office/drawing/2014/main" id="{5A9A00A3-D3CB-4DF8-8098-2F2BBDD30559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2" name="Google Shape;2083;p65">
                  <a:extLst>
                    <a:ext uri="{FF2B5EF4-FFF2-40B4-BE49-F238E27FC236}">
                      <a16:creationId xmlns:a16="http://schemas.microsoft.com/office/drawing/2014/main" id="{E52418DD-F5EA-498D-AD59-1357C68E3A46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3" name="Google Shape;2084;p65">
                  <a:extLst>
                    <a:ext uri="{FF2B5EF4-FFF2-40B4-BE49-F238E27FC236}">
                      <a16:creationId xmlns:a16="http://schemas.microsoft.com/office/drawing/2014/main" id="{C160B50E-F27F-49AA-8C8D-96B3A9C8A936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4" name="Google Shape;2085;p65">
                  <a:extLst>
                    <a:ext uri="{FF2B5EF4-FFF2-40B4-BE49-F238E27FC236}">
                      <a16:creationId xmlns:a16="http://schemas.microsoft.com/office/drawing/2014/main" id="{B90D9FB6-8993-44C9-8579-292935D9A08D}"/>
                    </a:ext>
                  </a:extLst>
                </p:cNvPr>
                <p:cNvSpPr/>
                <p:nvPr/>
              </p:nvSpPr>
              <p:spPr>
                <a:xfrm rot="2700000">
                  <a:off x="7518687" y="1615057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5" name="Google Shape;2086;p65">
                  <a:extLst>
                    <a:ext uri="{FF2B5EF4-FFF2-40B4-BE49-F238E27FC236}">
                      <a16:creationId xmlns:a16="http://schemas.microsoft.com/office/drawing/2014/main" id="{F11470DC-27BF-469C-9830-3A096E07A4A9}"/>
                    </a:ext>
                  </a:extLst>
                </p:cNvPr>
                <p:cNvSpPr/>
                <p:nvPr/>
              </p:nvSpPr>
              <p:spPr>
                <a:xfrm rot="2700000">
                  <a:off x="7518687" y="1615057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6" name="Google Shape;2087;p65">
                  <a:extLst>
                    <a:ext uri="{FF2B5EF4-FFF2-40B4-BE49-F238E27FC236}">
                      <a16:creationId xmlns:a16="http://schemas.microsoft.com/office/drawing/2014/main" id="{78BCC83C-A555-4AB7-8131-F3E064159806}"/>
                    </a:ext>
                  </a:extLst>
                </p:cNvPr>
                <p:cNvSpPr/>
                <p:nvPr/>
              </p:nvSpPr>
              <p:spPr>
                <a:xfrm rot="2700000">
                  <a:off x="7518687" y="1615057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7" name="Google Shape;2088;p65">
                  <a:extLst>
                    <a:ext uri="{FF2B5EF4-FFF2-40B4-BE49-F238E27FC236}">
                      <a16:creationId xmlns:a16="http://schemas.microsoft.com/office/drawing/2014/main" id="{26E27444-3110-4585-807D-3E21DC30D05C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8" name="Google Shape;2089;p65">
                  <a:extLst>
                    <a:ext uri="{FF2B5EF4-FFF2-40B4-BE49-F238E27FC236}">
                      <a16:creationId xmlns:a16="http://schemas.microsoft.com/office/drawing/2014/main" id="{1E30F8FC-DF1A-4DE5-B28F-FBEC077FB7EB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9" name="Google Shape;2090;p65">
                  <a:extLst>
                    <a:ext uri="{FF2B5EF4-FFF2-40B4-BE49-F238E27FC236}">
                      <a16:creationId xmlns:a16="http://schemas.microsoft.com/office/drawing/2014/main" id="{2CEB4986-3DB1-440A-8833-CFB69FB2AE4E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0" name="Google Shape;2091;p65">
                  <a:extLst>
                    <a:ext uri="{FF2B5EF4-FFF2-40B4-BE49-F238E27FC236}">
                      <a16:creationId xmlns:a16="http://schemas.microsoft.com/office/drawing/2014/main" id="{EC11ED6D-92DD-4029-B55B-2B1EF1EE56C5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1" name="Google Shape;2092;p65">
                  <a:extLst>
                    <a:ext uri="{FF2B5EF4-FFF2-40B4-BE49-F238E27FC236}">
                      <a16:creationId xmlns:a16="http://schemas.microsoft.com/office/drawing/2014/main" id="{9F7076A3-C249-4393-B498-D458AF6301A8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2" name="Google Shape;2093;p65">
                  <a:extLst>
                    <a:ext uri="{FF2B5EF4-FFF2-40B4-BE49-F238E27FC236}">
                      <a16:creationId xmlns:a16="http://schemas.microsoft.com/office/drawing/2014/main" id="{A061CA09-6B98-432A-9333-18248479ED86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3" name="Google Shape;2094;p65">
                  <a:extLst>
                    <a:ext uri="{FF2B5EF4-FFF2-40B4-BE49-F238E27FC236}">
                      <a16:creationId xmlns:a16="http://schemas.microsoft.com/office/drawing/2014/main" id="{C9B07CC6-03A2-4108-A169-24D0A62D81B4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4" name="Google Shape;2095;p65">
                  <a:extLst>
                    <a:ext uri="{FF2B5EF4-FFF2-40B4-BE49-F238E27FC236}">
                      <a16:creationId xmlns:a16="http://schemas.microsoft.com/office/drawing/2014/main" id="{D437A4FB-FF2B-44A5-A898-B9F3565A2ED0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5" name="Google Shape;2096;p65">
                  <a:extLst>
                    <a:ext uri="{FF2B5EF4-FFF2-40B4-BE49-F238E27FC236}">
                      <a16:creationId xmlns:a16="http://schemas.microsoft.com/office/drawing/2014/main" id="{661037DA-3BD8-4171-BDC6-556F73823C59}"/>
                    </a:ext>
                  </a:extLst>
                </p:cNvPr>
                <p:cNvSpPr/>
                <p:nvPr/>
              </p:nvSpPr>
              <p:spPr>
                <a:xfrm rot="2700000">
                  <a:off x="7521522" y="161222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6" name="Google Shape;2097;p65">
                  <a:extLst>
                    <a:ext uri="{FF2B5EF4-FFF2-40B4-BE49-F238E27FC236}">
                      <a16:creationId xmlns:a16="http://schemas.microsoft.com/office/drawing/2014/main" id="{F7E1D260-E7AF-4CC7-92BC-7AE7ADAC63EC}"/>
                    </a:ext>
                  </a:extLst>
                </p:cNvPr>
                <p:cNvSpPr/>
                <p:nvPr/>
              </p:nvSpPr>
              <p:spPr>
                <a:xfrm rot="2700000">
                  <a:off x="7521522" y="161222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7" name="Google Shape;2098;p65">
                  <a:extLst>
                    <a:ext uri="{FF2B5EF4-FFF2-40B4-BE49-F238E27FC236}">
                      <a16:creationId xmlns:a16="http://schemas.microsoft.com/office/drawing/2014/main" id="{2055CE86-820C-4CA0-9D29-F55BA1DEDDDF}"/>
                    </a:ext>
                  </a:extLst>
                </p:cNvPr>
                <p:cNvSpPr/>
                <p:nvPr/>
              </p:nvSpPr>
              <p:spPr>
                <a:xfrm rot="2700000">
                  <a:off x="7521522" y="161222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8" name="Google Shape;2099;p65">
                  <a:extLst>
                    <a:ext uri="{FF2B5EF4-FFF2-40B4-BE49-F238E27FC236}">
                      <a16:creationId xmlns:a16="http://schemas.microsoft.com/office/drawing/2014/main" id="{5D90FA91-5784-4758-AFB6-A89F47B743AD}"/>
                    </a:ext>
                  </a:extLst>
                </p:cNvPr>
                <p:cNvSpPr/>
                <p:nvPr/>
              </p:nvSpPr>
              <p:spPr>
                <a:xfrm rot="2700000">
                  <a:off x="7521987" y="1611099"/>
                  <a:ext cx="33" cy="1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4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9" name="Google Shape;2100;p65">
                  <a:extLst>
                    <a:ext uri="{FF2B5EF4-FFF2-40B4-BE49-F238E27FC236}">
                      <a16:creationId xmlns:a16="http://schemas.microsoft.com/office/drawing/2014/main" id="{F624E5EE-949A-42D8-8BB9-F672327B9655}"/>
                    </a:ext>
                  </a:extLst>
                </p:cNvPr>
                <p:cNvSpPr/>
                <p:nvPr/>
              </p:nvSpPr>
              <p:spPr>
                <a:xfrm rot="2700000">
                  <a:off x="7522452" y="161129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0" name="Google Shape;2101;p65">
                  <a:extLst>
                    <a:ext uri="{FF2B5EF4-FFF2-40B4-BE49-F238E27FC236}">
                      <a16:creationId xmlns:a16="http://schemas.microsoft.com/office/drawing/2014/main" id="{CFCDB2F6-5454-4638-8939-7035CE4D7F8B}"/>
                    </a:ext>
                  </a:extLst>
                </p:cNvPr>
                <p:cNvSpPr/>
                <p:nvPr/>
              </p:nvSpPr>
              <p:spPr>
                <a:xfrm rot="2700000">
                  <a:off x="7522452" y="161129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1" name="Google Shape;2102;p65">
                  <a:extLst>
                    <a:ext uri="{FF2B5EF4-FFF2-40B4-BE49-F238E27FC236}">
                      <a16:creationId xmlns:a16="http://schemas.microsoft.com/office/drawing/2014/main" id="{58A84905-1799-4D27-8E69-604F9CC17208}"/>
                    </a:ext>
                  </a:extLst>
                </p:cNvPr>
                <p:cNvSpPr/>
                <p:nvPr/>
              </p:nvSpPr>
              <p:spPr>
                <a:xfrm rot="2700000">
                  <a:off x="7522452" y="161129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2" name="Google Shape;2103;p65">
                  <a:extLst>
                    <a:ext uri="{FF2B5EF4-FFF2-40B4-BE49-F238E27FC236}">
                      <a16:creationId xmlns:a16="http://schemas.microsoft.com/office/drawing/2014/main" id="{A4C0023D-5345-487F-8497-2BB61AB37D89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3" name="Google Shape;2104;p65">
                  <a:extLst>
                    <a:ext uri="{FF2B5EF4-FFF2-40B4-BE49-F238E27FC236}">
                      <a16:creationId xmlns:a16="http://schemas.microsoft.com/office/drawing/2014/main" id="{69E773FE-70C0-4068-B7FB-4F60C2B8839D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4" name="Google Shape;2105;p65">
                  <a:extLst>
                    <a:ext uri="{FF2B5EF4-FFF2-40B4-BE49-F238E27FC236}">
                      <a16:creationId xmlns:a16="http://schemas.microsoft.com/office/drawing/2014/main" id="{041C7548-6B8B-4083-8B23-5CC7A661CB77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" name="Google Shape;2106;p65">
                  <a:extLst>
                    <a:ext uri="{FF2B5EF4-FFF2-40B4-BE49-F238E27FC236}">
                      <a16:creationId xmlns:a16="http://schemas.microsoft.com/office/drawing/2014/main" id="{591A3A48-04E4-44DD-8576-69B9D19BD0A8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" name="Google Shape;2107;p65">
                  <a:extLst>
                    <a:ext uri="{FF2B5EF4-FFF2-40B4-BE49-F238E27FC236}">
                      <a16:creationId xmlns:a16="http://schemas.microsoft.com/office/drawing/2014/main" id="{4EDD21C4-4D78-4B4E-856D-E2615E273342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" name="Google Shape;2108;p65">
                  <a:extLst>
                    <a:ext uri="{FF2B5EF4-FFF2-40B4-BE49-F238E27FC236}">
                      <a16:creationId xmlns:a16="http://schemas.microsoft.com/office/drawing/2014/main" id="{2D115D78-1CD1-4DF4-BF39-B2249C42ACA4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" name="Google Shape;2109;p65">
                  <a:extLst>
                    <a:ext uri="{FF2B5EF4-FFF2-40B4-BE49-F238E27FC236}">
                      <a16:creationId xmlns:a16="http://schemas.microsoft.com/office/drawing/2014/main" id="{4B7E5433-2266-4E11-ABDF-721330CE9009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" name="Google Shape;2110;p65">
                  <a:extLst>
                    <a:ext uri="{FF2B5EF4-FFF2-40B4-BE49-F238E27FC236}">
                      <a16:creationId xmlns:a16="http://schemas.microsoft.com/office/drawing/2014/main" id="{39F960C1-5B8D-467B-9EF7-C718A740767E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0" name="Google Shape;2111;p65">
                  <a:extLst>
                    <a:ext uri="{FF2B5EF4-FFF2-40B4-BE49-F238E27FC236}">
                      <a16:creationId xmlns:a16="http://schemas.microsoft.com/office/drawing/2014/main" id="{CA735C26-209E-4009-A495-6500EAE6AC8D}"/>
                    </a:ext>
                  </a:extLst>
                </p:cNvPr>
                <p:cNvSpPr/>
                <p:nvPr/>
              </p:nvSpPr>
              <p:spPr>
                <a:xfrm rot="2700000">
                  <a:off x="7525288" y="160845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1" name="Google Shape;2112;p65">
                  <a:extLst>
                    <a:ext uri="{FF2B5EF4-FFF2-40B4-BE49-F238E27FC236}">
                      <a16:creationId xmlns:a16="http://schemas.microsoft.com/office/drawing/2014/main" id="{7BF05556-1E0C-4453-8F55-E55D1751E90D}"/>
                    </a:ext>
                  </a:extLst>
                </p:cNvPr>
                <p:cNvSpPr/>
                <p:nvPr/>
              </p:nvSpPr>
              <p:spPr>
                <a:xfrm rot="2700000">
                  <a:off x="7014557" y="1236759"/>
                  <a:ext cx="301581" cy="134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5" h="410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47" y="610"/>
                      </a:lnTo>
                      <a:lnTo>
                        <a:pt x="975" y="1178"/>
                      </a:lnTo>
                      <a:lnTo>
                        <a:pt x="1543" y="1706"/>
                      </a:lnTo>
                      <a:lnTo>
                        <a:pt x="2193" y="2152"/>
                      </a:lnTo>
                      <a:lnTo>
                        <a:pt x="2842" y="2599"/>
                      </a:lnTo>
                      <a:lnTo>
                        <a:pt x="3532" y="2964"/>
                      </a:lnTo>
                      <a:lnTo>
                        <a:pt x="4263" y="3248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6008" y="3776"/>
                      </a:lnTo>
                      <a:lnTo>
                        <a:pt x="7064" y="3939"/>
                      </a:lnTo>
                      <a:lnTo>
                        <a:pt x="8119" y="4060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8119" y="4060"/>
                      </a:lnTo>
                      <a:lnTo>
                        <a:pt x="7064" y="3939"/>
                      </a:lnTo>
                      <a:lnTo>
                        <a:pt x="6008" y="3776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4263" y="3248"/>
                      </a:lnTo>
                      <a:lnTo>
                        <a:pt x="3532" y="2964"/>
                      </a:lnTo>
                      <a:lnTo>
                        <a:pt x="2842" y="2599"/>
                      </a:lnTo>
                      <a:lnTo>
                        <a:pt x="2193" y="2152"/>
                      </a:lnTo>
                      <a:lnTo>
                        <a:pt x="1543" y="1706"/>
                      </a:lnTo>
                      <a:lnTo>
                        <a:pt x="975" y="1178"/>
                      </a:lnTo>
                      <a:lnTo>
                        <a:pt x="447" y="61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2" name="Google Shape;2113;p65">
                  <a:extLst>
                    <a:ext uri="{FF2B5EF4-FFF2-40B4-BE49-F238E27FC236}">
                      <a16:creationId xmlns:a16="http://schemas.microsoft.com/office/drawing/2014/main" id="{894C8C8E-D0B3-40DE-B924-C97B4B891201}"/>
                    </a:ext>
                  </a:extLst>
                </p:cNvPr>
                <p:cNvSpPr/>
                <p:nvPr/>
              </p:nvSpPr>
              <p:spPr>
                <a:xfrm rot="2700000">
                  <a:off x="7621976" y="921635"/>
                  <a:ext cx="193505" cy="150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7" h="4589" extrusionOk="0">
                      <a:moveTo>
                        <a:pt x="2476" y="1"/>
                      </a:moveTo>
                      <a:lnTo>
                        <a:pt x="1908" y="41"/>
                      </a:lnTo>
                      <a:lnTo>
                        <a:pt x="1543" y="82"/>
                      </a:lnTo>
                      <a:lnTo>
                        <a:pt x="1218" y="163"/>
                      </a:lnTo>
                      <a:lnTo>
                        <a:pt x="934" y="285"/>
                      </a:lnTo>
                      <a:lnTo>
                        <a:pt x="650" y="447"/>
                      </a:lnTo>
                      <a:lnTo>
                        <a:pt x="447" y="650"/>
                      </a:lnTo>
                      <a:lnTo>
                        <a:pt x="244" y="894"/>
                      </a:lnTo>
                      <a:lnTo>
                        <a:pt x="122" y="1219"/>
                      </a:lnTo>
                      <a:lnTo>
                        <a:pt x="41" y="1584"/>
                      </a:lnTo>
                      <a:lnTo>
                        <a:pt x="0" y="1828"/>
                      </a:lnTo>
                      <a:lnTo>
                        <a:pt x="0" y="2112"/>
                      </a:lnTo>
                      <a:lnTo>
                        <a:pt x="41" y="2396"/>
                      </a:lnTo>
                      <a:lnTo>
                        <a:pt x="81" y="2721"/>
                      </a:lnTo>
                      <a:lnTo>
                        <a:pt x="163" y="3005"/>
                      </a:lnTo>
                      <a:lnTo>
                        <a:pt x="284" y="3249"/>
                      </a:lnTo>
                      <a:lnTo>
                        <a:pt x="406" y="3492"/>
                      </a:lnTo>
                      <a:lnTo>
                        <a:pt x="609" y="3695"/>
                      </a:lnTo>
                      <a:lnTo>
                        <a:pt x="771" y="3857"/>
                      </a:lnTo>
                      <a:lnTo>
                        <a:pt x="974" y="3979"/>
                      </a:lnTo>
                      <a:lnTo>
                        <a:pt x="1421" y="4182"/>
                      </a:lnTo>
                      <a:lnTo>
                        <a:pt x="1868" y="4304"/>
                      </a:lnTo>
                      <a:lnTo>
                        <a:pt x="2355" y="4426"/>
                      </a:lnTo>
                      <a:lnTo>
                        <a:pt x="3126" y="4548"/>
                      </a:lnTo>
                      <a:lnTo>
                        <a:pt x="3532" y="4588"/>
                      </a:lnTo>
                      <a:lnTo>
                        <a:pt x="3938" y="4548"/>
                      </a:lnTo>
                      <a:lnTo>
                        <a:pt x="4344" y="4507"/>
                      </a:lnTo>
                      <a:lnTo>
                        <a:pt x="4709" y="4385"/>
                      </a:lnTo>
                      <a:lnTo>
                        <a:pt x="5075" y="4182"/>
                      </a:lnTo>
                      <a:lnTo>
                        <a:pt x="5399" y="3939"/>
                      </a:lnTo>
                      <a:lnTo>
                        <a:pt x="5562" y="3695"/>
                      </a:lnTo>
                      <a:lnTo>
                        <a:pt x="5684" y="3451"/>
                      </a:lnTo>
                      <a:lnTo>
                        <a:pt x="5805" y="3208"/>
                      </a:lnTo>
                      <a:lnTo>
                        <a:pt x="5846" y="2924"/>
                      </a:lnTo>
                      <a:lnTo>
                        <a:pt x="5886" y="2640"/>
                      </a:lnTo>
                      <a:lnTo>
                        <a:pt x="5846" y="2355"/>
                      </a:lnTo>
                      <a:lnTo>
                        <a:pt x="5805" y="2071"/>
                      </a:lnTo>
                      <a:lnTo>
                        <a:pt x="5724" y="1787"/>
                      </a:lnTo>
                      <a:lnTo>
                        <a:pt x="5602" y="1544"/>
                      </a:lnTo>
                      <a:lnTo>
                        <a:pt x="5440" y="1300"/>
                      </a:lnTo>
                      <a:lnTo>
                        <a:pt x="5278" y="1097"/>
                      </a:lnTo>
                      <a:lnTo>
                        <a:pt x="5075" y="894"/>
                      </a:lnTo>
                      <a:lnTo>
                        <a:pt x="4831" y="732"/>
                      </a:lnTo>
                      <a:lnTo>
                        <a:pt x="4628" y="569"/>
                      </a:lnTo>
                      <a:lnTo>
                        <a:pt x="4384" y="407"/>
                      </a:lnTo>
                      <a:lnTo>
                        <a:pt x="4100" y="285"/>
                      </a:lnTo>
                      <a:lnTo>
                        <a:pt x="3573" y="123"/>
                      </a:lnTo>
                      <a:lnTo>
                        <a:pt x="3004" y="41"/>
                      </a:lnTo>
                      <a:lnTo>
                        <a:pt x="247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74" name="Группа 73">
              <a:extLst>
                <a:ext uri="{FF2B5EF4-FFF2-40B4-BE49-F238E27FC236}">
                  <a16:creationId xmlns:a16="http://schemas.microsoft.com/office/drawing/2014/main" id="{50264EFF-1F36-406F-88FF-F61C8C05125D}"/>
                </a:ext>
              </a:extLst>
            </p:cNvPr>
            <p:cNvGrpSpPr/>
            <p:nvPr/>
          </p:nvGrpSpPr>
          <p:grpSpPr>
            <a:xfrm>
              <a:off x="162369" y="2380564"/>
              <a:ext cx="7380846" cy="2024270"/>
              <a:chOff x="633837" y="2415737"/>
              <a:chExt cx="7380846" cy="2024270"/>
            </a:xfrm>
          </p:grpSpPr>
          <p:grpSp>
            <p:nvGrpSpPr>
              <p:cNvPr id="411" name="Google Shape;2070;p65">
                <a:extLst>
                  <a:ext uri="{FF2B5EF4-FFF2-40B4-BE49-F238E27FC236}">
                    <a16:creationId xmlns:a16="http://schemas.microsoft.com/office/drawing/2014/main" id="{8BBEA280-49BC-4D77-8760-17BCC0FD6A6B}"/>
                  </a:ext>
                </a:extLst>
              </p:cNvPr>
              <p:cNvGrpSpPr/>
              <p:nvPr/>
            </p:nvGrpSpPr>
            <p:grpSpPr>
              <a:xfrm rot="624403">
                <a:off x="2218952" y="2498432"/>
                <a:ext cx="967503" cy="695119"/>
                <a:chOff x="607374" y="624733"/>
                <a:chExt cx="1284648" cy="922977"/>
              </a:xfrm>
            </p:grpSpPr>
            <p:sp>
              <p:nvSpPr>
                <p:cNvPr id="687" name="Google Shape;2071;p65">
                  <a:extLst>
                    <a:ext uri="{FF2B5EF4-FFF2-40B4-BE49-F238E27FC236}">
                      <a16:creationId xmlns:a16="http://schemas.microsoft.com/office/drawing/2014/main" id="{EEA79195-B21E-4946-81C9-61A85E04E360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88" name="Google Shape;2072;p65">
                  <a:extLst>
                    <a:ext uri="{FF2B5EF4-FFF2-40B4-BE49-F238E27FC236}">
                      <a16:creationId xmlns:a16="http://schemas.microsoft.com/office/drawing/2014/main" id="{30AF2746-1DA8-4B04-A289-FFFD7B7FAE04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689" name="Google Shape;2073;p65">
                    <a:extLst>
                      <a:ext uri="{FF2B5EF4-FFF2-40B4-BE49-F238E27FC236}">
                        <a16:creationId xmlns:a16="http://schemas.microsoft.com/office/drawing/2014/main" id="{F4125EC9-59FB-46B5-B638-A5D34A2709B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0" name="Google Shape;2074;p65">
                    <a:extLst>
                      <a:ext uri="{FF2B5EF4-FFF2-40B4-BE49-F238E27FC236}">
                        <a16:creationId xmlns:a16="http://schemas.microsoft.com/office/drawing/2014/main" id="{79E55B5E-14A9-4E24-AEB3-1C3599F62F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1" name="Google Shape;2075;p65">
                    <a:extLst>
                      <a:ext uri="{FF2B5EF4-FFF2-40B4-BE49-F238E27FC236}">
                        <a16:creationId xmlns:a16="http://schemas.microsoft.com/office/drawing/2014/main" id="{8071C79E-DA99-48A5-93A0-86114832AE6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2" name="Google Shape;2076;p65">
                    <a:extLst>
                      <a:ext uri="{FF2B5EF4-FFF2-40B4-BE49-F238E27FC236}">
                        <a16:creationId xmlns:a16="http://schemas.microsoft.com/office/drawing/2014/main" id="{E0885075-08B9-41ED-8FA4-E1FABAB1EE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3" name="Google Shape;2077;p65">
                    <a:extLst>
                      <a:ext uri="{FF2B5EF4-FFF2-40B4-BE49-F238E27FC236}">
                        <a16:creationId xmlns:a16="http://schemas.microsoft.com/office/drawing/2014/main" id="{4EAA4C34-DA64-4BD9-970B-7B262F79E7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4" name="Google Shape;2078;p65">
                    <a:extLst>
                      <a:ext uri="{FF2B5EF4-FFF2-40B4-BE49-F238E27FC236}">
                        <a16:creationId xmlns:a16="http://schemas.microsoft.com/office/drawing/2014/main" id="{6A54F886-9D1C-4121-B8CC-0317DC67B4A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5" name="Google Shape;2079;p65">
                    <a:extLst>
                      <a:ext uri="{FF2B5EF4-FFF2-40B4-BE49-F238E27FC236}">
                        <a16:creationId xmlns:a16="http://schemas.microsoft.com/office/drawing/2014/main" id="{BAC0F107-D317-4B86-B7C1-1FEF3D1BB2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6" name="Google Shape;2080;p65">
                    <a:extLst>
                      <a:ext uri="{FF2B5EF4-FFF2-40B4-BE49-F238E27FC236}">
                        <a16:creationId xmlns:a16="http://schemas.microsoft.com/office/drawing/2014/main" id="{2AF28A5D-5846-4CEB-8619-5A48B7A5799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7" name="Google Shape;2081;p65">
                    <a:extLst>
                      <a:ext uri="{FF2B5EF4-FFF2-40B4-BE49-F238E27FC236}">
                        <a16:creationId xmlns:a16="http://schemas.microsoft.com/office/drawing/2014/main" id="{05FCEFCF-7939-4D38-9B3D-F1FDC679883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8" name="Google Shape;2082;p65">
                    <a:extLst>
                      <a:ext uri="{FF2B5EF4-FFF2-40B4-BE49-F238E27FC236}">
                        <a16:creationId xmlns:a16="http://schemas.microsoft.com/office/drawing/2014/main" id="{C4DABE41-1F10-4244-A08F-A9BEEAFD87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9" name="Google Shape;2083;p65">
                    <a:extLst>
                      <a:ext uri="{FF2B5EF4-FFF2-40B4-BE49-F238E27FC236}">
                        <a16:creationId xmlns:a16="http://schemas.microsoft.com/office/drawing/2014/main" id="{29B68957-08B8-4C16-A97B-0E37A4B8D0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0" name="Google Shape;2084;p65">
                    <a:extLst>
                      <a:ext uri="{FF2B5EF4-FFF2-40B4-BE49-F238E27FC236}">
                        <a16:creationId xmlns:a16="http://schemas.microsoft.com/office/drawing/2014/main" id="{37EBE144-D9F7-41F6-B323-2696E41C810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1" name="Google Shape;2085;p65">
                    <a:extLst>
                      <a:ext uri="{FF2B5EF4-FFF2-40B4-BE49-F238E27FC236}">
                        <a16:creationId xmlns:a16="http://schemas.microsoft.com/office/drawing/2014/main" id="{388C3C75-634A-4463-917E-1E09381A96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2" name="Google Shape;2086;p65">
                    <a:extLst>
                      <a:ext uri="{FF2B5EF4-FFF2-40B4-BE49-F238E27FC236}">
                        <a16:creationId xmlns:a16="http://schemas.microsoft.com/office/drawing/2014/main" id="{D50E1082-E126-4E9C-B1A3-4A0078AA9F2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3" name="Google Shape;2087;p65">
                    <a:extLst>
                      <a:ext uri="{FF2B5EF4-FFF2-40B4-BE49-F238E27FC236}">
                        <a16:creationId xmlns:a16="http://schemas.microsoft.com/office/drawing/2014/main" id="{20E84874-1113-4D7F-9AD5-C1BA7F18D4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4" name="Google Shape;2088;p65">
                    <a:extLst>
                      <a:ext uri="{FF2B5EF4-FFF2-40B4-BE49-F238E27FC236}">
                        <a16:creationId xmlns:a16="http://schemas.microsoft.com/office/drawing/2014/main" id="{108D4026-8CDB-4040-AD3C-DF9857BD07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5" name="Google Shape;2089;p65">
                    <a:extLst>
                      <a:ext uri="{FF2B5EF4-FFF2-40B4-BE49-F238E27FC236}">
                        <a16:creationId xmlns:a16="http://schemas.microsoft.com/office/drawing/2014/main" id="{5315AEC7-C200-4210-800B-0428E45DA3B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6" name="Google Shape;2090;p65">
                    <a:extLst>
                      <a:ext uri="{FF2B5EF4-FFF2-40B4-BE49-F238E27FC236}">
                        <a16:creationId xmlns:a16="http://schemas.microsoft.com/office/drawing/2014/main" id="{5C835CE1-E21B-4E0D-BC4A-E57387C564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7" name="Google Shape;2091;p65">
                    <a:extLst>
                      <a:ext uri="{FF2B5EF4-FFF2-40B4-BE49-F238E27FC236}">
                        <a16:creationId xmlns:a16="http://schemas.microsoft.com/office/drawing/2014/main" id="{AAD0E878-A1AD-4232-9BF8-1C7C08CFF82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8" name="Google Shape;2092;p65">
                    <a:extLst>
                      <a:ext uri="{FF2B5EF4-FFF2-40B4-BE49-F238E27FC236}">
                        <a16:creationId xmlns:a16="http://schemas.microsoft.com/office/drawing/2014/main" id="{22161EEE-FC4D-41AA-98F0-C0DB3DF43B4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9" name="Google Shape;2093;p65">
                    <a:extLst>
                      <a:ext uri="{FF2B5EF4-FFF2-40B4-BE49-F238E27FC236}">
                        <a16:creationId xmlns:a16="http://schemas.microsoft.com/office/drawing/2014/main" id="{5C68D27D-5589-40CC-AB08-EDA6ABC45B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0" name="Google Shape;2094;p65">
                    <a:extLst>
                      <a:ext uri="{FF2B5EF4-FFF2-40B4-BE49-F238E27FC236}">
                        <a16:creationId xmlns:a16="http://schemas.microsoft.com/office/drawing/2014/main" id="{5A0BED43-4E96-4C28-884C-1F5099020C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1" name="Google Shape;2095;p65">
                    <a:extLst>
                      <a:ext uri="{FF2B5EF4-FFF2-40B4-BE49-F238E27FC236}">
                        <a16:creationId xmlns:a16="http://schemas.microsoft.com/office/drawing/2014/main" id="{F4F3BF1D-6B37-426C-9457-B881FE697B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2" name="Google Shape;2096;p65">
                    <a:extLst>
                      <a:ext uri="{FF2B5EF4-FFF2-40B4-BE49-F238E27FC236}">
                        <a16:creationId xmlns:a16="http://schemas.microsoft.com/office/drawing/2014/main" id="{620F74A3-ABC4-403D-8086-133D72D99AA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3" name="Google Shape;2097;p65">
                    <a:extLst>
                      <a:ext uri="{FF2B5EF4-FFF2-40B4-BE49-F238E27FC236}">
                        <a16:creationId xmlns:a16="http://schemas.microsoft.com/office/drawing/2014/main" id="{57D955D3-9EA5-4234-BC9C-7696EF5B6DB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4" name="Google Shape;2098;p65">
                    <a:extLst>
                      <a:ext uri="{FF2B5EF4-FFF2-40B4-BE49-F238E27FC236}">
                        <a16:creationId xmlns:a16="http://schemas.microsoft.com/office/drawing/2014/main" id="{DEA15BF0-D442-4849-A679-DCA12AA21E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5" name="Google Shape;2099;p65">
                    <a:extLst>
                      <a:ext uri="{FF2B5EF4-FFF2-40B4-BE49-F238E27FC236}">
                        <a16:creationId xmlns:a16="http://schemas.microsoft.com/office/drawing/2014/main" id="{8DEEE3FA-CE80-4B7E-B9DD-99D664A6197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6" name="Google Shape;2100;p65">
                    <a:extLst>
                      <a:ext uri="{FF2B5EF4-FFF2-40B4-BE49-F238E27FC236}">
                        <a16:creationId xmlns:a16="http://schemas.microsoft.com/office/drawing/2014/main" id="{08B209A7-742B-4298-BFFC-E06C3D9734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7" name="Google Shape;2101;p65">
                    <a:extLst>
                      <a:ext uri="{FF2B5EF4-FFF2-40B4-BE49-F238E27FC236}">
                        <a16:creationId xmlns:a16="http://schemas.microsoft.com/office/drawing/2014/main" id="{7E2D2332-1652-4383-BA72-2F442FCD71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8" name="Google Shape;2102;p65">
                    <a:extLst>
                      <a:ext uri="{FF2B5EF4-FFF2-40B4-BE49-F238E27FC236}">
                        <a16:creationId xmlns:a16="http://schemas.microsoft.com/office/drawing/2014/main" id="{A1E77DB3-02BB-4D70-A8BA-A9186A0E42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9" name="Google Shape;2103;p65">
                    <a:extLst>
                      <a:ext uri="{FF2B5EF4-FFF2-40B4-BE49-F238E27FC236}">
                        <a16:creationId xmlns:a16="http://schemas.microsoft.com/office/drawing/2014/main" id="{5FE8E0F6-E873-49F9-A4A2-47850866C9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0" name="Google Shape;2104;p65">
                    <a:extLst>
                      <a:ext uri="{FF2B5EF4-FFF2-40B4-BE49-F238E27FC236}">
                        <a16:creationId xmlns:a16="http://schemas.microsoft.com/office/drawing/2014/main" id="{521E909F-FCAE-49E9-9CCC-4B56C76897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1" name="Google Shape;2105;p65">
                    <a:extLst>
                      <a:ext uri="{FF2B5EF4-FFF2-40B4-BE49-F238E27FC236}">
                        <a16:creationId xmlns:a16="http://schemas.microsoft.com/office/drawing/2014/main" id="{B8E53ADB-1F58-4948-8CD9-30BE9E25403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2" name="Google Shape;2106;p65">
                    <a:extLst>
                      <a:ext uri="{FF2B5EF4-FFF2-40B4-BE49-F238E27FC236}">
                        <a16:creationId xmlns:a16="http://schemas.microsoft.com/office/drawing/2014/main" id="{568D1515-1842-4F52-8718-592D61FF53C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3" name="Google Shape;2107;p65">
                    <a:extLst>
                      <a:ext uri="{FF2B5EF4-FFF2-40B4-BE49-F238E27FC236}">
                        <a16:creationId xmlns:a16="http://schemas.microsoft.com/office/drawing/2014/main" id="{D70BC892-17E0-486C-8DC2-EE1C818A1B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4" name="Google Shape;2108;p65">
                    <a:extLst>
                      <a:ext uri="{FF2B5EF4-FFF2-40B4-BE49-F238E27FC236}">
                        <a16:creationId xmlns:a16="http://schemas.microsoft.com/office/drawing/2014/main" id="{B88859F3-5FBB-4FCC-8915-08DD2979D9B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5" name="Google Shape;2109;p65">
                    <a:extLst>
                      <a:ext uri="{FF2B5EF4-FFF2-40B4-BE49-F238E27FC236}">
                        <a16:creationId xmlns:a16="http://schemas.microsoft.com/office/drawing/2014/main" id="{53CA948F-991F-4CB7-A94F-0D74C1D626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6" name="Google Shape;2110;p65">
                    <a:extLst>
                      <a:ext uri="{FF2B5EF4-FFF2-40B4-BE49-F238E27FC236}">
                        <a16:creationId xmlns:a16="http://schemas.microsoft.com/office/drawing/2014/main" id="{190B5C08-FEF3-4B44-88CE-9ECD14BC2D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7" name="Google Shape;2111;p65">
                    <a:extLst>
                      <a:ext uri="{FF2B5EF4-FFF2-40B4-BE49-F238E27FC236}">
                        <a16:creationId xmlns:a16="http://schemas.microsoft.com/office/drawing/2014/main" id="{9D0E197B-F310-4DC4-B2E0-A2BEB02FC2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8" name="Google Shape;2112;p65">
                    <a:extLst>
                      <a:ext uri="{FF2B5EF4-FFF2-40B4-BE49-F238E27FC236}">
                        <a16:creationId xmlns:a16="http://schemas.microsoft.com/office/drawing/2014/main" id="{037187F8-F403-4CE0-91AE-2C2CA921503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9" name="Google Shape;2113;p65">
                    <a:extLst>
                      <a:ext uri="{FF2B5EF4-FFF2-40B4-BE49-F238E27FC236}">
                        <a16:creationId xmlns:a16="http://schemas.microsoft.com/office/drawing/2014/main" id="{54ECBD83-8D80-4CE4-B1F8-BFF23A9EB99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12" name="Google Shape;2070;p65">
                <a:extLst>
                  <a:ext uri="{FF2B5EF4-FFF2-40B4-BE49-F238E27FC236}">
                    <a16:creationId xmlns:a16="http://schemas.microsoft.com/office/drawing/2014/main" id="{57F739EE-4A65-433E-9C4F-04787DEED036}"/>
                  </a:ext>
                </a:extLst>
              </p:cNvPr>
              <p:cNvGrpSpPr/>
              <p:nvPr/>
            </p:nvGrpSpPr>
            <p:grpSpPr>
              <a:xfrm rot="624403">
                <a:off x="1285580" y="2839734"/>
                <a:ext cx="967503" cy="695119"/>
                <a:chOff x="607374" y="624733"/>
                <a:chExt cx="1284648" cy="922977"/>
              </a:xfrm>
            </p:grpSpPr>
            <p:sp>
              <p:nvSpPr>
                <p:cNvPr id="644" name="Google Shape;2071;p65">
                  <a:extLst>
                    <a:ext uri="{FF2B5EF4-FFF2-40B4-BE49-F238E27FC236}">
                      <a16:creationId xmlns:a16="http://schemas.microsoft.com/office/drawing/2014/main" id="{49022F82-ECB7-48C2-9AB7-845799D3472F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45" name="Google Shape;2072;p65">
                  <a:extLst>
                    <a:ext uri="{FF2B5EF4-FFF2-40B4-BE49-F238E27FC236}">
                      <a16:creationId xmlns:a16="http://schemas.microsoft.com/office/drawing/2014/main" id="{5EB97B79-FECA-4D9A-AAD0-7E4939F9FB77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646" name="Google Shape;2073;p65">
                    <a:extLst>
                      <a:ext uri="{FF2B5EF4-FFF2-40B4-BE49-F238E27FC236}">
                        <a16:creationId xmlns:a16="http://schemas.microsoft.com/office/drawing/2014/main" id="{0890CCC7-D243-41C1-A2D0-B796A8177D8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" name="Google Shape;2074;p65">
                    <a:extLst>
                      <a:ext uri="{FF2B5EF4-FFF2-40B4-BE49-F238E27FC236}">
                        <a16:creationId xmlns:a16="http://schemas.microsoft.com/office/drawing/2014/main" id="{87E9CEF0-96A2-44B2-92EA-764445EEB3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" name="Google Shape;2075;p65">
                    <a:extLst>
                      <a:ext uri="{FF2B5EF4-FFF2-40B4-BE49-F238E27FC236}">
                        <a16:creationId xmlns:a16="http://schemas.microsoft.com/office/drawing/2014/main" id="{B8EA204C-9342-4C75-9180-D1210D0F83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" name="Google Shape;2076;p65">
                    <a:extLst>
                      <a:ext uri="{FF2B5EF4-FFF2-40B4-BE49-F238E27FC236}">
                        <a16:creationId xmlns:a16="http://schemas.microsoft.com/office/drawing/2014/main" id="{ECFCDBE4-CF3F-4A43-927E-35ACFDFB2AC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" name="Google Shape;2077;p65">
                    <a:extLst>
                      <a:ext uri="{FF2B5EF4-FFF2-40B4-BE49-F238E27FC236}">
                        <a16:creationId xmlns:a16="http://schemas.microsoft.com/office/drawing/2014/main" id="{2CC0137F-CEA7-49F5-BE2F-F46FEBB37FC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" name="Google Shape;2078;p65">
                    <a:extLst>
                      <a:ext uri="{FF2B5EF4-FFF2-40B4-BE49-F238E27FC236}">
                        <a16:creationId xmlns:a16="http://schemas.microsoft.com/office/drawing/2014/main" id="{770A4094-F194-42B4-8ADF-4E03FE4102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2" name="Google Shape;2079;p65">
                    <a:extLst>
                      <a:ext uri="{FF2B5EF4-FFF2-40B4-BE49-F238E27FC236}">
                        <a16:creationId xmlns:a16="http://schemas.microsoft.com/office/drawing/2014/main" id="{879D0A28-777E-4DFA-B30B-3193126CC0C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3" name="Google Shape;2080;p65">
                    <a:extLst>
                      <a:ext uri="{FF2B5EF4-FFF2-40B4-BE49-F238E27FC236}">
                        <a16:creationId xmlns:a16="http://schemas.microsoft.com/office/drawing/2014/main" id="{8D60CAD9-380E-48E3-AD56-2EB109E140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4" name="Google Shape;2081;p65">
                    <a:extLst>
                      <a:ext uri="{FF2B5EF4-FFF2-40B4-BE49-F238E27FC236}">
                        <a16:creationId xmlns:a16="http://schemas.microsoft.com/office/drawing/2014/main" id="{BE94145B-418E-4141-9408-2F62B5D4E2A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5" name="Google Shape;2082;p65">
                    <a:extLst>
                      <a:ext uri="{FF2B5EF4-FFF2-40B4-BE49-F238E27FC236}">
                        <a16:creationId xmlns:a16="http://schemas.microsoft.com/office/drawing/2014/main" id="{CB95C1F6-1FE1-45F9-91E1-8215D6BDBB5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6" name="Google Shape;2083;p65">
                    <a:extLst>
                      <a:ext uri="{FF2B5EF4-FFF2-40B4-BE49-F238E27FC236}">
                        <a16:creationId xmlns:a16="http://schemas.microsoft.com/office/drawing/2014/main" id="{84C9D13F-117F-46A9-805C-F7A90A1200B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7" name="Google Shape;2084;p65">
                    <a:extLst>
                      <a:ext uri="{FF2B5EF4-FFF2-40B4-BE49-F238E27FC236}">
                        <a16:creationId xmlns:a16="http://schemas.microsoft.com/office/drawing/2014/main" id="{1139D216-56E2-4544-8977-3507FE93D4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8" name="Google Shape;2085;p65">
                    <a:extLst>
                      <a:ext uri="{FF2B5EF4-FFF2-40B4-BE49-F238E27FC236}">
                        <a16:creationId xmlns:a16="http://schemas.microsoft.com/office/drawing/2014/main" id="{7F33AE01-38E7-4D6D-9E78-A046383415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9" name="Google Shape;2086;p65">
                    <a:extLst>
                      <a:ext uri="{FF2B5EF4-FFF2-40B4-BE49-F238E27FC236}">
                        <a16:creationId xmlns:a16="http://schemas.microsoft.com/office/drawing/2014/main" id="{040B0565-759B-4E93-B53B-96678DEFE2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0" name="Google Shape;2087;p65">
                    <a:extLst>
                      <a:ext uri="{FF2B5EF4-FFF2-40B4-BE49-F238E27FC236}">
                        <a16:creationId xmlns:a16="http://schemas.microsoft.com/office/drawing/2014/main" id="{87A5D4A0-4C66-4137-8356-871B9AC2C5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1" name="Google Shape;2088;p65">
                    <a:extLst>
                      <a:ext uri="{FF2B5EF4-FFF2-40B4-BE49-F238E27FC236}">
                        <a16:creationId xmlns:a16="http://schemas.microsoft.com/office/drawing/2014/main" id="{9616A8FE-E664-4345-B719-E46A4440DF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2" name="Google Shape;2089;p65">
                    <a:extLst>
                      <a:ext uri="{FF2B5EF4-FFF2-40B4-BE49-F238E27FC236}">
                        <a16:creationId xmlns:a16="http://schemas.microsoft.com/office/drawing/2014/main" id="{7246CBAF-CA70-46F2-B7F3-35619E9CAE6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3" name="Google Shape;2090;p65">
                    <a:extLst>
                      <a:ext uri="{FF2B5EF4-FFF2-40B4-BE49-F238E27FC236}">
                        <a16:creationId xmlns:a16="http://schemas.microsoft.com/office/drawing/2014/main" id="{54428989-46DA-4622-8D76-7BFFF761D94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4" name="Google Shape;2091;p65">
                    <a:extLst>
                      <a:ext uri="{FF2B5EF4-FFF2-40B4-BE49-F238E27FC236}">
                        <a16:creationId xmlns:a16="http://schemas.microsoft.com/office/drawing/2014/main" id="{F4117C58-525B-435C-B1DC-8FF2056F36C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5" name="Google Shape;2092;p65">
                    <a:extLst>
                      <a:ext uri="{FF2B5EF4-FFF2-40B4-BE49-F238E27FC236}">
                        <a16:creationId xmlns:a16="http://schemas.microsoft.com/office/drawing/2014/main" id="{0DB919B1-9452-4755-8D2B-841C807219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6" name="Google Shape;2093;p65">
                    <a:extLst>
                      <a:ext uri="{FF2B5EF4-FFF2-40B4-BE49-F238E27FC236}">
                        <a16:creationId xmlns:a16="http://schemas.microsoft.com/office/drawing/2014/main" id="{07B71491-F594-4B40-8DE7-0B09A45C54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7" name="Google Shape;2094;p65">
                    <a:extLst>
                      <a:ext uri="{FF2B5EF4-FFF2-40B4-BE49-F238E27FC236}">
                        <a16:creationId xmlns:a16="http://schemas.microsoft.com/office/drawing/2014/main" id="{66DE76EC-E313-4F7E-B38A-188D22EE8AC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8" name="Google Shape;2095;p65">
                    <a:extLst>
                      <a:ext uri="{FF2B5EF4-FFF2-40B4-BE49-F238E27FC236}">
                        <a16:creationId xmlns:a16="http://schemas.microsoft.com/office/drawing/2014/main" id="{50300F22-DEA1-4C5E-99C1-9342CB453C8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9" name="Google Shape;2096;p65">
                    <a:extLst>
                      <a:ext uri="{FF2B5EF4-FFF2-40B4-BE49-F238E27FC236}">
                        <a16:creationId xmlns:a16="http://schemas.microsoft.com/office/drawing/2014/main" id="{04AF04A3-0F37-45B5-AF34-B7DC3ED699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0" name="Google Shape;2097;p65">
                    <a:extLst>
                      <a:ext uri="{FF2B5EF4-FFF2-40B4-BE49-F238E27FC236}">
                        <a16:creationId xmlns:a16="http://schemas.microsoft.com/office/drawing/2014/main" id="{221BCD56-8825-41F5-A4B2-5D64705353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1" name="Google Shape;2098;p65">
                    <a:extLst>
                      <a:ext uri="{FF2B5EF4-FFF2-40B4-BE49-F238E27FC236}">
                        <a16:creationId xmlns:a16="http://schemas.microsoft.com/office/drawing/2014/main" id="{F86ADF41-80E7-4179-9C93-036C827783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2" name="Google Shape;2099;p65">
                    <a:extLst>
                      <a:ext uri="{FF2B5EF4-FFF2-40B4-BE49-F238E27FC236}">
                        <a16:creationId xmlns:a16="http://schemas.microsoft.com/office/drawing/2014/main" id="{FC733C94-4AB9-4351-8F90-6DD607CE929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3" name="Google Shape;2100;p65">
                    <a:extLst>
                      <a:ext uri="{FF2B5EF4-FFF2-40B4-BE49-F238E27FC236}">
                        <a16:creationId xmlns:a16="http://schemas.microsoft.com/office/drawing/2014/main" id="{A49E644E-D8A9-4E87-93FE-0ECA59850A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4" name="Google Shape;2101;p65">
                    <a:extLst>
                      <a:ext uri="{FF2B5EF4-FFF2-40B4-BE49-F238E27FC236}">
                        <a16:creationId xmlns:a16="http://schemas.microsoft.com/office/drawing/2014/main" id="{B945BE7C-8E8B-4CB7-BDC9-FC0DAF6DF1F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5" name="Google Shape;2102;p65">
                    <a:extLst>
                      <a:ext uri="{FF2B5EF4-FFF2-40B4-BE49-F238E27FC236}">
                        <a16:creationId xmlns:a16="http://schemas.microsoft.com/office/drawing/2014/main" id="{E4A9559E-DD9F-40B1-9E31-1D931F0F425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6" name="Google Shape;2103;p65">
                    <a:extLst>
                      <a:ext uri="{FF2B5EF4-FFF2-40B4-BE49-F238E27FC236}">
                        <a16:creationId xmlns:a16="http://schemas.microsoft.com/office/drawing/2014/main" id="{FB578F68-6350-4EC8-A679-3C6EB9C9EB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7" name="Google Shape;2104;p65">
                    <a:extLst>
                      <a:ext uri="{FF2B5EF4-FFF2-40B4-BE49-F238E27FC236}">
                        <a16:creationId xmlns:a16="http://schemas.microsoft.com/office/drawing/2014/main" id="{1CAF6F3C-F3E9-4032-8162-66BF1CEA22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8" name="Google Shape;2105;p65">
                    <a:extLst>
                      <a:ext uri="{FF2B5EF4-FFF2-40B4-BE49-F238E27FC236}">
                        <a16:creationId xmlns:a16="http://schemas.microsoft.com/office/drawing/2014/main" id="{17B70137-2F36-41A4-A5B2-ABECA1DB6D8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9" name="Google Shape;2106;p65">
                    <a:extLst>
                      <a:ext uri="{FF2B5EF4-FFF2-40B4-BE49-F238E27FC236}">
                        <a16:creationId xmlns:a16="http://schemas.microsoft.com/office/drawing/2014/main" id="{C51DD155-42A9-4971-8210-20DA8CE94B8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0" name="Google Shape;2107;p65">
                    <a:extLst>
                      <a:ext uri="{FF2B5EF4-FFF2-40B4-BE49-F238E27FC236}">
                        <a16:creationId xmlns:a16="http://schemas.microsoft.com/office/drawing/2014/main" id="{A613E022-D236-46BF-87E2-78D9E474EF5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1" name="Google Shape;2108;p65">
                    <a:extLst>
                      <a:ext uri="{FF2B5EF4-FFF2-40B4-BE49-F238E27FC236}">
                        <a16:creationId xmlns:a16="http://schemas.microsoft.com/office/drawing/2014/main" id="{F8068C93-FE4C-4E81-AD14-D52E3AF002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2" name="Google Shape;2109;p65">
                    <a:extLst>
                      <a:ext uri="{FF2B5EF4-FFF2-40B4-BE49-F238E27FC236}">
                        <a16:creationId xmlns:a16="http://schemas.microsoft.com/office/drawing/2014/main" id="{714D3B2F-D96D-48C5-BD5D-6E126D0984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3" name="Google Shape;2110;p65">
                    <a:extLst>
                      <a:ext uri="{FF2B5EF4-FFF2-40B4-BE49-F238E27FC236}">
                        <a16:creationId xmlns:a16="http://schemas.microsoft.com/office/drawing/2014/main" id="{E2260427-AB0B-4033-8DE7-BD0F1FC7F7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4" name="Google Shape;2111;p65">
                    <a:extLst>
                      <a:ext uri="{FF2B5EF4-FFF2-40B4-BE49-F238E27FC236}">
                        <a16:creationId xmlns:a16="http://schemas.microsoft.com/office/drawing/2014/main" id="{8080B8A2-27F0-4FA3-90D5-2F926B29EA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5" name="Google Shape;2112;p65">
                    <a:extLst>
                      <a:ext uri="{FF2B5EF4-FFF2-40B4-BE49-F238E27FC236}">
                        <a16:creationId xmlns:a16="http://schemas.microsoft.com/office/drawing/2014/main" id="{4BD77713-28C6-453F-B433-54DF28F9C3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6" name="Google Shape;2113;p65">
                    <a:extLst>
                      <a:ext uri="{FF2B5EF4-FFF2-40B4-BE49-F238E27FC236}">
                        <a16:creationId xmlns:a16="http://schemas.microsoft.com/office/drawing/2014/main" id="{DB4373EB-898F-4C66-B9D8-23093DB2481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13" name="Google Shape;2070;p65">
                <a:extLst>
                  <a:ext uri="{FF2B5EF4-FFF2-40B4-BE49-F238E27FC236}">
                    <a16:creationId xmlns:a16="http://schemas.microsoft.com/office/drawing/2014/main" id="{4E5AE161-0678-47B9-A299-4EA3D8506A3F}"/>
                  </a:ext>
                </a:extLst>
              </p:cNvPr>
              <p:cNvGrpSpPr/>
              <p:nvPr/>
            </p:nvGrpSpPr>
            <p:grpSpPr>
              <a:xfrm rot="624403">
                <a:off x="2717594" y="3313130"/>
                <a:ext cx="1402937" cy="573995"/>
                <a:chOff x="33197" y="679975"/>
                <a:chExt cx="1862816" cy="762149"/>
              </a:xfrm>
            </p:grpSpPr>
            <p:sp>
              <p:nvSpPr>
                <p:cNvPr id="601" name="Google Shape;2071;p65">
                  <a:extLst>
                    <a:ext uri="{FF2B5EF4-FFF2-40B4-BE49-F238E27FC236}">
                      <a16:creationId xmlns:a16="http://schemas.microsoft.com/office/drawing/2014/main" id="{54DC1A8F-EC5A-4331-B51D-2FC4F81897A1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02" name="Google Shape;2072;p65">
                  <a:extLst>
                    <a:ext uri="{FF2B5EF4-FFF2-40B4-BE49-F238E27FC236}">
                      <a16:creationId xmlns:a16="http://schemas.microsoft.com/office/drawing/2014/main" id="{AAB9B384-FD5D-43E1-AEE5-3DB34C88D3E7}"/>
                    </a:ext>
                  </a:extLst>
                </p:cNvPr>
                <p:cNvGrpSpPr/>
                <p:nvPr/>
              </p:nvGrpSpPr>
              <p:grpSpPr>
                <a:xfrm rot="-5695325">
                  <a:off x="583530" y="129642"/>
                  <a:ext cx="762149" cy="1862816"/>
                  <a:chOff x="7097948" y="-135661"/>
                  <a:chExt cx="762159" cy="1862839"/>
                </a:xfrm>
              </p:grpSpPr>
              <p:sp>
                <p:nvSpPr>
                  <p:cNvPr id="603" name="Google Shape;2073;p65">
                    <a:extLst>
                      <a:ext uri="{FF2B5EF4-FFF2-40B4-BE49-F238E27FC236}">
                        <a16:creationId xmlns:a16="http://schemas.microsoft.com/office/drawing/2014/main" id="{8A1D27F7-7449-446D-A4DC-58DECE114A2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4" name="Google Shape;2074;p65">
                    <a:extLst>
                      <a:ext uri="{FF2B5EF4-FFF2-40B4-BE49-F238E27FC236}">
                        <a16:creationId xmlns:a16="http://schemas.microsoft.com/office/drawing/2014/main" id="{8460FE33-EC6D-41CF-99D1-E9B3967F9B4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5" name="Google Shape;2075;p65">
                    <a:extLst>
                      <a:ext uri="{FF2B5EF4-FFF2-40B4-BE49-F238E27FC236}">
                        <a16:creationId xmlns:a16="http://schemas.microsoft.com/office/drawing/2014/main" id="{39B4720F-162D-45BD-B2EF-B52A755E94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6" name="Google Shape;2076;p65">
                    <a:extLst>
                      <a:ext uri="{FF2B5EF4-FFF2-40B4-BE49-F238E27FC236}">
                        <a16:creationId xmlns:a16="http://schemas.microsoft.com/office/drawing/2014/main" id="{C29FA7B1-1FE5-4CAD-9D61-6CEB522B2B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7" name="Google Shape;2077;p65">
                    <a:extLst>
                      <a:ext uri="{FF2B5EF4-FFF2-40B4-BE49-F238E27FC236}">
                        <a16:creationId xmlns:a16="http://schemas.microsoft.com/office/drawing/2014/main" id="{54107E3E-F725-4B6D-818E-53DF3ACC01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8" name="Google Shape;2078;p65">
                    <a:extLst>
                      <a:ext uri="{FF2B5EF4-FFF2-40B4-BE49-F238E27FC236}">
                        <a16:creationId xmlns:a16="http://schemas.microsoft.com/office/drawing/2014/main" id="{480DCE7D-0C16-45AB-8404-EB71A7E9D92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9" name="Google Shape;2079;p65">
                    <a:extLst>
                      <a:ext uri="{FF2B5EF4-FFF2-40B4-BE49-F238E27FC236}">
                        <a16:creationId xmlns:a16="http://schemas.microsoft.com/office/drawing/2014/main" id="{D43A8906-2009-45F8-82D5-B331A77AB3B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0" name="Google Shape;2080;p65">
                    <a:extLst>
                      <a:ext uri="{FF2B5EF4-FFF2-40B4-BE49-F238E27FC236}">
                        <a16:creationId xmlns:a16="http://schemas.microsoft.com/office/drawing/2014/main" id="{F2798CFE-EF0D-490E-99BB-3C2892FA50B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1" name="Google Shape;2081;p65">
                    <a:extLst>
                      <a:ext uri="{FF2B5EF4-FFF2-40B4-BE49-F238E27FC236}">
                        <a16:creationId xmlns:a16="http://schemas.microsoft.com/office/drawing/2014/main" id="{3464CF0D-43D7-4F33-999F-0C547EB0EE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2" name="Google Shape;2082;p65">
                    <a:extLst>
                      <a:ext uri="{FF2B5EF4-FFF2-40B4-BE49-F238E27FC236}">
                        <a16:creationId xmlns:a16="http://schemas.microsoft.com/office/drawing/2014/main" id="{0DEEC9F5-C98F-4C6F-B048-A8339DA360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3" name="Google Shape;2083;p65">
                    <a:extLst>
                      <a:ext uri="{FF2B5EF4-FFF2-40B4-BE49-F238E27FC236}">
                        <a16:creationId xmlns:a16="http://schemas.microsoft.com/office/drawing/2014/main" id="{5C97967C-DAE6-44CA-ADFD-691C7501813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4" name="Google Shape;2084;p65">
                    <a:extLst>
                      <a:ext uri="{FF2B5EF4-FFF2-40B4-BE49-F238E27FC236}">
                        <a16:creationId xmlns:a16="http://schemas.microsoft.com/office/drawing/2014/main" id="{1B9F4FC3-C15B-41F6-BF0F-E86C899757A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5" name="Google Shape;2085;p65">
                    <a:extLst>
                      <a:ext uri="{FF2B5EF4-FFF2-40B4-BE49-F238E27FC236}">
                        <a16:creationId xmlns:a16="http://schemas.microsoft.com/office/drawing/2014/main" id="{C416BFDC-CE49-4D7A-ABC5-564DFFC802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6" name="Google Shape;2086;p65">
                    <a:extLst>
                      <a:ext uri="{FF2B5EF4-FFF2-40B4-BE49-F238E27FC236}">
                        <a16:creationId xmlns:a16="http://schemas.microsoft.com/office/drawing/2014/main" id="{3D27F29D-CC9A-440C-BBA3-918F8F9448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7" name="Google Shape;2087;p65">
                    <a:extLst>
                      <a:ext uri="{FF2B5EF4-FFF2-40B4-BE49-F238E27FC236}">
                        <a16:creationId xmlns:a16="http://schemas.microsoft.com/office/drawing/2014/main" id="{AED42D24-5C4A-4D3E-A827-6570A14C34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8" name="Google Shape;2088;p65">
                    <a:extLst>
                      <a:ext uri="{FF2B5EF4-FFF2-40B4-BE49-F238E27FC236}">
                        <a16:creationId xmlns:a16="http://schemas.microsoft.com/office/drawing/2014/main" id="{11188DFB-2A42-4F44-A75A-7A4D648924F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9" name="Google Shape;2089;p65">
                    <a:extLst>
                      <a:ext uri="{FF2B5EF4-FFF2-40B4-BE49-F238E27FC236}">
                        <a16:creationId xmlns:a16="http://schemas.microsoft.com/office/drawing/2014/main" id="{982ACAC8-CFA7-4566-A652-2DA99013301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0" name="Google Shape;2090;p65">
                    <a:extLst>
                      <a:ext uri="{FF2B5EF4-FFF2-40B4-BE49-F238E27FC236}">
                        <a16:creationId xmlns:a16="http://schemas.microsoft.com/office/drawing/2014/main" id="{C7CA18B9-DB67-4E7E-A3C3-718DCBC6893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1" name="Google Shape;2091;p65">
                    <a:extLst>
                      <a:ext uri="{FF2B5EF4-FFF2-40B4-BE49-F238E27FC236}">
                        <a16:creationId xmlns:a16="http://schemas.microsoft.com/office/drawing/2014/main" id="{D5FA375F-FD91-484F-952B-12F7E63D6CA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2" name="Google Shape;2092;p65">
                    <a:extLst>
                      <a:ext uri="{FF2B5EF4-FFF2-40B4-BE49-F238E27FC236}">
                        <a16:creationId xmlns:a16="http://schemas.microsoft.com/office/drawing/2014/main" id="{9A4F7535-9338-4624-9AB0-98C7C8AD6FD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3" name="Google Shape;2093;p65">
                    <a:extLst>
                      <a:ext uri="{FF2B5EF4-FFF2-40B4-BE49-F238E27FC236}">
                        <a16:creationId xmlns:a16="http://schemas.microsoft.com/office/drawing/2014/main" id="{801CCA2A-8349-4025-B94F-FB8249C63FE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4" name="Google Shape;2094;p65">
                    <a:extLst>
                      <a:ext uri="{FF2B5EF4-FFF2-40B4-BE49-F238E27FC236}">
                        <a16:creationId xmlns:a16="http://schemas.microsoft.com/office/drawing/2014/main" id="{F1C013FE-7F70-42DC-A278-B3F30FD8D05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5" name="Google Shape;2095;p65">
                    <a:extLst>
                      <a:ext uri="{FF2B5EF4-FFF2-40B4-BE49-F238E27FC236}">
                        <a16:creationId xmlns:a16="http://schemas.microsoft.com/office/drawing/2014/main" id="{FD8C0973-0287-4387-BA96-D9FB7F956B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6" name="Google Shape;2096;p65">
                    <a:extLst>
                      <a:ext uri="{FF2B5EF4-FFF2-40B4-BE49-F238E27FC236}">
                        <a16:creationId xmlns:a16="http://schemas.microsoft.com/office/drawing/2014/main" id="{0673E4B3-C2AA-4B17-9940-3769C69FE7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7" name="Google Shape;2097;p65">
                    <a:extLst>
                      <a:ext uri="{FF2B5EF4-FFF2-40B4-BE49-F238E27FC236}">
                        <a16:creationId xmlns:a16="http://schemas.microsoft.com/office/drawing/2014/main" id="{767A8547-5B93-4889-AA4E-BDCAECAADC0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8" name="Google Shape;2098;p65">
                    <a:extLst>
                      <a:ext uri="{FF2B5EF4-FFF2-40B4-BE49-F238E27FC236}">
                        <a16:creationId xmlns:a16="http://schemas.microsoft.com/office/drawing/2014/main" id="{36EF13C9-2137-461C-AC95-6173CE64DD0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9" name="Google Shape;2099;p65">
                    <a:extLst>
                      <a:ext uri="{FF2B5EF4-FFF2-40B4-BE49-F238E27FC236}">
                        <a16:creationId xmlns:a16="http://schemas.microsoft.com/office/drawing/2014/main" id="{5BE1812E-F80E-4118-AED8-4F9624F08A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0" name="Google Shape;2100;p65">
                    <a:extLst>
                      <a:ext uri="{FF2B5EF4-FFF2-40B4-BE49-F238E27FC236}">
                        <a16:creationId xmlns:a16="http://schemas.microsoft.com/office/drawing/2014/main" id="{8D60629E-0974-4753-9D96-3BCC237066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1" name="Google Shape;2101;p65">
                    <a:extLst>
                      <a:ext uri="{FF2B5EF4-FFF2-40B4-BE49-F238E27FC236}">
                        <a16:creationId xmlns:a16="http://schemas.microsoft.com/office/drawing/2014/main" id="{3C868901-5880-47D1-AA89-9F4EC05D871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2" name="Google Shape;2102;p65">
                    <a:extLst>
                      <a:ext uri="{FF2B5EF4-FFF2-40B4-BE49-F238E27FC236}">
                        <a16:creationId xmlns:a16="http://schemas.microsoft.com/office/drawing/2014/main" id="{B4B44CE0-F113-4378-8FF7-C80AD881CE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3" name="Google Shape;2103;p65">
                    <a:extLst>
                      <a:ext uri="{FF2B5EF4-FFF2-40B4-BE49-F238E27FC236}">
                        <a16:creationId xmlns:a16="http://schemas.microsoft.com/office/drawing/2014/main" id="{CC58CA79-324E-4429-B2DE-9A715DB6FC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4" name="Google Shape;2104;p65">
                    <a:extLst>
                      <a:ext uri="{FF2B5EF4-FFF2-40B4-BE49-F238E27FC236}">
                        <a16:creationId xmlns:a16="http://schemas.microsoft.com/office/drawing/2014/main" id="{81A38D42-12C3-437B-9CA8-DB52C5311B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5" name="Google Shape;2105;p65">
                    <a:extLst>
                      <a:ext uri="{FF2B5EF4-FFF2-40B4-BE49-F238E27FC236}">
                        <a16:creationId xmlns:a16="http://schemas.microsoft.com/office/drawing/2014/main" id="{30870FEB-A529-42BD-9F81-EB2F2967AE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6" name="Google Shape;2106;p65">
                    <a:extLst>
                      <a:ext uri="{FF2B5EF4-FFF2-40B4-BE49-F238E27FC236}">
                        <a16:creationId xmlns:a16="http://schemas.microsoft.com/office/drawing/2014/main" id="{D0EBD3D1-33AC-4F63-B800-E9585E0A4C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7" name="Google Shape;2107;p65">
                    <a:extLst>
                      <a:ext uri="{FF2B5EF4-FFF2-40B4-BE49-F238E27FC236}">
                        <a16:creationId xmlns:a16="http://schemas.microsoft.com/office/drawing/2014/main" id="{E0FA062A-5769-42B7-85A2-16750C45710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8" name="Google Shape;2108;p65">
                    <a:extLst>
                      <a:ext uri="{FF2B5EF4-FFF2-40B4-BE49-F238E27FC236}">
                        <a16:creationId xmlns:a16="http://schemas.microsoft.com/office/drawing/2014/main" id="{37E658E3-370B-437F-AAF3-312F71CFCA0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9" name="Google Shape;2109;p65">
                    <a:extLst>
                      <a:ext uri="{FF2B5EF4-FFF2-40B4-BE49-F238E27FC236}">
                        <a16:creationId xmlns:a16="http://schemas.microsoft.com/office/drawing/2014/main" id="{3F92FA77-913A-4A01-B093-9B09FEC6FB1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0" name="Google Shape;2110;p65">
                    <a:extLst>
                      <a:ext uri="{FF2B5EF4-FFF2-40B4-BE49-F238E27FC236}">
                        <a16:creationId xmlns:a16="http://schemas.microsoft.com/office/drawing/2014/main" id="{EA7944C9-D043-4EE7-AB0B-A36723D7401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1" name="Google Shape;2111;p65">
                    <a:extLst>
                      <a:ext uri="{FF2B5EF4-FFF2-40B4-BE49-F238E27FC236}">
                        <a16:creationId xmlns:a16="http://schemas.microsoft.com/office/drawing/2014/main" id="{2943649E-F290-497B-8F88-5A7F6CD516A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" name="Google Shape;2112;p65">
                    <a:extLst>
                      <a:ext uri="{FF2B5EF4-FFF2-40B4-BE49-F238E27FC236}">
                        <a16:creationId xmlns:a16="http://schemas.microsoft.com/office/drawing/2014/main" id="{D7CD15AE-C1C8-4730-ACB4-CA7609A5E0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" name="Google Shape;2113;p65">
                    <a:extLst>
                      <a:ext uri="{FF2B5EF4-FFF2-40B4-BE49-F238E27FC236}">
                        <a16:creationId xmlns:a16="http://schemas.microsoft.com/office/drawing/2014/main" id="{C70DC600-FCA1-495F-B534-63F0592362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87934" y="-114328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</p:grpSp>
          </p:grpSp>
          <p:grpSp>
            <p:nvGrpSpPr>
              <p:cNvPr id="414" name="Google Shape;2070;p65">
                <a:extLst>
                  <a:ext uri="{FF2B5EF4-FFF2-40B4-BE49-F238E27FC236}">
                    <a16:creationId xmlns:a16="http://schemas.microsoft.com/office/drawing/2014/main" id="{85293090-2BB2-4EE4-B145-32311D0674BF}"/>
                  </a:ext>
                </a:extLst>
              </p:cNvPr>
              <p:cNvGrpSpPr/>
              <p:nvPr/>
            </p:nvGrpSpPr>
            <p:grpSpPr>
              <a:xfrm rot="15524201">
                <a:off x="3437177" y="2639177"/>
                <a:ext cx="971201" cy="524321"/>
                <a:chOff x="607374" y="701367"/>
                <a:chExt cx="1289558" cy="696192"/>
              </a:xfrm>
            </p:grpSpPr>
            <p:sp>
              <p:nvSpPr>
                <p:cNvPr id="559" name="Google Shape;2071;p65">
                  <a:extLst>
                    <a:ext uri="{FF2B5EF4-FFF2-40B4-BE49-F238E27FC236}">
                      <a16:creationId xmlns:a16="http://schemas.microsoft.com/office/drawing/2014/main" id="{E5956168-931E-4AC3-8687-D9C182784613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60" name="Google Shape;2072;p65">
                  <a:extLst>
                    <a:ext uri="{FF2B5EF4-FFF2-40B4-BE49-F238E27FC236}">
                      <a16:creationId xmlns:a16="http://schemas.microsoft.com/office/drawing/2014/main" id="{937CD776-6C13-43B6-A752-EA331853952A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561" name="Google Shape;2074;p65">
                    <a:extLst>
                      <a:ext uri="{FF2B5EF4-FFF2-40B4-BE49-F238E27FC236}">
                        <a16:creationId xmlns:a16="http://schemas.microsoft.com/office/drawing/2014/main" id="{8D9DB40F-491E-4DB3-9233-9B67ED26CF9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2" name="Google Shape;2075;p65">
                    <a:extLst>
                      <a:ext uri="{FF2B5EF4-FFF2-40B4-BE49-F238E27FC236}">
                        <a16:creationId xmlns:a16="http://schemas.microsoft.com/office/drawing/2014/main" id="{6E84C081-7C01-423F-83FA-82C6F4B4E1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3" name="Google Shape;2076;p65">
                    <a:extLst>
                      <a:ext uri="{FF2B5EF4-FFF2-40B4-BE49-F238E27FC236}">
                        <a16:creationId xmlns:a16="http://schemas.microsoft.com/office/drawing/2014/main" id="{D2E5EA5B-6309-4E84-A27D-EF50E40599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4" name="Google Shape;2077;p65">
                    <a:extLst>
                      <a:ext uri="{FF2B5EF4-FFF2-40B4-BE49-F238E27FC236}">
                        <a16:creationId xmlns:a16="http://schemas.microsoft.com/office/drawing/2014/main" id="{0185B09B-7444-4C25-A64E-B77CE10C02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5" name="Google Shape;2078;p65">
                    <a:extLst>
                      <a:ext uri="{FF2B5EF4-FFF2-40B4-BE49-F238E27FC236}">
                        <a16:creationId xmlns:a16="http://schemas.microsoft.com/office/drawing/2014/main" id="{561C94B8-A985-40AA-9E4C-9C9582F725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6" name="Google Shape;2079;p65">
                    <a:extLst>
                      <a:ext uri="{FF2B5EF4-FFF2-40B4-BE49-F238E27FC236}">
                        <a16:creationId xmlns:a16="http://schemas.microsoft.com/office/drawing/2014/main" id="{8EFE6882-E73B-4601-9FE9-DF051CFF37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7" name="Google Shape;2080;p65">
                    <a:extLst>
                      <a:ext uri="{FF2B5EF4-FFF2-40B4-BE49-F238E27FC236}">
                        <a16:creationId xmlns:a16="http://schemas.microsoft.com/office/drawing/2014/main" id="{5DDD30BB-22C7-4803-A855-B339D954E97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8" name="Google Shape;2081;p65">
                    <a:extLst>
                      <a:ext uri="{FF2B5EF4-FFF2-40B4-BE49-F238E27FC236}">
                        <a16:creationId xmlns:a16="http://schemas.microsoft.com/office/drawing/2014/main" id="{4291600B-2C83-46FF-B7DD-4056FCBCFDF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9" name="Google Shape;2082;p65">
                    <a:extLst>
                      <a:ext uri="{FF2B5EF4-FFF2-40B4-BE49-F238E27FC236}">
                        <a16:creationId xmlns:a16="http://schemas.microsoft.com/office/drawing/2014/main" id="{17AAB7E5-5CDD-4C71-9848-4183E22B595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0" name="Google Shape;2083;p65">
                    <a:extLst>
                      <a:ext uri="{FF2B5EF4-FFF2-40B4-BE49-F238E27FC236}">
                        <a16:creationId xmlns:a16="http://schemas.microsoft.com/office/drawing/2014/main" id="{3A6DC34B-C6B4-490C-95F6-D533D9ED2E0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1" name="Google Shape;2084;p65">
                    <a:extLst>
                      <a:ext uri="{FF2B5EF4-FFF2-40B4-BE49-F238E27FC236}">
                        <a16:creationId xmlns:a16="http://schemas.microsoft.com/office/drawing/2014/main" id="{740FD196-7551-4445-A5C4-2CE7D5B3F26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2" name="Google Shape;2085;p65">
                    <a:extLst>
                      <a:ext uri="{FF2B5EF4-FFF2-40B4-BE49-F238E27FC236}">
                        <a16:creationId xmlns:a16="http://schemas.microsoft.com/office/drawing/2014/main" id="{A4EF331D-0FD8-4937-ADB2-C429D7EACCF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3" name="Google Shape;2086;p65">
                    <a:extLst>
                      <a:ext uri="{FF2B5EF4-FFF2-40B4-BE49-F238E27FC236}">
                        <a16:creationId xmlns:a16="http://schemas.microsoft.com/office/drawing/2014/main" id="{C429F8E2-54B8-40C9-B46D-DEFA2D218E3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4" name="Google Shape;2087;p65">
                    <a:extLst>
                      <a:ext uri="{FF2B5EF4-FFF2-40B4-BE49-F238E27FC236}">
                        <a16:creationId xmlns:a16="http://schemas.microsoft.com/office/drawing/2014/main" id="{C3DD5F25-F664-4422-8CD5-C2D9DDE4D2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5" name="Google Shape;2088;p65">
                    <a:extLst>
                      <a:ext uri="{FF2B5EF4-FFF2-40B4-BE49-F238E27FC236}">
                        <a16:creationId xmlns:a16="http://schemas.microsoft.com/office/drawing/2014/main" id="{83C11736-D989-42A5-985F-7FD30A58D5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6" name="Google Shape;2089;p65">
                    <a:extLst>
                      <a:ext uri="{FF2B5EF4-FFF2-40B4-BE49-F238E27FC236}">
                        <a16:creationId xmlns:a16="http://schemas.microsoft.com/office/drawing/2014/main" id="{B8DA4187-874D-445B-A7CC-10FBAA7445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7" name="Google Shape;2090;p65">
                    <a:extLst>
                      <a:ext uri="{FF2B5EF4-FFF2-40B4-BE49-F238E27FC236}">
                        <a16:creationId xmlns:a16="http://schemas.microsoft.com/office/drawing/2014/main" id="{184B9BC7-2A48-482F-BB9A-52DED9D5B3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8" name="Google Shape;2091;p65">
                    <a:extLst>
                      <a:ext uri="{FF2B5EF4-FFF2-40B4-BE49-F238E27FC236}">
                        <a16:creationId xmlns:a16="http://schemas.microsoft.com/office/drawing/2014/main" id="{72E8AD8C-A38C-42DE-AAFE-A52D6078D1A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9" name="Google Shape;2092;p65">
                    <a:extLst>
                      <a:ext uri="{FF2B5EF4-FFF2-40B4-BE49-F238E27FC236}">
                        <a16:creationId xmlns:a16="http://schemas.microsoft.com/office/drawing/2014/main" id="{5FBCB768-F2C8-43B0-AB69-07279F23001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0" name="Google Shape;2093;p65">
                    <a:extLst>
                      <a:ext uri="{FF2B5EF4-FFF2-40B4-BE49-F238E27FC236}">
                        <a16:creationId xmlns:a16="http://schemas.microsoft.com/office/drawing/2014/main" id="{0E3947B2-5A2E-45E6-9114-A07EB8B5166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1" name="Google Shape;2094;p65">
                    <a:extLst>
                      <a:ext uri="{FF2B5EF4-FFF2-40B4-BE49-F238E27FC236}">
                        <a16:creationId xmlns:a16="http://schemas.microsoft.com/office/drawing/2014/main" id="{7D5E79EC-38AC-44E8-945E-C62D6A6B56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2" name="Google Shape;2095;p65">
                    <a:extLst>
                      <a:ext uri="{FF2B5EF4-FFF2-40B4-BE49-F238E27FC236}">
                        <a16:creationId xmlns:a16="http://schemas.microsoft.com/office/drawing/2014/main" id="{5B7C3C94-6155-41FA-A67E-A716A9B61D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3" name="Google Shape;2096;p65">
                    <a:extLst>
                      <a:ext uri="{FF2B5EF4-FFF2-40B4-BE49-F238E27FC236}">
                        <a16:creationId xmlns:a16="http://schemas.microsoft.com/office/drawing/2014/main" id="{DF3781FB-0EE8-4871-AC88-B82607716F8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4" name="Google Shape;2097;p65">
                    <a:extLst>
                      <a:ext uri="{FF2B5EF4-FFF2-40B4-BE49-F238E27FC236}">
                        <a16:creationId xmlns:a16="http://schemas.microsoft.com/office/drawing/2014/main" id="{7F116591-62F5-4DBA-882D-86DDF37259B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5" name="Google Shape;2098;p65">
                    <a:extLst>
                      <a:ext uri="{FF2B5EF4-FFF2-40B4-BE49-F238E27FC236}">
                        <a16:creationId xmlns:a16="http://schemas.microsoft.com/office/drawing/2014/main" id="{AEED19E5-D3A8-4F4C-B7AF-F2DDDE0DB33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6" name="Google Shape;2099;p65">
                    <a:extLst>
                      <a:ext uri="{FF2B5EF4-FFF2-40B4-BE49-F238E27FC236}">
                        <a16:creationId xmlns:a16="http://schemas.microsoft.com/office/drawing/2014/main" id="{48D6ECDD-AA6C-49C1-8FF9-F8116C1907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7" name="Google Shape;2100;p65">
                    <a:extLst>
                      <a:ext uri="{FF2B5EF4-FFF2-40B4-BE49-F238E27FC236}">
                        <a16:creationId xmlns:a16="http://schemas.microsoft.com/office/drawing/2014/main" id="{8D942C08-F3D1-4A87-BF0D-7E146108DC6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8" name="Google Shape;2101;p65">
                    <a:extLst>
                      <a:ext uri="{FF2B5EF4-FFF2-40B4-BE49-F238E27FC236}">
                        <a16:creationId xmlns:a16="http://schemas.microsoft.com/office/drawing/2014/main" id="{CAE3148D-5651-498E-8AC0-2FA8462661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9" name="Google Shape;2102;p65">
                    <a:extLst>
                      <a:ext uri="{FF2B5EF4-FFF2-40B4-BE49-F238E27FC236}">
                        <a16:creationId xmlns:a16="http://schemas.microsoft.com/office/drawing/2014/main" id="{8D96F108-1626-4979-9008-F9D5D7B46DF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0" name="Google Shape;2103;p65">
                    <a:extLst>
                      <a:ext uri="{FF2B5EF4-FFF2-40B4-BE49-F238E27FC236}">
                        <a16:creationId xmlns:a16="http://schemas.microsoft.com/office/drawing/2014/main" id="{94764DB5-3221-4AD5-9179-BA96F3803CD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1" name="Google Shape;2104;p65">
                    <a:extLst>
                      <a:ext uri="{FF2B5EF4-FFF2-40B4-BE49-F238E27FC236}">
                        <a16:creationId xmlns:a16="http://schemas.microsoft.com/office/drawing/2014/main" id="{61A9988E-322F-4653-8945-0ADC30C31DA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2" name="Google Shape;2105;p65">
                    <a:extLst>
                      <a:ext uri="{FF2B5EF4-FFF2-40B4-BE49-F238E27FC236}">
                        <a16:creationId xmlns:a16="http://schemas.microsoft.com/office/drawing/2014/main" id="{2F082083-0CF4-41D4-B647-69F0BBF155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3" name="Google Shape;2106;p65">
                    <a:extLst>
                      <a:ext uri="{FF2B5EF4-FFF2-40B4-BE49-F238E27FC236}">
                        <a16:creationId xmlns:a16="http://schemas.microsoft.com/office/drawing/2014/main" id="{C888D7C5-8DB2-4290-879E-78662B9581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4" name="Google Shape;2107;p65">
                    <a:extLst>
                      <a:ext uri="{FF2B5EF4-FFF2-40B4-BE49-F238E27FC236}">
                        <a16:creationId xmlns:a16="http://schemas.microsoft.com/office/drawing/2014/main" id="{9179634C-8BEB-43DD-9986-A52343D0370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5" name="Google Shape;2108;p65">
                    <a:extLst>
                      <a:ext uri="{FF2B5EF4-FFF2-40B4-BE49-F238E27FC236}">
                        <a16:creationId xmlns:a16="http://schemas.microsoft.com/office/drawing/2014/main" id="{05904C54-6943-4A4B-9C40-C571EEF68ED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6" name="Google Shape;2109;p65">
                    <a:extLst>
                      <a:ext uri="{FF2B5EF4-FFF2-40B4-BE49-F238E27FC236}">
                        <a16:creationId xmlns:a16="http://schemas.microsoft.com/office/drawing/2014/main" id="{2B8FBCCF-5830-4B12-8C08-F2CD88EEBF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7" name="Google Shape;2110;p65">
                    <a:extLst>
                      <a:ext uri="{FF2B5EF4-FFF2-40B4-BE49-F238E27FC236}">
                        <a16:creationId xmlns:a16="http://schemas.microsoft.com/office/drawing/2014/main" id="{D0BC17AE-A552-4E9C-AF2F-1034D4E3B7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8" name="Google Shape;2111;p65">
                    <a:extLst>
                      <a:ext uri="{FF2B5EF4-FFF2-40B4-BE49-F238E27FC236}">
                        <a16:creationId xmlns:a16="http://schemas.microsoft.com/office/drawing/2014/main" id="{AA17509A-DDB9-4A12-84F6-016354152EC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9" name="Google Shape;2112;p65">
                    <a:extLst>
                      <a:ext uri="{FF2B5EF4-FFF2-40B4-BE49-F238E27FC236}">
                        <a16:creationId xmlns:a16="http://schemas.microsoft.com/office/drawing/2014/main" id="{093C4AEF-85C7-4E82-A7BF-5CFBBC4617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0" name="Google Shape;2113;p65">
                    <a:extLst>
                      <a:ext uri="{FF2B5EF4-FFF2-40B4-BE49-F238E27FC236}">
                        <a16:creationId xmlns:a16="http://schemas.microsoft.com/office/drawing/2014/main" id="{26E346E1-244F-4AF3-8CD0-27623468D1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15" name="Google Shape;2070;p65">
                <a:extLst>
                  <a:ext uri="{FF2B5EF4-FFF2-40B4-BE49-F238E27FC236}">
                    <a16:creationId xmlns:a16="http://schemas.microsoft.com/office/drawing/2014/main" id="{51018A3A-8DC4-4E4D-B0F5-522AD11AE34E}"/>
                  </a:ext>
                </a:extLst>
              </p:cNvPr>
              <p:cNvGrpSpPr/>
              <p:nvPr/>
            </p:nvGrpSpPr>
            <p:grpSpPr>
              <a:xfrm rot="15524201">
                <a:off x="512056" y="3124567"/>
                <a:ext cx="971201" cy="524321"/>
                <a:chOff x="607374" y="701367"/>
                <a:chExt cx="1289558" cy="696192"/>
              </a:xfrm>
            </p:grpSpPr>
            <p:sp>
              <p:nvSpPr>
                <p:cNvPr id="517" name="Google Shape;2071;p65">
                  <a:extLst>
                    <a:ext uri="{FF2B5EF4-FFF2-40B4-BE49-F238E27FC236}">
                      <a16:creationId xmlns:a16="http://schemas.microsoft.com/office/drawing/2014/main" id="{F254DFA4-0734-4314-AEDD-926089D91A9D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18" name="Google Shape;2072;p65">
                  <a:extLst>
                    <a:ext uri="{FF2B5EF4-FFF2-40B4-BE49-F238E27FC236}">
                      <a16:creationId xmlns:a16="http://schemas.microsoft.com/office/drawing/2014/main" id="{5F15A2C3-C7AE-459B-AE3D-0BE72B7BF87A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519" name="Google Shape;2074;p65">
                    <a:extLst>
                      <a:ext uri="{FF2B5EF4-FFF2-40B4-BE49-F238E27FC236}">
                        <a16:creationId xmlns:a16="http://schemas.microsoft.com/office/drawing/2014/main" id="{79BCCDB3-4892-4A4D-BC60-1982EB95E4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0" name="Google Shape;2075;p65">
                    <a:extLst>
                      <a:ext uri="{FF2B5EF4-FFF2-40B4-BE49-F238E27FC236}">
                        <a16:creationId xmlns:a16="http://schemas.microsoft.com/office/drawing/2014/main" id="{2ED932B8-1432-4463-9CC7-EB253BE3B2B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1" name="Google Shape;2076;p65">
                    <a:extLst>
                      <a:ext uri="{FF2B5EF4-FFF2-40B4-BE49-F238E27FC236}">
                        <a16:creationId xmlns:a16="http://schemas.microsoft.com/office/drawing/2014/main" id="{AAA3452B-6EDD-4EB4-AA07-6692CA44450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2" name="Google Shape;2077;p65">
                    <a:extLst>
                      <a:ext uri="{FF2B5EF4-FFF2-40B4-BE49-F238E27FC236}">
                        <a16:creationId xmlns:a16="http://schemas.microsoft.com/office/drawing/2014/main" id="{D665CBD4-2575-421F-BB93-11DBA10F02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3" name="Google Shape;2078;p65">
                    <a:extLst>
                      <a:ext uri="{FF2B5EF4-FFF2-40B4-BE49-F238E27FC236}">
                        <a16:creationId xmlns:a16="http://schemas.microsoft.com/office/drawing/2014/main" id="{FF5ABF41-AC9C-456A-85D2-8FA63BFE5BD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4" name="Google Shape;2079;p65">
                    <a:extLst>
                      <a:ext uri="{FF2B5EF4-FFF2-40B4-BE49-F238E27FC236}">
                        <a16:creationId xmlns:a16="http://schemas.microsoft.com/office/drawing/2014/main" id="{87B6081B-6D3D-4A4C-A616-5CF574FF2F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" name="Google Shape;2080;p65">
                    <a:extLst>
                      <a:ext uri="{FF2B5EF4-FFF2-40B4-BE49-F238E27FC236}">
                        <a16:creationId xmlns:a16="http://schemas.microsoft.com/office/drawing/2014/main" id="{F31AC7C5-100E-4785-AD39-5BF9103A76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" name="Google Shape;2081;p65">
                    <a:extLst>
                      <a:ext uri="{FF2B5EF4-FFF2-40B4-BE49-F238E27FC236}">
                        <a16:creationId xmlns:a16="http://schemas.microsoft.com/office/drawing/2014/main" id="{2ED34003-EF53-44B1-B867-169060223D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7" name="Google Shape;2082;p65">
                    <a:extLst>
                      <a:ext uri="{FF2B5EF4-FFF2-40B4-BE49-F238E27FC236}">
                        <a16:creationId xmlns:a16="http://schemas.microsoft.com/office/drawing/2014/main" id="{7FE35B72-7348-4E2F-8AE8-E92F0111D2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8" name="Google Shape;2083;p65">
                    <a:extLst>
                      <a:ext uri="{FF2B5EF4-FFF2-40B4-BE49-F238E27FC236}">
                        <a16:creationId xmlns:a16="http://schemas.microsoft.com/office/drawing/2014/main" id="{9D3A6D9C-72BC-4B00-B9DA-5AEB8FE5F9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9" name="Google Shape;2084;p65">
                    <a:extLst>
                      <a:ext uri="{FF2B5EF4-FFF2-40B4-BE49-F238E27FC236}">
                        <a16:creationId xmlns:a16="http://schemas.microsoft.com/office/drawing/2014/main" id="{E6CF96AD-D720-4013-8118-07DE7853D8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0" name="Google Shape;2085;p65">
                    <a:extLst>
                      <a:ext uri="{FF2B5EF4-FFF2-40B4-BE49-F238E27FC236}">
                        <a16:creationId xmlns:a16="http://schemas.microsoft.com/office/drawing/2014/main" id="{63F5FE74-CEB7-4A8C-8B70-8D6B97BD53C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1" name="Google Shape;2086;p65">
                    <a:extLst>
                      <a:ext uri="{FF2B5EF4-FFF2-40B4-BE49-F238E27FC236}">
                        <a16:creationId xmlns:a16="http://schemas.microsoft.com/office/drawing/2014/main" id="{BB98E9CE-F1BA-4CE7-AD0B-51F6E880BCA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2" name="Google Shape;2087;p65">
                    <a:extLst>
                      <a:ext uri="{FF2B5EF4-FFF2-40B4-BE49-F238E27FC236}">
                        <a16:creationId xmlns:a16="http://schemas.microsoft.com/office/drawing/2014/main" id="{7D0CE9C5-BD16-4B95-A84D-D394E1DEC91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3" name="Google Shape;2088;p65">
                    <a:extLst>
                      <a:ext uri="{FF2B5EF4-FFF2-40B4-BE49-F238E27FC236}">
                        <a16:creationId xmlns:a16="http://schemas.microsoft.com/office/drawing/2014/main" id="{21E0F695-8F97-47EA-9D61-7FB03DAE2F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4" name="Google Shape;2089;p65">
                    <a:extLst>
                      <a:ext uri="{FF2B5EF4-FFF2-40B4-BE49-F238E27FC236}">
                        <a16:creationId xmlns:a16="http://schemas.microsoft.com/office/drawing/2014/main" id="{53ED580E-968B-47A9-97C4-3BD0E2DD70B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5" name="Google Shape;2090;p65">
                    <a:extLst>
                      <a:ext uri="{FF2B5EF4-FFF2-40B4-BE49-F238E27FC236}">
                        <a16:creationId xmlns:a16="http://schemas.microsoft.com/office/drawing/2014/main" id="{227709B1-0A8F-44B3-9DE3-EFFF377BF7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6" name="Google Shape;2091;p65">
                    <a:extLst>
                      <a:ext uri="{FF2B5EF4-FFF2-40B4-BE49-F238E27FC236}">
                        <a16:creationId xmlns:a16="http://schemas.microsoft.com/office/drawing/2014/main" id="{B17C91F7-1B2C-4FE6-A732-B2A40C202EC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7" name="Google Shape;2092;p65">
                    <a:extLst>
                      <a:ext uri="{FF2B5EF4-FFF2-40B4-BE49-F238E27FC236}">
                        <a16:creationId xmlns:a16="http://schemas.microsoft.com/office/drawing/2014/main" id="{3C8A7B90-F3F5-4544-A21D-462B48643ED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" name="Google Shape;2093;p65">
                    <a:extLst>
                      <a:ext uri="{FF2B5EF4-FFF2-40B4-BE49-F238E27FC236}">
                        <a16:creationId xmlns:a16="http://schemas.microsoft.com/office/drawing/2014/main" id="{717DEC4D-44B8-4EF9-93C3-261029D129E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" name="Google Shape;2094;p65">
                    <a:extLst>
                      <a:ext uri="{FF2B5EF4-FFF2-40B4-BE49-F238E27FC236}">
                        <a16:creationId xmlns:a16="http://schemas.microsoft.com/office/drawing/2014/main" id="{11CEDC63-9746-47FE-A7F7-754957CF1D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" name="Google Shape;2095;p65">
                    <a:extLst>
                      <a:ext uri="{FF2B5EF4-FFF2-40B4-BE49-F238E27FC236}">
                        <a16:creationId xmlns:a16="http://schemas.microsoft.com/office/drawing/2014/main" id="{821CFF7A-628E-4972-9620-DF39398D2C5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" name="Google Shape;2096;p65">
                    <a:extLst>
                      <a:ext uri="{FF2B5EF4-FFF2-40B4-BE49-F238E27FC236}">
                        <a16:creationId xmlns:a16="http://schemas.microsoft.com/office/drawing/2014/main" id="{090CCAAB-6B40-4282-AD38-4DCAB08874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2" name="Google Shape;2097;p65">
                    <a:extLst>
                      <a:ext uri="{FF2B5EF4-FFF2-40B4-BE49-F238E27FC236}">
                        <a16:creationId xmlns:a16="http://schemas.microsoft.com/office/drawing/2014/main" id="{383B1344-9798-47EE-A3E7-3821F25E71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3" name="Google Shape;2098;p65">
                    <a:extLst>
                      <a:ext uri="{FF2B5EF4-FFF2-40B4-BE49-F238E27FC236}">
                        <a16:creationId xmlns:a16="http://schemas.microsoft.com/office/drawing/2014/main" id="{320B16F8-7866-46F5-A6EC-A2F9C52C5B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4" name="Google Shape;2099;p65">
                    <a:extLst>
                      <a:ext uri="{FF2B5EF4-FFF2-40B4-BE49-F238E27FC236}">
                        <a16:creationId xmlns:a16="http://schemas.microsoft.com/office/drawing/2014/main" id="{6E64ED7E-1560-40D1-B939-7CF59025B8E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5" name="Google Shape;2100;p65">
                    <a:extLst>
                      <a:ext uri="{FF2B5EF4-FFF2-40B4-BE49-F238E27FC236}">
                        <a16:creationId xmlns:a16="http://schemas.microsoft.com/office/drawing/2014/main" id="{56FA6593-431C-42D6-9DEA-49F894F43B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6" name="Google Shape;2101;p65">
                    <a:extLst>
                      <a:ext uri="{FF2B5EF4-FFF2-40B4-BE49-F238E27FC236}">
                        <a16:creationId xmlns:a16="http://schemas.microsoft.com/office/drawing/2014/main" id="{FC2FFC62-FF1F-450D-89B2-93D0609E71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7" name="Google Shape;2102;p65">
                    <a:extLst>
                      <a:ext uri="{FF2B5EF4-FFF2-40B4-BE49-F238E27FC236}">
                        <a16:creationId xmlns:a16="http://schemas.microsoft.com/office/drawing/2014/main" id="{0263C0A4-BF82-4360-9116-9DC3C5B436D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8" name="Google Shape;2103;p65">
                    <a:extLst>
                      <a:ext uri="{FF2B5EF4-FFF2-40B4-BE49-F238E27FC236}">
                        <a16:creationId xmlns:a16="http://schemas.microsoft.com/office/drawing/2014/main" id="{EF74A32E-1900-4CD5-999A-5EA08DE104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9" name="Google Shape;2104;p65">
                    <a:extLst>
                      <a:ext uri="{FF2B5EF4-FFF2-40B4-BE49-F238E27FC236}">
                        <a16:creationId xmlns:a16="http://schemas.microsoft.com/office/drawing/2014/main" id="{57C560CA-99DB-41B0-A7FE-A5A4FFFE56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0" name="Google Shape;2105;p65">
                    <a:extLst>
                      <a:ext uri="{FF2B5EF4-FFF2-40B4-BE49-F238E27FC236}">
                        <a16:creationId xmlns:a16="http://schemas.microsoft.com/office/drawing/2014/main" id="{1C0939AB-1218-40B8-BF3D-85EAB39DB1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1" name="Google Shape;2106;p65">
                    <a:extLst>
                      <a:ext uri="{FF2B5EF4-FFF2-40B4-BE49-F238E27FC236}">
                        <a16:creationId xmlns:a16="http://schemas.microsoft.com/office/drawing/2014/main" id="{2C9D250C-AFA9-43A6-9169-DB2C72D7A4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2" name="Google Shape;2107;p65">
                    <a:extLst>
                      <a:ext uri="{FF2B5EF4-FFF2-40B4-BE49-F238E27FC236}">
                        <a16:creationId xmlns:a16="http://schemas.microsoft.com/office/drawing/2014/main" id="{E8FC090C-7058-4422-99F6-19150866711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3" name="Google Shape;2108;p65">
                    <a:extLst>
                      <a:ext uri="{FF2B5EF4-FFF2-40B4-BE49-F238E27FC236}">
                        <a16:creationId xmlns:a16="http://schemas.microsoft.com/office/drawing/2014/main" id="{C7CE9C6A-A78D-4771-8ED5-87A9C0CE864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4" name="Google Shape;2109;p65">
                    <a:extLst>
                      <a:ext uri="{FF2B5EF4-FFF2-40B4-BE49-F238E27FC236}">
                        <a16:creationId xmlns:a16="http://schemas.microsoft.com/office/drawing/2014/main" id="{A80C0E07-3E8A-4DF7-94CA-1193DB377AD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5" name="Google Shape;2110;p65">
                    <a:extLst>
                      <a:ext uri="{FF2B5EF4-FFF2-40B4-BE49-F238E27FC236}">
                        <a16:creationId xmlns:a16="http://schemas.microsoft.com/office/drawing/2014/main" id="{65E056ED-7627-4F72-B075-0FA2A3E7F4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6" name="Google Shape;2111;p65">
                    <a:extLst>
                      <a:ext uri="{FF2B5EF4-FFF2-40B4-BE49-F238E27FC236}">
                        <a16:creationId xmlns:a16="http://schemas.microsoft.com/office/drawing/2014/main" id="{28190973-18CA-43BF-9E64-061DCAC4AC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7" name="Google Shape;2112;p65">
                    <a:extLst>
                      <a:ext uri="{FF2B5EF4-FFF2-40B4-BE49-F238E27FC236}">
                        <a16:creationId xmlns:a16="http://schemas.microsoft.com/office/drawing/2014/main" id="{8321AC3F-76F9-4526-A0D4-88B5199444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8" name="Google Shape;2113;p65">
                    <a:extLst>
                      <a:ext uri="{FF2B5EF4-FFF2-40B4-BE49-F238E27FC236}">
                        <a16:creationId xmlns:a16="http://schemas.microsoft.com/office/drawing/2014/main" id="{4CEC6401-E5D0-41CD-81FC-01C2B80982F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16" name="Google Shape;1273;p52">
                <a:extLst>
                  <a:ext uri="{FF2B5EF4-FFF2-40B4-BE49-F238E27FC236}">
                    <a16:creationId xmlns:a16="http://schemas.microsoft.com/office/drawing/2014/main" id="{A57F9F07-F7D9-47D9-A3F9-87DE59F42F69}"/>
                  </a:ext>
                </a:extLst>
              </p:cNvPr>
              <p:cNvGrpSpPr/>
              <p:nvPr/>
            </p:nvGrpSpPr>
            <p:grpSpPr>
              <a:xfrm rot="8357514">
                <a:off x="4464788" y="3141543"/>
                <a:ext cx="971134" cy="524285"/>
                <a:chOff x="607374" y="701367"/>
                <a:chExt cx="1289558" cy="696192"/>
              </a:xfrm>
            </p:grpSpPr>
            <p:sp>
              <p:nvSpPr>
                <p:cNvPr id="475" name="Google Shape;1274;p52">
                  <a:extLst>
                    <a:ext uri="{FF2B5EF4-FFF2-40B4-BE49-F238E27FC236}">
                      <a16:creationId xmlns:a16="http://schemas.microsoft.com/office/drawing/2014/main" id="{91DC9325-F861-47BE-B7BE-874EDCB02D88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76" name="Google Shape;1275;p52">
                  <a:extLst>
                    <a:ext uri="{FF2B5EF4-FFF2-40B4-BE49-F238E27FC236}">
                      <a16:creationId xmlns:a16="http://schemas.microsoft.com/office/drawing/2014/main" id="{4D7F3EEC-4BA5-4C59-AA19-7C54D4D436CA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477" name="Google Shape;1277;p52">
                    <a:extLst>
                      <a:ext uri="{FF2B5EF4-FFF2-40B4-BE49-F238E27FC236}">
                        <a16:creationId xmlns:a16="http://schemas.microsoft.com/office/drawing/2014/main" id="{17F74F80-A7DA-45DA-A9CA-95433A426DB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8" name="Google Shape;1278;p52">
                    <a:extLst>
                      <a:ext uri="{FF2B5EF4-FFF2-40B4-BE49-F238E27FC236}">
                        <a16:creationId xmlns:a16="http://schemas.microsoft.com/office/drawing/2014/main" id="{ADFB7168-34F8-4B24-B931-82DBB751944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9" name="Google Shape;1279;p52">
                    <a:extLst>
                      <a:ext uri="{FF2B5EF4-FFF2-40B4-BE49-F238E27FC236}">
                        <a16:creationId xmlns:a16="http://schemas.microsoft.com/office/drawing/2014/main" id="{820AB6A9-7D1F-4E64-BD5C-90E939CE647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0" name="Google Shape;1280;p52">
                    <a:extLst>
                      <a:ext uri="{FF2B5EF4-FFF2-40B4-BE49-F238E27FC236}">
                        <a16:creationId xmlns:a16="http://schemas.microsoft.com/office/drawing/2014/main" id="{1A1F1226-2F02-48AB-880F-552F5400889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1" name="Google Shape;1281;p52">
                    <a:extLst>
                      <a:ext uri="{FF2B5EF4-FFF2-40B4-BE49-F238E27FC236}">
                        <a16:creationId xmlns:a16="http://schemas.microsoft.com/office/drawing/2014/main" id="{007C90DC-C505-4442-8C1A-E085693C98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2" name="Google Shape;1282;p52">
                    <a:extLst>
                      <a:ext uri="{FF2B5EF4-FFF2-40B4-BE49-F238E27FC236}">
                        <a16:creationId xmlns:a16="http://schemas.microsoft.com/office/drawing/2014/main" id="{8FEE599E-0A94-4112-9DEE-2E679B2EAA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3" name="Google Shape;1283;p52">
                    <a:extLst>
                      <a:ext uri="{FF2B5EF4-FFF2-40B4-BE49-F238E27FC236}">
                        <a16:creationId xmlns:a16="http://schemas.microsoft.com/office/drawing/2014/main" id="{E3524EA4-223E-4B8B-81D6-019A3EEB2F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4" name="Google Shape;1284;p52">
                    <a:extLst>
                      <a:ext uri="{FF2B5EF4-FFF2-40B4-BE49-F238E27FC236}">
                        <a16:creationId xmlns:a16="http://schemas.microsoft.com/office/drawing/2014/main" id="{5E8D7280-2E20-4646-9866-1C0D38C367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5" name="Google Shape;1285;p52">
                    <a:extLst>
                      <a:ext uri="{FF2B5EF4-FFF2-40B4-BE49-F238E27FC236}">
                        <a16:creationId xmlns:a16="http://schemas.microsoft.com/office/drawing/2014/main" id="{D50DAD20-8A6E-4C31-B08D-F56F12C542E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6" name="Google Shape;1286;p52">
                    <a:extLst>
                      <a:ext uri="{FF2B5EF4-FFF2-40B4-BE49-F238E27FC236}">
                        <a16:creationId xmlns:a16="http://schemas.microsoft.com/office/drawing/2014/main" id="{0482E5E2-D57C-41C1-AD90-7D9F7CD419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7" name="Google Shape;1287;p52">
                    <a:extLst>
                      <a:ext uri="{FF2B5EF4-FFF2-40B4-BE49-F238E27FC236}">
                        <a16:creationId xmlns:a16="http://schemas.microsoft.com/office/drawing/2014/main" id="{902B62E2-7DAB-4881-931A-61C3D7E398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8" name="Google Shape;1288;p52">
                    <a:extLst>
                      <a:ext uri="{FF2B5EF4-FFF2-40B4-BE49-F238E27FC236}">
                        <a16:creationId xmlns:a16="http://schemas.microsoft.com/office/drawing/2014/main" id="{8B65F51B-BA40-4FE2-8E4A-FC8FE354A55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9" name="Google Shape;1289;p52">
                    <a:extLst>
                      <a:ext uri="{FF2B5EF4-FFF2-40B4-BE49-F238E27FC236}">
                        <a16:creationId xmlns:a16="http://schemas.microsoft.com/office/drawing/2014/main" id="{0A81E2BB-50A9-4F6A-95CA-F07CEDAF1F1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0" name="Google Shape;1290;p52">
                    <a:extLst>
                      <a:ext uri="{FF2B5EF4-FFF2-40B4-BE49-F238E27FC236}">
                        <a16:creationId xmlns:a16="http://schemas.microsoft.com/office/drawing/2014/main" id="{08084611-21AC-4AED-AC4E-809A371FDE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1" name="Google Shape;1291;p52">
                    <a:extLst>
                      <a:ext uri="{FF2B5EF4-FFF2-40B4-BE49-F238E27FC236}">
                        <a16:creationId xmlns:a16="http://schemas.microsoft.com/office/drawing/2014/main" id="{82C70F28-FC06-4A4E-B646-2CF4D23C2F8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2" name="Google Shape;1292;p52">
                    <a:extLst>
                      <a:ext uri="{FF2B5EF4-FFF2-40B4-BE49-F238E27FC236}">
                        <a16:creationId xmlns:a16="http://schemas.microsoft.com/office/drawing/2014/main" id="{FA6DF121-BD36-44CC-BF6B-152382A83D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3" name="Google Shape;1293;p52">
                    <a:extLst>
                      <a:ext uri="{FF2B5EF4-FFF2-40B4-BE49-F238E27FC236}">
                        <a16:creationId xmlns:a16="http://schemas.microsoft.com/office/drawing/2014/main" id="{731E8851-86D1-4DAC-B813-A39AF4C742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4" name="Google Shape;1294;p52">
                    <a:extLst>
                      <a:ext uri="{FF2B5EF4-FFF2-40B4-BE49-F238E27FC236}">
                        <a16:creationId xmlns:a16="http://schemas.microsoft.com/office/drawing/2014/main" id="{B5086157-B80D-4E80-9FB0-669FB1D71C3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5" name="Google Shape;1295;p52">
                    <a:extLst>
                      <a:ext uri="{FF2B5EF4-FFF2-40B4-BE49-F238E27FC236}">
                        <a16:creationId xmlns:a16="http://schemas.microsoft.com/office/drawing/2014/main" id="{49358C7E-7568-4FC7-8EE4-E0913F39849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6" name="Google Shape;1296;p52">
                    <a:extLst>
                      <a:ext uri="{FF2B5EF4-FFF2-40B4-BE49-F238E27FC236}">
                        <a16:creationId xmlns:a16="http://schemas.microsoft.com/office/drawing/2014/main" id="{11A818BE-0BF7-436B-8AA6-9D0C27E6557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7" name="Google Shape;1297;p52">
                    <a:extLst>
                      <a:ext uri="{FF2B5EF4-FFF2-40B4-BE49-F238E27FC236}">
                        <a16:creationId xmlns:a16="http://schemas.microsoft.com/office/drawing/2014/main" id="{ACF33A3C-1EFE-45D8-BD1F-E577668892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8" name="Google Shape;1298;p52">
                    <a:extLst>
                      <a:ext uri="{FF2B5EF4-FFF2-40B4-BE49-F238E27FC236}">
                        <a16:creationId xmlns:a16="http://schemas.microsoft.com/office/drawing/2014/main" id="{4BD05F3E-088B-4CE0-AF86-36C8DCBAAA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9" name="Google Shape;1299;p52">
                    <a:extLst>
                      <a:ext uri="{FF2B5EF4-FFF2-40B4-BE49-F238E27FC236}">
                        <a16:creationId xmlns:a16="http://schemas.microsoft.com/office/drawing/2014/main" id="{E2A1AC8E-27A5-4745-B0BD-8290B0D5A6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0" name="Google Shape;1300;p52">
                    <a:extLst>
                      <a:ext uri="{FF2B5EF4-FFF2-40B4-BE49-F238E27FC236}">
                        <a16:creationId xmlns:a16="http://schemas.microsoft.com/office/drawing/2014/main" id="{5AA2D299-9AF2-4E6E-994C-431FD36F1B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1" name="Google Shape;1301;p52">
                    <a:extLst>
                      <a:ext uri="{FF2B5EF4-FFF2-40B4-BE49-F238E27FC236}">
                        <a16:creationId xmlns:a16="http://schemas.microsoft.com/office/drawing/2014/main" id="{93A02E6F-3311-47D7-A4E0-98F0B666D0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2" name="Google Shape;1302;p52">
                    <a:extLst>
                      <a:ext uri="{FF2B5EF4-FFF2-40B4-BE49-F238E27FC236}">
                        <a16:creationId xmlns:a16="http://schemas.microsoft.com/office/drawing/2014/main" id="{DE2497D6-1CB0-45B3-ACF2-1F25530BCA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" name="Google Shape;1303;p52">
                    <a:extLst>
                      <a:ext uri="{FF2B5EF4-FFF2-40B4-BE49-F238E27FC236}">
                        <a16:creationId xmlns:a16="http://schemas.microsoft.com/office/drawing/2014/main" id="{B5E5C678-64FC-4693-B2F1-008D76DD13A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4" name="Google Shape;1304;p52">
                    <a:extLst>
                      <a:ext uri="{FF2B5EF4-FFF2-40B4-BE49-F238E27FC236}">
                        <a16:creationId xmlns:a16="http://schemas.microsoft.com/office/drawing/2014/main" id="{1800BB71-D12C-4DB7-A4D0-F4533A75B31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5" name="Google Shape;1305;p52">
                    <a:extLst>
                      <a:ext uri="{FF2B5EF4-FFF2-40B4-BE49-F238E27FC236}">
                        <a16:creationId xmlns:a16="http://schemas.microsoft.com/office/drawing/2014/main" id="{42AF9884-4694-4ACD-A8C9-B128A73EA68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6" name="Google Shape;1306;p52">
                    <a:extLst>
                      <a:ext uri="{FF2B5EF4-FFF2-40B4-BE49-F238E27FC236}">
                        <a16:creationId xmlns:a16="http://schemas.microsoft.com/office/drawing/2014/main" id="{188E71E1-8DA4-40E2-AE8A-DE39C47EA4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7" name="Google Shape;1307;p52">
                    <a:extLst>
                      <a:ext uri="{FF2B5EF4-FFF2-40B4-BE49-F238E27FC236}">
                        <a16:creationId xmlns:a16="http://schemas.microsoft.com/office/drawing/2014/main" id="{77C074BC-02A0-478F-8787-605DB73143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8" name="Google Shape;1308;p52">
                    <a:extLst>
                      <a:ext uri="{FF2B5EF4-FFF2-40B4-BE49-F238E27FC236}">
                        <a16:creationId xmlns:a16="http://schemas.microsoft.com/office/drawing/2014/main" id="{12EAE59D-BE71-456E-9AC3-48F1C7FA51B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9" name="Google Shape;1309;p52">
                    <a:extLst>
                      <a:ext uri="{FF2B5EF4-FFF2-40B4-BE49-F238E27FC236}">
                        <a16:creationId xmlns:a16="http://schemas.microsoft.com/office/drawing/2014/main" id="{B7240CEE-FF66-4502-AEE7-89F5A7C05D9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0" name="Google Shape;1310;p52">
                    <a:extLst>
                      <a:ext uri="{FF2B5EF4-FFF2-40B4-BE49-F238E27FC236}">
                        <a16:creationId xmlns:a16="http://schemas.microsoft.com/office/drawing/2014/main" id="{3754A103-B8E5-450B-AC18-BF05FA750AA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1" name="Google Shape;1311;p52">
                    <a:extLst>
                      <a:ext uri="{FF2B5EF4-FFF2-40B4-BE49-F238E27FC236}">
                        <a16:creationId xmlns:a16="http://schemas.microsoft.com/office/drawing/2014/main" id="{2AC044F5-445B-4D7A-BB2B-75ADF11F12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2" name="Google Shape;1312;p52">
                    <a:extLst>
                      <a:ext uri="{FF2B5EF4-FFF2-40B4-BE49-F238E27FC236}">
                        <a16:creationId xmlns:a16="http://schemas.microsoft.com/office/drawing/2014/main" id="{84C24884-85B3-4F8E-9B0D-2EE242F942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3" name="Google Shape;1313;p52">
                    <a:extLst>
                      <a:ext uri="{FF2B5EF4-FFF2-40B4-BE49-F238E27FC236}">
                        <a16:creationId xmlns:a16="http://schemas.microsoft.com/office/drawing/2014/main" id="{F1BBAA7B-A493-461F-8DE3-974522CCFAC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4" name="Google Shape;1314;p52">
                    <a:extLst>
                      <a:ext uri="{FF2B5EF4-FFF2-40B4-BE49-F238E27FC236}">
                        <a16:creationId xmlns:a16="http://schemas.microsoft.com/office/drawing/2014/main" id="{EA05BE8A-FEBD-41D7-BF52-B3C760122B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5" name="Google Shape;1315;p52">
                    <a:extLst>
                      <a:ext uri="{FF2B5EF4-FFF2-40B4-BE49-F238E27FC236}">
                        <a16:creationId xmlns:a16="http://schemas.microsoft.com/office/drawing/2014/main" id="{EC1673CB-73AD-4F8F-A05A-89E2818B890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6" name="Google Shape;1316;p52">
                    <a:extLst>
                      <a:ext uri="{FF2B5EF4-FFF2-40B4-BE49-F238E27FC236}">
                        <a16:creationId xmlns:a16="http://schemas.microsoft.com/office/drawing/2014/main" id="{CE783283-9363-4C81-B25D-57C82783D1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17" name="Google Shape;1273;p52">
                <a:extLst>
                  <a:ext uri="{FF2B5EF4-FFF2-40B4-BE49-F238E27FC236}">
                    <a16:creationId xmlns:a16="http://schemas.microsoft.com/office/drawing/2014/main" id="{731C6E19-4294-4CD0-A4A4-EA84DC13103D}"/>
                  </a:ext>
                </a:extLst>
              </p:cNvPr>
              <p:cNvGrpSpPr/>
              <p:nvPr/>
            </p:nvGrpSpPr>
            <p:grpSpPr>
              <a:xfrm rot="240322">
                <a:off x="5124176" y="3581539"/>
                <a:ext cx="1097783" cy="858468"/>
                <a:chOff x="479655" y="930084"/>
                <a:chExt cx="1457734" cy="1139950"/>
              </a:xfrm>
            </p:grpSpPr>
            <p:sp>
              <p:nvSpPr>
                <p:cNvPr id="432" name="Google Shape;1274;p52">
                  <a:extLst>
                    <a:ext uri="{FF2B5EF4-FFF2-40B4-BE49-F238E27FC236}">
                      <a16:creationId xmlns:a16="http://schemas.microsoft.com/office/drawing/2014/main" id="{79EC5912-0A87-42FC-AEA7-3614B26656AA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33" name="Google Shape;1275;p52">
                  <a:extLst>
                    <a:ext uri="{FF2B5EF4-FFF2-40B4-BE49-F238E27FC236}">
                      <a16:creationId xmlns:a16="http://schemas.microsoft.com/office/drawing/2014/main" id="{3C066E2A-C539-4ABB-B75D-FE942F6DFC1A}"/>
                    </a:ext>
                  </a:extLst>
                </p:cNvPr>
                <p:cNvGrpSpPr/>
                <p:nvPr/>
              </p:nvGrpSpPr>
              <p:grpSpPr>
                <a:xfrm rot="-5695325">
                  <a:off x="671285" y="803931"/>
                  <a:ext cx="1074473" cy="1457734"/>
                  <a:chOff x="6450835" y="269426"/>
                  <a:chExt cx="1074486" cy="1457752"/>
                </a:xfrm>
              </p:grpSpPr>
              <p:sp>
                <p:nvSpPr>
                  <p:cNvPr id="434" name="Google Shape;1276;p52">
                    <a:extLst>
                      <a:ext uri="{FF2B5EF4-FFF2-40B4-BE49-F238E27FC236}">
                        <a16:creationId xmlns:a16="http://schemas.microsoft.com/office/drawing/2014/main" id="{AC9DD679-6F96-445E-9207-746916EC99E0}"/>
                      </a:ext>
                    </a:extLst>
                  </p:cNvPr>
                  <p:cNvSpPr/>
                  <p:nvPr/>
                </p:nvSpPr>
                <p:spPr>
                  <a:xfrm rot="14741389">
                    <a:off x="6344073" y="664510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5" name="Google Shape;1277;p52">
                    <a:extLst>
                      <a:ext uri="{FF2B5EF4-FFF2-40B4-BE49-F238E27FC236}">
                        <a16:creationId xmlns:a16="http://schemas.microsoft.com/office/drawing/2014/main" id="{D190E01B-87AD-4142-96F1-FD3DE314B6C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6" name="Google Shape;1278;p52">
                    <a:extLst>
                      <a:ext uri="{FF2B5EF4-FFF2-40B4-BE49-F238E27FC236}">
                        <a16:creationId xmlns:a16="http://schemas.microsoft.com/office/drawing/2014/main" id="{CF5292B8-29CB-42EF-A082-ABDC134C49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7" name="Google Shape;1279;p52">
                    <a:extLst>
                      <a:ext uri="{FF2B5EF4-FFF2-40B4-BE49-F238E27FC236}">
                        <a16:creationId xmlns:a16="http://schemas.microsoft.com/office/drawing/2014/main" id="{67524AA3-6D42-4DBE-9A02-48C1141464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8" name="Google Shape;1280;p52">
                    <a:extLst>
                      <a:ext uri="{FF2B5EF4-FFF2-40B4-BE49-F238E27FC236}">
                        <a16:creationId xmlns:a16="http://schemas.microsoft.com/office/drawing/2014/main" id="{6F4B61C4-BED6-4B87-8377-FBC23E6ADE2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9" name="Google Shape;1281;p52">
                    <a:extLst>
                      <a:ext uri="{FF2B5EF4-FFF2-40B4-BE49-F238E27FC236}">
                        <a16:creationId xmlns:a16="http://schemas.microsoft.com/office/drawing/2014/main" id="{5739F60C-13F7-414B-B892-F9CCC07F7CB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0" name="Google Shape;1282;p52">
                    <a:extLst>
                      <a:ext uri="{FF2B5EF4-FFF2-40B4-BE49-F238E27FC236}">
                        <a16:creationId xmlns:a16="http://schemas.microsoft.com/office/drawing/2014/main" id="{C1DC39AA-F802-47CD-B473-F66165091CB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1" name="Google Shape;1283;p52">
                    <a:extLst>
                      <a:ext uri="{FF2B5EF4-FFF2-40B4-BE49-F238E27FC236}">
                        <a16:creationId xmlns:a16="http://schemas.microsoft.com/office/drawing/2014/main" id="{2A98E26B-4C7E-4EE9-942D-15BA0C0C10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2" name="Google Shape;1284;p52">
                    <a:extLst>
                      <a:ext uri="{FF2B5EF4-FFF2-40B4-BE49-F238E27FC236}">
                        <a16:creationId xmlns:a16="http://schemas.microsoft.com/office/drawing/2014/main" id="{21B3D283-FAD4-4084-A664-C80C66EB85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3" name="Google Shape;1285;p52">
                    <a:extLst>
                      <a:ext uri="{FF2B5EF4-FFF2-40B4-BE49-F238E27FC236}">
                        <a16:creationId xmlns:a16="http://schemas.microsoft.com/office/drawing/2014/main" id="{C87F9948-0A92-4CA7-B76D-EEBDBBBB0A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4" name="Google Shape;1286;p52">
                    <a:extLst>
                      <a:ext uri="{FF2B5EF4-FFF2-40B4-BE49-F238E27FC236}">
                        <a16:creationId xmlns:a16="http://schemas.microsoft.com/office/drawing/2014/main" id="{1F0B1178-E474-4587-9FB3-0DFF9F1665C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5" name="Google Shape;1287;p52">
                    <a:extLst>
                      <a:ext uri="{FF2B5EF4-FFF2-40B4-BE49-F238E27FC236}">
                        <a16:creationId xmlns:a16="http://schemas.microsoft.com/office/drawing/2014/main" id="{D673B20C-BFB5-4B41-8F13-619EE8D5986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6" name="Google Shape;1288;p52">
                    <a:extLst>
                      <a:ext uri="{FF2B5EF4-FFF2-40B4-BE49-F238E27FC236}">
                        <a16:creationId xmlns:a16="http://schemas.microsoft.com/office/drawing/2014/main" id="{AC2410D1-C2C1-4554-BAE1-188133C2B5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7" name="Google Shape;1289;p52">
                    <a:extLst>
                      <a:ext uri="{FF2B5EF4-FFF2-40B4-BE49-F238E27FC236}">
                        <a16:creationId xmlns:a16="http://schemas.microsoft.com/office/drawing/2014/main" id="{EE4B79C0-5411-484D-82E6-91F5EA0DABA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8" name="Google Shape;1290;p52">
                    <a:extLst>
                      <a:ext uri="{FF2B5EF4-FFF2-40B4-BE49-F238E27FC236}">
                        <a16:creationId xmlns:a16="http://schemas.microsoft.com/office/drawing/2014/main" id="{8D7E4653-D93A-45F5-AE5B-C699161FB6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49" name="Google Shape;1291;p52">
                    <a:extLst>
                      <a:ext uri="{FF2B5EF4-FFF2-40B4-BE49-F238E27FC236}">
                        <a16:creationId xmlns:a16="http://schemas.microsoft.com/office/drawing/2014/main" id="{00E7D9BB-3397-4251-AD42-234D647F8D2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0" name="Google Shape;1292;p52">
                    <a:extLst>
                      <a:ext uri="{FF2B5EF4-FFF2-40B4-BE49-F238E27FC236}">
                        <a16:creationId xmlns:a16="http://schemas.microsoft.com/office/drawing/2014/main" id="{BCB021F9-0412-4C1D-A5FC-B7EED7645A7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1" name="Google Shape;1293;p52">
                    <a:extLst>
                      <a:ext uri="{FF2B5EF4-FFF2-40B4-BE49-F238E27FC236}">
                        <a16:creationId xmlns:a16="http://schemas.microsoft.com/office/drawing/2014/main" id="{4A4B0ED3-D42C-46DF-9E01-4E5264886E3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2" name="Google Shape;1294;p52">
                    <a:extLst>
                      <a:ext uri="{FF2B5EF4-FFF2-40B4-BE49-F238E27FC236}">
                        <a16:creationId xmlns:a16="http://schemas.microsoft.com/office/drawing/2014/main" id="{0B670A97-1992-4C5C-9B3F-140B2591A4B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3" name="Google Shape;1295;p52">
                    <a:extLst>
                      <a:ext uri="{FF2B5EF4-FFF2-40B4-BE49-F238E27FC236}">
                        <a16:creationId xmlns:a16="http://schemas.microsoft.com/office/drawing/2014/main" id="{5A0AE808-6BC0-47F0-B8A4-7CA1CB0A88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4" name="Google Shape;1296;p52">
                    <a:extLst>
                      <a:ext uri="{FF2B5EF4-FFF2-40B4-BE49-F238E27FC236}">
                        <a16:creationId xmlns:a16="http://schemas.microsoft.com/office/drawing/2014/main" id="{E1F46EDA-0ACC-4FE8-8116-EAB74A2B796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5" name="Google Shape;1297;p52">
                    <a:extLst>
                      <a:ext uri="{FF2B5EF4-FFF2-40B4-BE49-F238E27FC236}">
                        <a16:creationId xmlns:a16="http://schemas.microsoft.com/office/drawing/2014/main" id="{237D2613-CAD5-4E76-9935-3C25BE9B82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6" name="Google Shape;1298;p52">
                    <a:extLst>
                      <a:ext uri="{FF2B5EF4-FFF2-40B4-BE49-F238E27FC236}">
                        <a16:creationId xmlns:a16="http://schemas.microsoft.com/office/drawing/2014/main" id="{0767F195-2092-44CA-85B6-9339D29BFE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7" name="Google Shape;1299;p52">
                    <a:extLst>
                      <a:ext uri="{FF2B5EF4-FFF2-40B4-BE49-F238E27FC236}">
                        <a16:creationId xmlns:a16="http://schemas.microsoft.com/office/drawing/2014/main" id="{36164A1F-D2CB-4B9E-9AB7-3A3452D0CA6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8" name="Google Shape;1300;p52">
                    <a:extLst>
                      <a:ext uri="{FF2B5EF4-FFF2-40B4-BE49-F238E27FC236}">
                        <a16:creationId xmlns:a16="http://schemas.microsoft.com/office/drawing/2014/main" id="{F59571F8-C8FB-48CB-B41A-0AD014BC113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9" name="Google Shape;1301;p52">
                    <a:extLst>
                      <a:ext uri="{FF2B5EF4-FFF2-40B4-BE49-F238E27FC236}">
                        <a16:creationId xmlns:a16="http://schemas.microsoft.com/office/drawing/2014/main" id="{5C79D75F-C44F-4C8C-AC5E-54CF175313F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0" name="Google Shape;1302;p52">
                    <a:extLst>
                      <a:ext uri="{FF2B5EF4-FFF2-40B4-BE49-F238E27FC236}">
                        <a16:creationId xmlns:a16="http://schemas.microsoft.com/office/drawing/2014/main" id="{8ADBBE3D-8061-43E2-9F18-ECF4AE6976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1" name="Google Shape;1303;p52">
                    <a:extLst>
                      <a:ext uri="{FF2B5EF4-FFF2-40B4-BE49-F238E27FC236}">
                        <a16:creationId xmlns:a16="http://schemas.microsoft.com/office/drawing/2014/main" id="{3478670E-A310-4A7A-8A20-D3FA102F52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2" name="Google Shape;1304;p52">
                    <a:extLst>
                      <a:ext uri="{FF2B5EF4-FFF2-40B4-BE49-F238E27FC236}">
                        <a16:creationId xmlns:a16="http://schemas.microsoft.com/office/drawing/2014/main" id="{A6D1B409-7E74-409C-AD66-C72EA6C425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3" name="Google Shape;1305;p52">
                    <a:extLst>
                      <a:ext uri="{FF2B5EF4-FFF2-40B4-BE49-F238E27FC236}">
                        <a16:creationId xmlns:a16="http://schemas.microsoft.com/office/drawing/2014/main" id="{142FE8FA-EEB0-4305-A838-E646F81A9B1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4" name="Google Shape;1306;p52">
                    <a:extLst>
                      <a:ext uri="{FF2B5EF4-FFF2-40B4-BE49-F238E27FC236}">
                        <a16:creationId xmlns:a16="http://schemas.microsoft.com/office/drawing/2014/main" id="{B042871B-AB4E-4702-81A1-723959DFBA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5" name="Google Shape;1307;p52">
                    <a:extLst>
                      <a:ext uri="{FF2B5EF4-FFF2-40B4-BE49-F238E27FC236}">
                        <a16:creationId xmlns:a16="http://schemas.microsoft.com/office/drawing/2014/main" id="{FD2681F0-6294-4992-9559-1529D5E7D48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" name="Google Shape;1308;p52">
                    <a:extLst>
                      <a:ext uri="{FF2B5EF4-FFF2-40B4-BE49-F238E27FC236}">
                        <a16:creationId xmlns:a16="http://schemas.microsoft.com/office/drawing/2014/main" id="{837D6DC2-3F8E-45F8-9995-14ED5218658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" name="Google Shape;1309;p52">
                    <a:extLst>
                      <a:ext uri="{FF2B5EF4-FFF2-40B4-BE49-F238E27FC236}">
                        <a16:creationId xmlns:a16="http://schemas.microsoft.com/office/drawing/2014/main" id="{22D852A2-96EB-4678-BC8A-A799127431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" name="Google Shape;1310;p52">
                    <a:extLst>
                      <a:ext uri="{FF2B5EF4-FFF2-40B4-BE49-F238E27FC236}">
                        <a16:creationId xmlns:a16="http://schemas.microsoft.com/office/drawing/2014/main" id="{358A9B13-C980-4CF9-B50D-BD49EDB7AC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9" name="Google Shape;1311;p52">
                    <a:extLst>
                      <a:ext uri="{FF2B5EF4-FFF2-40B4-BE49-F238E27FC236}">
                        <a16:creationId xmlns:a16="http://schemas.microsoft.com/office/drawing/2014/main" id="{8DDEEC99-2B56-419C-81E9-5E0E1C255B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0" name="Google Shape;1312;p52">
                    <a:extLst>
                      <a:ext uri="{FF2B5EF4-FFF2-40B4-BE49-F238E27FC236}">
                        <a16:creationId xmlns:a16="http://schemas.microsoft.com/office/drawing/2014/main" id="{11CA2D3E-7D3F-41E8-A815-B2432CCBDE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1" name="Google Shape;1313;p52">
                    <a:extLst>
                      <a:ext uri="{FF2B5EF4-FFF2-40B4-BE49-F238E27FC236}">
                        <a16:creationId xmlns:a16="http://schemas.microsoft.com/office/drawing/2014/main" id="{3AB34744-3440-4C12-AAB2-A42A7CF6EF6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2" name="Google Shape;1314;p52">
                    <a:extLst>
                      <a:ext uri="{FF2B5EF4-FFF2-40B4-BE49-F238E27FC236}">
                        <a16:creationId xmlns:a16="http://schemas.microsoft.com/office/drawing/2014/main" id="{E5B4493A-3277-4643-AEC5-0DC7988389B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3" name="Google Shape;1315;p52">
                    <a:extLst>
                      <a:ext uri="{FF2B5EF4-FFF2-40B4-BE49-F238E27FC236}">
                        <a16:creationId xmlns:a16="http://schemas.microsoft.com/office/drawing/2014/main" id="{D2583A85-4FB0-459E-B1BD-5A251B28929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4" name="Google Shape;1316;p52">
                    <a:extLst>
                      <a:ext uri="{FF2B5EF4-FFF2-40B4-BE49-F238E27FC236}">
                        <a16:creationId xmlns:a16="http://schemas.microsoft.com/office/drawing/2014/main" id="{3FA03C5F-7FDF-4833-B1B4-521FDE2160F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612177" y="290759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</p:grpSp>
          </p:grpSp>
          <p:sp>
            <p:nvSpPr>
              <p:cNvPr id="418" name="Google Shape;1274;p52">
                <a:extLst>
                  <a:ext uri="{FF2B5EF4-FFF2-40B4-BE49-F238E27FC236}">
                    <a16:creationId xmlns:a16="http://schemas.microsoft.com/office/drawing/2014/main" id="{B3E725DF-E8FD-4D05-8605-0C8DC528564C}"/>
                  </a:ext>
                </a:extLst>
              </p:cNvPr>
              <p:cNvSpPr/>
              <p:nvPr/>
            </p:nvSpPr>
            <p:spPr>
              <a:xfrm rot="8357514">
                <a:off x="1088929" y="2765211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19" name="Google Shape;1274;p52">
                <a:extLst>
                  <a:ext uri="{FF2B5EF4-FFF2-40B4-BE49-F238E27FC236}">
                    <a16:creationId xmlns:a16="http://schemas.microsoft.com/office/drawing/2014/main" id="{70EDD3A3-A85D-4B12-B600-A9BD712E5510}"/>
                  </a:ext>
                </a:extLst>
              </p:cNvPr>
              <p:cNvSpPr/>
              <p:nvPr/>
            </p:nvSpPr>
            <p:spPr>
              <a:xfrm rot="8357514">
                <a:off x="3736529" y="2537266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0" name="Google Shape;1274;p52">
                <a:extLst>
                  <a:ext uri="{FF2B5EF4-FFF2-40B4-BE49-F238E27FC236}">
                    <a16:creationId xmlns:a16="http://schemas.microsoft.com/office/drawing/2014/main" id="{5289E3F3-8BB9-4E96-9086-F6677B4E32AA}"/>
                  </a:ext>
                </a:extLst>
              </p:cNvPr>
              <p:cNvSpPr/>
              <p:nvPr/>
            </p:nvSpPr>
            <p:spPr>
              <a:xfrm rot="8357514">
                <a:off x="5718119" y="3108718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1" name="Google Shape;1274;p52">
                <a:extLst>
                  <a:ext uri="{FF2B5EF4-FFF2-40B4-BE49-F238E27FC236}">
                    <a16:creationId xmlns:a16="http://schemas.microsoft.com/office/drawing/2014/main" id="{45A8E097-CE9A-46E4-8282-BB8478DE4F02}"/>
                  </a:ext>
                </a:extLst>
              </p:cNvPr>
              <p:cNvSpPr/>
              <p:nvPr/>
            </p:nvSpPr>
            <p:spPr>
              <a:xfrm rot="8357514">
                <a:off x="3279777" y="257474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2" name="Google Shape;1274;p52">
                <a:extLst>
                  <a:ext uri="{FF2B5EF4-FFF2-40B4-BE49-F238E27FC236}">
                    <a16:creationId xmlns:a16="http://schemas.microsoft.com/office/drawing/2014/main" id="{1E0CD991-F576-455B-9C80-B64400323248}"/>
                  </a:ext>
                </a:extLst>
              </p:cNvPr>
              <p:cNvSpPr/>
              <p:nvPr/>
            </p:nvSpPr>
            <p:spPr>
              <a:xfrm rot="8357514">
                <a:off x="2500455" y="352863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3" name="Google Shape;1274;p52">
                <a:extLst>
                  <a:ext uri="{FF2B5EF4-FFF2-40B4-BE49-F238E27FC236}">
                    <a16:creationId xmlns:a16="http://schemas.microsoft.com/office/drawing/2014/main" id="{A3A4FB75-9DF5-4E11-984C-1825A2CF53F2}"/>
                  </a:ext>
                </a:extLst>
              </p:cNvPr>
              <p:cNvSpPr/>
              <p:nvPr/>
            </p:nvSpPr>
            <p:spPr>
              <a:xfrm rot="8357514">
                <a:off x="6291978" y="346186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4" name="Google Shape;1274;p52">
                <a:extLst>
                  <a:ext uri="{FF2B5EF4-FFF2-40B4-BE49-F238E27FC236}">
                    <a16:creationId xmlns:a16="http://schemas.microsoft.com/office/drawing/2014/main" id="{1C037E57-DD0B-44AF-BF58-A868A97102AC}"/>
                  </a:ext>
                </a:extLst>
              </p:cNvPr>
              <p:cNvSpPr/>
              <p:nvPr/>
            </p:nvSpPr>
            <p:spPr>
              <a:xfrm rot="8357514">
                <a:off x="7106382" y="332782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5" name="Google Shape;1274;p52">
                <a:extLst>
                  <a:ext uri="{FF2B5EF4-FFF2-40B4-BE49-F238E27FC236}">
                    <a16:creationId xmlns:a16="http://schemas.microsoft.com/office/drawing/2014/main" id="{49C45BE6-9D2E-4A2F-80EC-FFF163375E18}"/>
                  </a:ext>
                </a:extLst>
              </p:cNvPr>
              <p:cNvSpPr/>
              <p:nvPr/>
            </p:nvSpPr>
            <p:spPr>
              <a:xfrm rot="8357514">
                <a:off x="7399640" y="3788082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6" name="Google Shape;1316;p52">
                <a:extLst>
                  <a:ext uri="{FF2B5EF4-FFF2-40B4-BE49-F238E27FC236}">
                    <a16:creationId xmlns:a16="http://schemas.microsoft.com/office/drawing/2014/main" id="{0FD12E88-04AD-4C84-AC4D-5AA95E7A316E}"/>
                  </a:ext>
                </a:extLst>
              </p:cNvPr>
              <p:cNvSpPr/>
              <p:nvPr/>
            </p:nvSpPr>
            <p:spPr>
              <a:xfrm rot="18844997">
                <a:off x="5472350" y="3952667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7" name="Google Shape;1316;p52">
                <a:extLst>
                  <a:ext uri="{FF2B5EF4-FFF2-40B4-BE49-F238E27FC236}">
                    <a16:creationId xmlns:a16="http://schemas.microsoft.com/office/drawing/2014/main" id="{4DF5DE36-B1D6-45B2-93D8-71A2286CD2C1}"/>
                  </a:ext>
                </a:extLst>
              </p:cNvPr>
              <p:cNvSpPr/>
              <p:nvPr/>
            </p:nvSpPr>
            <p:spPr>
              <a:xfrm rot="18844997">
                <a:off x="2348022" y="328832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8" name="Google Shape;1316;p52">
                <a:extLst>
                  <a:ext uri="{FF2B5EF4-FFF2-40B4-BE49-F238E27FC236}">
                    <a16:creationId xmlns:a16="http://schemas.microsoft.com/office/drawing/2014/main" id="{DF427252-C384-4F3C-ACC6-DCD7FCCFF28E}"/>
                  </a:ext>
                </a:extLst>
              </p:cNvPr>
              <p:cNvSpPr/>
              <p:nvPr/>
            </p:nvSpPr>
            <p:spPr>
              <a:xfrm rot="18844997">
                <a:off x="6699572" y="323390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29" name="Google Shape;1316;p52">
                <a:extLst>
                  <a:ext uri="{FF2B5EF4-FFF2-40B4-BE49-F238E27FC236}">
                    <a16:creationId xmlns:a16="http://schemas.microsoft.com/office/drawing/2014/main" id="{63516221-9E12-4CD5-B285-1765FC35CF77}"/>
                  </a:ext>
                </a:extLst>
              </p:cNvPr>
              <p:cNvSpPr/>
              <p:nvPr/>
            </p:nvSpPr>
            <p:spPr>
              <a:xfrm rot="18844997" flipH="1">
                <a:off x="7472909" y="2915599"/>
                <a:ext cx="587041" cy="496506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0" name="Google Shape;1316;p52">
                <a:extLst>
                  <a:ext uri="{FF2B5EF4-FFF2-40B4-BE49-F238E27FC236}">
                    <a16:creationId xmlns:a16="http://schemas.microsoft.com/office/drawing/2014/main" id="{67996289-101F-4C3A-9E42-EB0B6A928699}"/>
                  </a:ext>
                </a:extLst>
              </p:cNvPr>
              <p:cNvSpPr/>
              <p:nvPr/>
            </p:nvSpPr>
            <p:spPr>
              <a:xfrm rot="18844997">
                <a:off x="1462038" y="3581001"/>
                <a:ext cx="199329" cy="160529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1" name="Google Shape;1316;p52">
                <a:extLst>
                  <a:ext uri="{FF2B5EF4-FFF2-40B4-BE49-F238E27FC236}">
                    <a16:creationId xmlns:a16="http://schemas.microsoft.com/office/drawing/2014/main" id="{7963D643-923E-4F1C-A171-10DA18915E80}"/>
                  </a:ext>
                </a:extLst>
              </p:cNvPr>
              <p:cNvSpPr/>
              <p:nvPr/>
            </p:nvSpPr>
            <p:spPr>
              <a:xfrm rot="15720751">
                <a:off x="617772" y="3184271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58111D42-71C0-48EE-92FA-0FE8A787B846}"/>
                </a:ext>
              </a:extLst>
            </p:cNvPr>
            <p:cNvGrpSpPr/>
            <p:nvPr/>
          </p:nvGrpSpPr>
          <p:grpSpPr>
            <a:xfrm>
              <a:off x="786237" y="2566392"/>
              <a:ext cx="7250776" cy="1888402"/>
              <a:chOff x="633837" y="2413992"/>
              <a:chExt cx="7250776" cy="1888402"/>
            </a:xfrm>
          </p:grpSpPr>
          <p:grpSp>
            <p:nvGrpSpPr>
              <p:cNvPr id="76" name="Google Shape;2070;p65">
                <a:extLst>
                  <a:ext uri="{FF2B5EF4-FFF2-40B4-BE49-F238E27FC236}">
                    <a16:creationId xmlns:a16="http://schemas.microsoft.com/office/drawing/2014/main" id="{896B2A38-0897-4F50-9A64-77066EDAB141}"/>
                  </a:ext>
                </a:extLst>
              </p:cNvPr>
              <p:cNvGrpSpPr/>
              <p:nvPr/>
            </p:nvGrpSpPr>
            <p:grpSpPr>
              <a:xfrm rot="624403">
                <a:off x="2219935" y="2717585"/>
                <a:ext cx="5664678" cy="673858"/>
                <a:chOff x="607374" y="347635"/>
                <a:chExt cx="7521545" cy="894747"/>
              </a:xfrm>
            </p:grpSpPr>
            <p:sp>
              <p:nvSpPr>
                <p:cNvPr id="368" name="Google Shape;2071;p65">
                  <a:extLst>
                    <a:ext uri="{FF2B5EF4-FFF2-40B4-BE49-F238E27FC236}">
                      <a16:creationId xmlns:a16="http://schemas.microsoft.com/office/drawing/2014/main" id="{7C3927F3-B7A2-4909-A780-414A3F8E5E93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69" name="Google Shape;2072;p65">
                  <a:extLst>
                    <a:ext uri="{FF2B5EF4-FFF2-40B4-BE49-F238E27FC236}">
                      <a16:creationId xmlns:a16="http://schemas.microsoft.com/office/drawing/2014/main" id="{29E69106-1177-4109-ABFF-973FE14DC6C1}"/>
                    </a:ext>
                  </a:extLst>
                </p:cNvPr>
                <p:cNvGrpSpPr/>
                <p:nvPr/>
              </p:nvGrpSpPr>
              <p:grpSpPr>
                <a:xfrm rot="-5695325">
                  <a:off x="4200854" y="-2798356"/>
                  <a:ext cx="782074" cy="7074056"/>
                  <a:chOff x="7097948" y="900302"/>
                  <a:chExt cx="782084" cy="7074143"/>
                </a:xfrm>
              </p:grpSpPr>
              <p:sp>
                <p:nvSpPr>
                  <p:cNvPr id="370" name="Google Shape;2073;p65">
                    <a:extLst>
                      <a:ext uri="{FF2B5EF4-FFF2-40B4-BE49-F238E27FC236}">
                        <a16:creationId xmlns:a16="http://schemas.microsoft.com/office/drawing/2014/main" id="{B27FDEF8-854C-43B1-9A81-3F43319056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27588" y="7422002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371" name="Google Shape;2074;p65">
                    <a:extLst>
                      <a:ext uri="{FF2B5EF4-FFF2-40B4-BE49-F238E27FC236}">
                        <a16:creationId xmlns:a16="http://schemas.microsoft.com/office/drawing/2014/main" id="{B154BB53-B4AA-4CA1-B8C8-3C76E79EDA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" name="Google Shape;2075;p65">
                    <a:extLst>
                      <a:ext uri="{FF2B5EF4-FFF2-40B4-BE49-F238E27FC236}">
                        <a16:creationId xmlns:a16="http://schemas.microsoft.com/office/drawing/2014/main" id="{84498244-060A-404C-A273-70F389C987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" name="Google Shape;2076;p65">
                    <a:extLst>
                      <a:ext uri="{FF2B5EF4-FFF2-40B4-BE49-F238E27FC236}">
                        <a16:creationId xmlns:a16="http://schemas.microsoft.com/office/drawing/2014/main" id="{81DA6E50-B557-4BEB-BCA2-5DA8EE077C9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" name="Google Shape;2077;p65">
                    <a:extLst>
                      <a:ext uri="{FF2B5EF4-FFF2-40B4-BE49-F238E27FC236}">
                        <a16:creationId xmlns:a16="http://schemas.microsoft.com/office/drawing/2014/main" id="{33CB38C0-F975-4E84-90A2-25DCE8BE30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" name="Google Shape;2078;p65">
                    <a:extLst>
                      <a:ext uri="{FF2B5EF4-FFF2-40B4-BE49-F238E27FC236}">
                        <a16:creationId xmlns:a16="http://schemas.microsoft.com/office/drawing/2014/main" id="{263D9B4E-5990-4F78-8815-DFDC5382ED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376" name="Google Shape;2079;p65">
                    <a:extLst>
                      <a:ext uri="{FF2B5EF4-FFF2-40B4-BE49-F238E27FC236}">
                        <a16:creationId xmlns:a16="http://schemas.microsoft.com/office/drawing/2014/main" id="{F46CFC9C-E5AE-4A45-9598-EE9E9B1D77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" name="Google Shape;2080;p65">
                    <a:extLst>
                      <a:ext uri="{FF2B5EF4-FFF2-40B4-BE49-F238E27FC236}">
                        <a16:creationId xmlns:a16="http://schemas.microsoft.com/office/drawing/2014/main" id="{F9B54879-711C-488A-B27D-1B714E2429B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" name="Google Shape;2081;p65">
                    <a:extLst>
                      <a:ext uri="{FF2B5EF4-FFF2-40B4-BE49-F238E27FC236}">
                        <a16:creationId xmlns:a16="http://schemas.microsoft.com/office/drawing/2014/main" id="{01589838-94CD-43A5-8626-CF489AC0B23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" name="Google Shape;2082;p65">
                    <a:extLst>
                      <a:ext uri="{FF2B5EF4-FFF2-40B4-BE49-F238E27FC236}">
                        <a16:creationId xmlns:a16="http://schemas.microsoft.com/office/drawing/2014/main" id="{2A1B9A18-8187-415B-8B63-1F03DB8655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" name="Google Shape;2083;p65">
                    <a:extLst>
                      <a:ext uri="{FF2B5EF4-FFF2-40B4-BE49-F238E27FC236}">
                        <a16:creationId xmlns:a16="http://schemas.microsoft.com/office/drawing/2014/main" id="{A53B9DB3-5AF2-4694-9E8B-BA23791916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" name="Google Shape;2084;p65">
                    <a:extLst>
                      <a:ext uri="{FF2B5EF4-FFF2-40B4-BE49-F238E27FC236}">
                        <a16:creationId xmlns:a16="http://schemas.microsoft.com/office/drawing/2014/main" id="{51C8C3A7-844F-47B5-A0B6-B176DA24D4D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" name="Google Shape;2085;p65">
                    <a:extLst>
                      <a:ext uri="{FF2B5EF4-FFF2-40B4-BE49-F238E27FC236}">
                        <a16:creationId xmlns:a16="http://schemas.microsoft.com/office/drawing/2014/main" id="{7F6CCEB3-C604-4CEF-8DAA-D97FDB16E9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3" name="Google Shape;2086;p65">
                    <a:extLst>
                      <a:ext uri="{FF2B5EF4-FFF2-40B4-BE49-F238E27FC236}">
                        <a16:creationId xmlns:a16="http://schemas.microsoft.com/office/drawing/2014/main" id="{CC3B686B-2B44-4243-B546-82464DBB2C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4" name="Google Shape;2087;p65">
                    <a:extLst>
                      <a:ext uri="{FF2B5EF4-FFF2-40B4-BE49-F238E27FC236}">
                        <a16:creationId xmlns:a16="http://schemas.microsoft.com/office/drawing/2014/main" id="{45EF2B96-B9D3-4F98-AB69-32061E7A670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5" name="Google Shape;2088;p65">
                    <a:extLst>
                      <a:ext uri="{FF2B5EF4-FFF2-40B4-BE49-F238E27FC236}">
                        <a16:creationId xmlns:a16="http://schemas.microsoft.com/office/drawing/2014/main" id="{2F98D299-83C5-4B17-83CA-F066AE318F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6" name="Google Shape;2089;p65">
                    <a:extLst>
                      <a:ext uri="{FF2B5EF4-FFF2-40B4-BE49-F238E27FC236}">
                        <a16:creationId xmlns:a16="http://schemas.microsoft.com/office/drawing/2014/main" id="{583A782B-8DD5-4D72-B577-464E8C3328C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" name="Google Shape;2090;p65">
                    <a:extLst>
                      <a:ext uri="{FF2B5EF4-FFF2-40B4-BE49-F238E27FC236}">
                        <a16:creationId xmlns:a16="http://schemas.microsoft.com/office/drawing/2014/main" id="{6CBADDA4-D0F6-4988-925A-EC940A2556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8" name="Google Shape;2091;p65">
                    <a:extLst>
                      <a:ext uri="{FF2B5EF4-FFF2-40B4-BE49-F238E27FC236}">
                        <a16:creationId xmlns:a16="http://schemas.microsoft.com/office/drawing/2014/main" id="{E34C2975-2529-4834-B930-D8299E0D101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9" name="Google Shape;2092;p65">
                    <a:extLst>
                      <a:ext uri="{FF2B5EF4-FFF2-40B4-BE49-F238E27FC236}">
                        <a16:creationId xmlns:a16="http://schemas.microsoft.com/office/drawing/2014/main" id="{9592A2F7-5C05-4FD0-BAD2-C29A0CE408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0" name="Google Shape;2093;p65">
                    <a:extLst>
                      <a:ext uri="{FF2B5EF4-FFF2-40B4-BE49-F238E27FC236}">
                        <a16:creationId xmlns:a16="http://schemas.microsoft.com/office/drawing/2014/main" id="{5BA5C370-5826-4AFD-900E-CCE9B41F08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1" name="Google Shape;2094;p65">
                    <a:extLst>
                      <a:ext uri="{FF2B5EF4-FFF2-40B4-BE49-F238E27FC236}">
                        <a16:creationId xmlns:a16="http://schemas.microsoft.com/office/drawing/2014/main" id="{7CD36464-C39C-453A-B0AE-A875255CD6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2" name="Google Shape;2095;p65">
                    <a:extLst>
                      <a:ext uri="{FF2B5EF4-FFF2-40B4-BE49-F238E27FC236}">
                        <a16:creationId xmlns:a16="http://schemas.microsoft.com/office/drawing/2014/main" id="{8B03B37C-5ED9-417E-8724-4379FDC9E97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3" name="Google Shape;2096;p65">
                    <a:extLst>
                      <a:ext uri="{FF2B5EF4-FFF2-40B4-BE49-F238E27FC236}">
                        <a16:creationId xmlns:a16="http://schemas.microsoft.com/office/drawing/2014/main" id="{8FF3395D-CBAB-44F3-9FCE-5ADEDACDBB2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4" name="Google Shape;2097;p65">
                    <a:extLst>
                      <a:ext uri="{FF2B5EF4-FFF2-40B4-BE49-F238E27FC236}">
                        <a16:creationId xmlns:a16="http://schemas.microsoft.com/office/drawing/2014/main" id="{1A87279C-68C3-44E1-8D1E-CE741072ED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5" name="Google Shape;2098;p65">
                    <a:extLst>
                      <a:ext uri="{FF2B5EF4-FFF2-40B4-BE49-F238E27FC236}">
                        <a16:creationId xmlns:a16="http://schemas.microsoft.com/office/drawing/2014/main" id="{B493C8ED-DBCF-41AF-9438-95E763D86DA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6" name="Google Shape;2099;p65">
                    <a:extLst>
                      <a:ext uri="{FF2B5EF4-FFF2-40B4-BE49-F238E27FC236}">
                        <a16:creationId xmlns:a16="http://schemas.microsoft.com/office/drawing/2014/main" id="{CD50DB41-D926-424B-A9D2-A30ECB80EB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7" name="Google Shape;2100;p65">
                    <a:extLst>
                      <a:ext uri="{FF2B5EF4-FFF2-40B4-BE49-F238E27FC236}">
                        <a16:creationId xmlns:a16="http://schemas.microsoft.com/office/drawing/2014/main" id="{3C289C95-FBA8-486F-997A-754090995CA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8" name="Google Shape;2101;p65">
                    <a:extLst>
                      <a:ext uri="{FF2B5EF4-FFF2-40B4-BE49-F238E27FC236}">
                        <a16:creationId xmlns:a16="http://schemas.microsoft.com/office/drawing/2014/main" id="{88E89C99-9B3E-4900-B000-A368DEE2086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9" name="Google Shape;2102;p65">
                    <a:extLst>
                      <a:ext uri="{FF2B5EF4-FFF2-40B4-BE49-F238E27FC236}">
                        <a16:creationId xmlns:a16="http://schemas.microsoft.com/office/drawing/2014/main" id="{2D7EFD8B-2FC1-43D8-9555-AC5A2319F1B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0" name="Google Shape;2103;p65">
                    <a:extLst>
                      <a:ext uri="{FF2B5EF4-FFF2-40B4-BE49-F238E27FC236}">
                        <a16:creationId xmlns:a16="http://schemas.microsoft.com/office/drawing/2014/main" id="{91F1672D-7420-4655-8EA7-F8F049894B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1" name="Google Shape;2104;p65">
                    <a:extLst>
                      <a:ext uri="{FF2B5EF4-FFF2-40B4-BE49-F238E27FC236}">
                        <a16:creationId xmlns:a16="http://schemas.microsoft.com/office/drawing/2014/main" id="{5DFB27E1-2B29-43E7-94AE-EFFC1E03525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2" name="Google Shape;2105;p65">
                    <a:extLst>
                      <a:ext uri="{FF2B5EF4-FFF2-40B4-BE49-F238E27FC236}">
                        <a16:creationId xmlns:a16="http://schemas.microsoft.com/office/drawing/2014/main" id="{CF27424A-48DF-4D5F-8EFC-29DBBCE9C8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3" name="Google Shape;2106;p65">
                    <a:extLst>
                      <a:ext uri="{FF2B5EF4-FFF2-40B4-BE49-F238E27FC236}">
                        <a16:creationId xmlns:a16="http://schemas.microsoft.com/office/drawing/2014/main" id="{404A6A43-B770-4B4C-A59D-3EBC578E5F3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4" name="Google Shape;2107;p65">
                    <a:extLst>
                      <a:ext uri="{FF2B5EF4-FFF2-40B4-BE49-F238E27FC236}">
                        <a16:creationId xmlns:a16="http://schemas.microsoft.com/office/drawing/2014/main" id="{D2B217CC-E5D0-42D9-9067-9A8AEE8B4AC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5" name="Google Shape;2108;p65">
                    <a:extLst>
                      <a:ext uri="{FF2B5EF4-FFF2-40B4-BE49-F238E27FC236}">
                        <a16:creationId xmlns:a16="http://schemas.microsoft.com/office/drawing/2014/main" id="{4373470B-F0F2-4641-BFFD-7A06D038A10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6" name="Google Shape;2109;p65">
                    <a:extLst>
                      <a:ext uri="{FF2B5EF4-FFF2-40B4-BE49-F238E27FC236}">
                        <a16:creationId xmlns:a16="http://schemas.microsoft.com/office/drawing/2014/main" id="{7E3C2030-8545-44E9-A785-2382565AA33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" name="Google Shape;2110;p65">
                    <a:extLst>
                      <a:ext uri="{FF2B5EF4-FFF2-40B4-BE49-F238E27FC236}">
                        <a16:creationId xmlns:a16="http://schemas.microsoft.com/office/drawing/2014/main" id="{4B908228-6B59-4B56-B128-787D2A0887B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" name="Google Shape;2111;p65">
                    <a:extLst>
                      <a:ext uri="{FF2B5EF4-FFF2-40B4-BE49-F238E27FC236}">
                        <a16:creationId xmlns:a16="http://schemas.microsoft.com/office/drawing/2014/main" id="{07C74E37-2A43-4123-BC47-86708E4121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" name="Google Shape;2112;p65">
                    <a:extLst>
                      <a:ext uri="{FF2B5EF4-FFF2-40B4-BE49-F238E27FC236}">
                        <a16:creationId xmlns:a16="http://schemas.microsoft.com/office/drawing/2014/main" id="{90090FEB-76D5-4387-8154-D7697FAB37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" name="Google Shape;2113;p65">
                    <a:extLst>
                      <a:ext uri="{FF2B5EF4-FFF2-40B4-BE49-F238E27FC236}">
                        <a16:creationId xmlns:a16="http://schemas.microsoft.com/office/drawing/2014/main" id="{43A26BCA-FCF1-4973-AB23-A0542ECD821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0" name="Google Shape;2070;p65">
                <a:extLst>
                  <a:ext uri="{FF2B5EF4-FFF2-40B4-BE49-F238E27FC236}">
                    <a16:creationId xmlns:a16="http://schemas.microsoft.com/office/drawing/2014/main" id="{72EF3112-A702-4A3E-81B8-0087FF282809}"/>
                  </a:ext>
                </a:extLst>
              </p:cNvPr>
              <p:cNvGrpSpPr/>
              <p:nvPr/>
            </p:nvGrpSpPr>
            <p:grpSpPr>
              <a:xfrm rot="624403">
                <a:off x="1234981" y="2894444"/>
                <a:ext cx="997591" cy="1139461"/>
                <a:chOff x="607374" y="699857"/>
                <a:chExt cx="1324599" cy="1512973"/>
              </a:xfrm>
            </p:grpSpPr>
            <p:sp>
              <p:nvSpPr>
                <p:cNvPr id="325" name="Google Shape;2071;p65">
                  <a:extLst>
                    <a:ext uri="{FF2B5EF4-FFF2-40B4-BE49-F238E27FC236}">
                      <a16:creationId xmlns:a16="http://schemas.microsoft.com/office/drawing/2014/main" id="{E5B14BE4-8B69-415C-A4E2-04954BCA9CB7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26" name="Google Shape;2072;p65">
                  <a:extLst>
                    <a:ext uri="{FF2B5EF4-FFF2-40B4-BE49-F238E27FC236}">
                      <a16:creationId xmlns:a16="http://schemas.microsoft.com/office/drawing/2014/main" id="{A16835FA-46E9-4457-8754-DDC784FD4F5F}"/>
                    </a:ext>
                  </a:extLst>
                </p:cNvPr>
                <p:cNvGrpSpPr/>
                <p:nvPr/>
              </p:nvGrpSpPr>
              <p:grpSpPr>
                <a:xfrm rot="-5695325">
                  <a:off x="762053" y="1042911"/>
                  <a:ext cx="1512973" cy="826866"/>
                  <a:chOff x="6281157" y="900302"/>
                  <a:chExt cx="1512992" cy="826876"/>
                </a:xfrm>
              </p:grpSpPr>
              <p:sp>
                <p:nvSpPr>
                  <p:cNvPr id="327" name="Google Shape;2073;p65">
                    <a:extLst>
                      <a:ext uri="{FF2B5EF4-FFF2-40B4-BE49-F238E27FC236}">
                        <a16:creationId xmlns:a16="http://schemas.microsoft.com/office/drawing/2014/main" id="{16653F7B-5B4C-406C-BCF7-BE2A695F851C}"/>
                      </a:ext>
                    </a:extLst>
                  </p:cNvPr>
                  <p:cNvSpPr/>
                  <p:nvPr/>
                </p:nvSpPr>
                <p:spPr>
                  <a:xfrm rot="9896149">
                    <a:off x="6281157" y="1232690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328" name="Google Shape;2074;p65">
                    <a:extLst>
                      <a:ext uri="{FF2B5EF4-FFF2-40B4-BE49-F238E27FC236}">
                        <a16:creationId xmlns:a16="http://schemas.microsoft.com/office/drawing/2014/main" id="{80AE7BE3-24EF-4B9A-B9EF-6EAE57AD6C1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9" name="Google Shape;2075;p65">
                    <a:extLst>
                      <a:ext uri="{FF2B5EF4-FFF2-40B4-BE49-F238E27FC236}">
                        <a16:creationId xmlns:a16="http://schemas.microsoft.com/office/drawing/2014/main" id="{7B77800A-C991-4770-B84E-D767B17D0D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0" name="Google Shape;2076;p65">
                    <a:extLst>
                      <a:ext uri="{FF2B5EF4-FFF2-40B4-BE49-F238E27FC236}">
                        <a16:creationId xmlns:a16="http://schemas.microsoft.com/office/drawing/2014/main" id="{43F42626-413E-46AF-8E18-68598F94F1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1" name="Google Shape;2077;p65">
                    <a:extLst>
                      <a:ext uri="{FF2B5EF4-FFF2-40B4-BE49-F238E27FC236}">
                        <a16:creationId xmlns:a16="http://schemas.microsoft.com/office/drawing/2014/main" id="{91C64F69-6D9D-4953-9096-69823268F51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2" name="Google Shape;2078;p65">
                    <a:extLst>
                      <a:ext uri="{FF2B5EF4-FFF2-40B4-BE49-F238E27FC236}">
                        <a16:creationId xmlns:a16="http://schemas.microsoft.com/office/drawing/2014/main" id="{FE4B293C-1B5A-4DEB-9F0B-51D5D40E615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3" name="Google Shape;2079;p65">
                    <a:extLst>
                      <a:ext uri="{FF2B5EF4-FFF2-40B4-BE49-F238E27FC236}">
                        <a16:creationId xmlns:a16="http://schemas.microsoft.com/office/drawing/2014/main" id="{A81C47E6-ABFE-46B0-B242-AFCFB481945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4" name="Google Shape;2080;p65">
                    <a:extLst>
                      <a:ext uri="{FF2B5EF4-FFF2-40B4-BE49-F238E27FC236}">
                        <a16:creationId xmlns:a16="http://schemas.microsoft.com/office/drawing/2014/main" id="{A93B60DD-73E2-47FD-BCD3-DF82A16158C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5" name="Google Shape;2081;p65">
                    <a:extLst>
                      <a:ext uri="{FF2B5EF4-FFF2-40B4-BE49-F238E27FC236}">
                        <a16:creationId xmlns:a16="http://schemas.microsoft.com/office/drawing/2014/main" id="{6D9128CD-0A54-4129-A036-9956D0BFFF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6" name="Google Shape;2082;p65">
                    <a:extLst>
                      <a:ext uri="{FF2B5EF4-FFF2-40B4-BE49-F238E27FC236}">
                        <a16:creationId xmlns:a16="http://schemas.microsoft.com/office/drawing/2014/main" id="{B35978D5-A8AE-48D0-AECF-F3A2F0C537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7" name="Google Shape;2083;p65">
                    <a:extLst>
                      <a:ext uri="{FF2B5EF4-FFF2-40B4-BE49-F238E27FC236}">
                        <a16:creationId xmlns:a16="http://schemas.microsoft.com/office/drawing/2014/main" id="{9F49ECF2-8DBD-4B60-8D99-89E08627245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8" name="Google Shape;2084;p65">
                    <a:extLst>
                      <a:ext uri="{FF2B5EF4-FFF2-40B4-BE49-F238E27FC236}">
                        <a16:creationId xmlns:a16="http://schemas.microsoft.com/office/drawing/2014/main" id="{CB45CE3A-928C-4F6D-85F0-C34B3C7B4E3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9" name="Google Shape;2085;p65">
                    <a:extLst>
                      <a:ext uri="{FF2B5EF4-FFF2-40B4-BE49-F238E27FC236}">
                        <a16:creationId xmlns:a16="http://schemas.microsoft.com/office/drawing/2014/main" id="{28D819F5-0FA6-4598-8233-CC72743E21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0" name="Google Shape;2086;p65">
                    <a:extLst>
                      <a:ext uri="{FF2B5EF4-FFF2-40B4-BE49-F238E27FC236}">
                        <a16:creationId xmlns:a16="http://schemas.microsoft.com/office/drawing/2014/main" id="{47AE0EE9-EFB9-4F2F-A7C8-7F032F3129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1" name="Google Shape;2087;p65">
                    <a:extLst>
                      <a:ext uri="{FF2B5EF4-FFF2-40B4-BE49-F238E27FC236}">
                        <a16:creationId xmlns:a16="http://schemas.microsoft.com/office/drawing/2014/main" id="{1CB5CF2F-7A9F-4CF4-8334-64CEED6D3B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2" name="Google Shape;2088;p65">
                    <a:extLst>
                      <a:ext uri="{FF2B5EF4-FFF2-40B4-BE49-F238E27FC236}">
                        <a16:creationId xmlns:a16="http://schemas.microsoft.com/office/drawing/2014/main" id="{50F37A6B-AEC8-4CAB-B8DE-7818367CE9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3" name="Google Shape;2089;p65">
                    <a:extLst>
                      <a:ext uri="{FF2B5EF4-FFF2-40B4-BE49-F238E27FC236}">
                        <a16:creationId xmlns:a16="http://schemas.microsoft.com/office/drawing/2014/main" id="{DC925BE5-7DD9-4C13-9107-D1A3115EFD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" name="Google Shape;2090;p65">
                    <a:extLst>
                      <a:ext uri="{FF2B5EF4-FFF2-40B4-BE49-F238E27FC236}">
                        <a16:creationId xmlns:a16="http://schemas.microsoft.com/office/drawing/2014/main" id="{D67CC70D-F43F-4B2B-A428-A0DEC3BD2A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" name="Google Shape;2091;p65">
                    <a:extLst>
                      <a:ext uri="{FF2B5EF4-FFF2-40B4-BE49-F238E27FC236}">
                        <a16:creationId xmlns:a16="http://schemas.microsoft.com/office/drawing/2014/main" id="{506D2856-F75C-4A23-8629-B3830C49DF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" name="Google Shape;2092;p65">
                    <a:extLst>
                      <a:ext uri="{FF2B5EF4-FFF2-40B4-BE49-F238E27FC236}">
                        <a16:creationId xmlns:a16="http://schemas.microsoft.com/office/drawing/2014/main" id="{24FA91EF-5E9E-4BBC-8F71-FC79DE0C9E7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" name="Google Shape;2093;p65">
                    <a:extLst>
                      <a:ext uri="{FF2B5EF4-FFF2-40B4-BE49-F238E27FC236}">
                        <a16:creationId xmlns:a16="http://schemas.microsoft.com/office/drawing/2014/main" id="{2BFDAADC-43B8-4A29-AB30-2A94C9373C2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" name="Google Shape;2094;p65">
                    <a:extLst>
                      <a:ext uri="{FF2B5EF4-FFF2-40B4-BE49-F238E27FC236}">
                        <a16:creationId xmlns:a16="http://schemas.microsoft.com/office/drawing/2014/main" id="{16503F7B-C5E4-4344-9691-D13AB73BD54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" name="Google Shape;2095;p65">
                    <a:extLst>
                      <a:ext uri="{FF2B5EF4-FFF2-40B4-BE49-F238E27FC236}">
                        <a16:creationId xmlns:a16="http://schemas.microsoft.com/office/drawing/2014/main" id="{B0E313F2-BAF7-4258-A3D8-902233B2C7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" name="Google Shape;2096;p65">
                    <a:extLst>
                      <a:ext uri="{FF2B5EF4-FFF2-40B4-BE49-F238E27FC236}">
                        <a16:creationId xmlns:a16="http://schemas.microsoft.com/office/drawing/2014/main" id="{7EF73D1B-3F5D-4967-B52D-91B30F34F9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" name="Google Shape;2097;p65">
                    <a:extLst>
                      <a:ext uri="{FF2B5EF4-FFF2-40B4-BE49-F238E27FC236}">
                        <a16:creationId xmlns:a16="http://schemas.microsoft.com/office/drawing/2014/main" id="{9CF9D627-8CEE-4C56-A280-D7B137F40FA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" name="Google Shape;2098;p65">
                    <a:extLst>
                      <a:ext uri="{FF2B5EF4-FFF2-40B4-BE49-F238E27FC236}">
                        <a16:creationId xmlns:a16="http://schemas.microsoft.com/office/drawing/2014/main" id="{ED7B4F6E-9D04-4CE4-82F3-46B09A70539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" name="Google Shape;2099;p65">
                    <a:extLst>
                      <a:ext uri="{FF2B5EF4-FFF2-40B4-BE49-F238E27FC236}">
                        <a16:creationId xmlns:a16="http://schemas.microsoft.com/office/drawing/2014/main" id="{EC81B536-8C9E-4E65-9F56-7467E54DCF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" name="Google Shape;2100;p65">
                    <a:extLst>
                      <a:ext uri="{FF2B5EF4-FFF2-40B4-BE49-F238E27FC236}">
                        <a16:creationId xmlns:a16="http://schemas.microsoft.com/office/drawing/2014/main" id="{D754B4DF-584A-4FD3-8C95-15E3D7FE1C2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" name="Google Shape;2101;p65">
                    <a:extLst>
                      <a:ext uri="{FF2B5EF4-FFF2-40B4-BE49-F238E27FC236}">
                        <a16:creationId xmlns:a16="http://schemas.microsoft.com/office/drawing/2014/main" id="{46924E6A-2078-411D-89D5-00CA5210559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" name="Google Shape;2102;p65">
                    <a:extLst>
                      <a:ext uri="{FF2B5EF4-FFF2-40B4-BE49-F238E27FC236}">
                        <a16:creationId xmlns:a16="http://schemas.microsoft.com/office/drawing/2014/main" id="{34304425-EFCF-4D0D-BD7E-04713AE387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" name="Google Shape;2103;p65">
                    <a:extLst>
                      <a:ext uri="{FF2B5EF4-FFF2-40B4-BE49-F238E27FC236}">
                        <a16:creationId xmlns:a16="http://schemas.microsoft.com/office/drawing/2014/main" id="{6F04602D-1583-4AE3-AA04-739B724E27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" name="Google Shape;2104;p65">
                    <a:extLst>
                      <a:ext uri="{FF2B5EF4-FFF2-40B4-BE49-F238E27FC236}">
                        <a16:creationId xmlns:a16="http://schemas.microsoft.com/office/drawing/2014/main" id="{A6B29460-30CB-4531-B01E-1661FB7572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" name="Google Shape;2105;p65">
                    <a:extLst>
                      <a:ext uri="{FF2B5EF4-FFF2-40B4-BE49-F238E27FC236}">
                        <a16:creationId xmlns:a16="http://schemas.microsoft.com/office/drawing/2014/main" id="{2AFAA059-E028-4004-84F3-36D3AB41B58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" name="Google Shape;2106;p65">
                    <a:extLst>
                      <a:ext uri="{FF2B5EF4-FFF2-40B4-BE49-F238E27FC236}">
                        <a16:creationId xmlns:a16="http://schemas.microsoft.com/office/drawing/2014/main" id="{5111CAEF-53D2-43FA-8F17-705ADE339B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" name="Google Shape;2107;p65">
                    <a:extLst>
                      <a:ext uri="{FF2B5EF4-FFF2-40B4-BE49-F238E27FC236}">
                        <a16:creationId xmlns:a16="http://schemas.microsoft.com/office/drawing/2014/main" id="{F1A2AE57-D7C4-4C6A-983C-F24AD528F4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" name="Google Shape;2108;p65">
                    <a:extLst>
                      <a:ext uri="{FF2B5EF4-FFF2-40B4-BE49-F238E27FC236}">
                        <a16:creationId xmlns:a16="http://schemas.microsoft.com/office/drawing/2014/main" id="{9FB1AD5C-9B84-4661-8EFF-68E566861EE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" name="Google Shape;2109;p65">
                    <a:extLst>
                      <a:ext uri="{FF2B5EF4-FFF2-40B4-BE49-F238E27FC236}">
                        <a16:creationId xmlns:a16="http://schemas.microsoft.com/office/drawing/2014/main" id="{D5B6FEE8-FEE9-4795-9AAD-56C1EF3CA1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" name="Google Shape;2110;p65">
                    <a:extLst>
                      <a:ext uri="{FF2B5EF4-FFF2-40B4-BE49-F238E27FC236}">
                        <a16:creationId xmlns:a16="http://schemas.microsoft.com/office/drawing/2014/main" id="{9A632F15-545D-4BC8-8D1E-BEC578F09E0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" name="Google Shape;2111;p65">
                    <a:extLst>
                      <a:ext uri="{FF2B5EF4-FFF2-40B4-BE49-F238E27FC236}">
                        <a16:creationId xmlns:a16="http://schemas.microsoft.com/office/drawing/2014/main" id="{5FCA8AD8-6F96-4B3A-B1F7-FC6E78A4D1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" name="Google Shape;2112;p65">
                    <a:extLst>
                      <a:ext uri="{FF2B5EF4-FFF2-40B4-BE49-F238E27FC236}">
                        <a16:creationId xmlns:a16="http://schemas.microsoft.com/office/drawing/2014/main" id="{D3533038-BCF0-4755-AE68-656BA29881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" name="Google Shape;2113;p65">
                    <a:extLst>
                      <a:ext uri="{FF2B5EF4-FFF2-40B4-BE49-F238E27FC236}">
                        <a16:creationId xmlns:a16="http://schemas.microsoft.com/office/drawing/2014/main" id="{67F2E56D-32ED-4BEC-B06F-F6C04B107EB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1" name="Google Shape;2070;p65">
                <a:extLst>
                  <a:ext uri="{FF2B5EF4-FFF2-40B4-BE49-F238E27FC236}">
                    <a16:creationId xmlns:a16="http://schemas.microsoft.com/office/drawing/2014/main" id="{49B36FCF-508D-4993-81BD-DA3B4270EBD7}"/>
                  </a:ext>
                </a:extLst>
              </p:cNvPr>
              <p:cNvGrpSpPr/>
              <p:nvPr/>
            </p:nvGrpSpPr>
            <p:grpSpPr>
              <a:xfrm rot="624403">
                <a:off x="3143066" y="3309998"/>
                <a:ext cx="967503" cy="695119"/>
                <a:chOff x="607374" y="624733"/>
                <a:chExt cx="1284648" cy="922977"/>
              </a:xfrm>
            </p:grpSpPr>
            <p:sp>
              <p:nvSpPr>
                <p:cNvPr id="282" name="Google Shape;2071;p65">
                  <a:extLst>
                    <a:ext uri="{FF2B5EF4-FFF2-40B4-BE49-F238E27FC236}">
                      <a16:creationId xmlns:a16="http://schemas.microsoft.com/office/drawing/2014/main" id="{B7B16C9F-F16C-428E-92AE-57ACCC44F5BE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83" name="Google Shape;2072;p65">
                  <a:extLst>
                    <a:ext uri="{FF2B5EF4-FFF2-40B4-BE49-F238E27FC236}">
                      <a16:creationId xmlns:a16="http://schemas.microsoft.com/office/drawing/2014/main" id="{7237CBCE-4AE7-4306-A018-AB7537DA87EF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284" name="Google Shape;2073;p65">
                    <a:extLst>
                      <a:ext uri="{FF2B5EF4-FFF2-40B4-BE49-F238E27FC236}">
                        <a16:creationId xmlns:a16="http://schemas.microsoft.com/office/drawing/2014/main" id="{8C3E4C53-C6F0-445C-81E0-98D9784573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5" name="Google Shape;2074;p65">
                    <a:extLst>
                      <a:ext uri="{FF2B5EF4-FFF2-40B4-BE49-F238E27FC236}">
                        <a16:creationId xmlns:a16="http://schemas.microsoft.com/office/drawing/2014/main" id="{6663D369-4714-4B8B-9CE0-B8F5DFB0F69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6" name="Google Shape;2075;p65">
                    <a:extLst>
                      <a:ext uri="{FF2B5EF4-FFF2-40B4-BE49-F238E27FC236}">
                        <a16:creationId xmlns:a16="http://schemas.microsoft.com/office/drawing/2014/main" id="{C2AC2AB0-3DAC-45B7-AF58-8EC953D5456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7" name="Google Shape;2076;p65">
                    <a:extLst>
                      <a:ext uri="{FF2B5EF4-FFF2-40B4-BE49-F238E27FC236}">
                        <a16:creationId xmlns:a16="http://schemas.microsoft.com/office/drawing/2014/main" id="{9409E593-EA2C-4A32-98CB-1E8C4876FC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8" name="Google Shape;2077;p65">
                    <a:extLst>
                      <a:ext uri="{FF2B5EF4-FFF2-40B4-BE49-F238E27FC236}">
                        <a16:creationId xmlns:a16="http://schemas.microsoft.com/office/drawing/2014/main" id="{CD364BBA-18ED-49BB-A3E7-4A4664A175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9" name="Google Shape;2078;p65">
                    <a:extLst>
                      <a:ext uri="{FF2B5EF4-FFF2-40B4-BE49-F238E27FC236}">
                        <a16:creationId xmlns:a16="http://schemas.microsoft.com/office/drawing/2014/main" id="{2F4E7FB2-015B-4221-AC96-8F7C0879A75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0" name="Google Shape;2079;p65">
                    <a:extLst>
                      <a:ext uri="{FF2B5EF4-FFF2-40B4-BE49-F238E27FC236}">
                        <a16:creationId xmlns:a16="http://schemas.microsoft.com/office/drawing/2014/main" id="{2A92A90F-FA3C-4E93-979B-0A2BFB5E88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1" name="Google Shape;2080;p65">
                    <a:extLst>
                      <a:ext uri="{FF2B5EF4-FFF2-40B4-BE49-F238E27FC236}">
                        <a16:creationId xmlns:a16="http://schemas.microsoft.com/office/drawing/2014/main" id="{19BADD22-3E93-498F-9C71-37180750D47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2" name="Google Shape;2081;p65">
                    <a:extLst>
                      <a:ext uri="{FF2B5EF4-FFF2-40B4-BE49-F238E27FC236}">
                        <a16:creationId xmlns:a16="http://schemas.microsoft.com/office/drawing/2014/main" id="{6D6E240C-CECB-47A5-9FF9-B79663AA23C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3" name="Google Shape;2082;p65">
                    <a:extLst>
                      <a:ext uri="{FF2B5EF4-FFF2-40B4-BE49-F238E27FC236}">
                        <a16:creationId xmlns:a16="http://schemas.microsoft.com/office/drawing/2014/main" id="{7A5237EA-9F0F-4E0E-9165-7B349007F4A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4" name="Google Shape;2083;p65">
                    <a:extLst>
                      <a:ext uri="{FF2B5EF4-FFF2-40B4-BE49-F238E27FC236}">
                        <a16:creationId xmlns:a16="http://schemas.microsoft.com/office/drawing/2014/main" id="{0E3AB386-67E0-4E61-9197-770F78B8C0C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5" name="Google Shape;2084;p65">
                    <a:extLst>
                      <a:ext uri="{FF2B5EF4-FFF2-40B4-BE49-F238E27FC236}">
                        <a16:creationId xmlns:a16="http://schemas.microsoft.com/office/drawing/2014/main" id="{58F530F6-9A5E-437C-8781-EA2A2DDA4B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6" name="Google Shape;2085;p65">
                    <a:extLst>
                      <a:ext uri="{FF2B5EF4-FFF2-40B4-BE49-F238E27FC236}">
                        <a16:creationId xmlns:a16="http://schemas.microsoft.com/office/drawing/2014/main" id="{E0DE950E-2C64-40B4-9C32-2F73C48A00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7" name="Google Shape;2086;p65">
                    <a:extLst>
                      <a:ext uri="{FF2B5EF4-FFF2-40B4-BE49-F238E27FC236}">
                        <a16:creationId xmlns:a16="http://schemas.microsoft.com/office/drawing/2014/main" id="{A72AF4E4-6BD9-4878-A552-E5ED6F155C5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8" name="Google Shape;2087;p65">
                    <a:extLst>
                      <a:ext uri="{FF2B5EF4-FFF2-40B4-BE49-F238E27FC236}">
                        <a16:creationId xmlns:a16="http://schemas.microsoft.com/office/drawing/2014/main" id="{CB8E6C5F-E792-4D22-8C07-AF5D6ECF68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9" name="Google Shape;2088;p65">
                    <a:extLst>
                      <a:ext uri="{FF2B5EF4-FFF2-40B4-BE49-F238E27FC236}">
                        <a16:creationId xmlns:a16="http://schemas.microsoft.com/office/drawing/2014/main" id="{329A5CD4-13D1-428B-8C9F-27235C6BBC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0" name="Google Shape;2089;p65">
                    <a:extLst>
                      <a:ext uri="{FF2B5EF4-FFF2-40B4-BE49-F238E27FC236}">
                        <a16:creationId xmlns:a16="http://schemas.microsoft.com/office/drawing/2014/main" id="{CF4F9446-FB1B-4EA6-B4B1-FFD6516928D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1" name="Google Shape;2090;p65">
                    <a:extLst>
                      <a:ext uri="{FF2B5EF4-FFF2-40B4-BE49-F238E27FC236}">
                        <a16:creationId xmlns:a16="http://schemas.microsoft.com/office/drawing/2014/main" id="{ED2C51E1-CE43-485E-9E72-2D6E8976C3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2" name="Google Shape;2091;p65">
                    <a:extLst>
                      <a:ext uri="{FF2B5EF4-FFF2-40B4-BE49-F238E27FC236}">
                        <a16:creationId xmlns:a16="http://schemas.microsoft.com/office/drawing/2014/main" id="{195BF598-6D5E-42F5-948C-ED50EEEFC96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3" name="Google Shape;2092;p65">
                    <a:extLst>
                      <a:ext uri="{FF2B5EF4-FFF2-40B4-BE49-F238E27FC236}">
                        <a16:creationId xmlns:a16="http://schemas.microsoft.com/office/drawing/2014/main" id="{695366DF-BECD-47CA-91FD-48B7C583AC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4" name="Google Shape;2093;p65">
                    <a:extLst>
                      <a:ext uri="{FF2B5EF4-FFF2-40B4-BE49-F238E27FC236}">
                        <a16:creationId xmlns:a16="http://schemas.microsoft.com/office/drawing/2014/main" id="{615939CC-2184-4E95-A1D8-646FB63D63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5" name="Google Shape;2094;p65">
                    <a:extLst>
                      <a:ext uri="{FF2B5EF4-FFF2-40B4-BE49-F238E27FC236}">
                        <a16:creationId xmlns:a16="http://schemas.microsoft.com/office/drawing/2014/main" id="{D09F71B1-0766-402B-BCCA-D7F99B784AE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" name="Google Shape;2095;p65">
                    <a:extLst>
                      <a:ext uri="{FF2B5EF4-FFF2-40B4-BE49-F238E27FC236}">
                        <a16:creationId xmlns:a16="http://schemas.microsoft.com/office/drawing/2014/main" id="{101EB2B0-A9B0-468A-8B34-3DEE5BD722A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" name="Google Shape;2096;p65">
                    <a:extLst>
                      <a:ext uri="{FF2B5EF4-FFF2-40B4-BE49-F238E27FC236}">
                        <a16:creationId xmlns:a16="http://schemas.microsoft.com/office/drawing/2014/main" id="{8EC7599D-FAA8-4A25-BEAE-ED3B80981F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" name="Google Shape;2097;p65">
                    <a:extLst>
                      <a:ext uri="{FF2B5EF4-FFF2-40B4-BE49-F238E27FC236}">
                        <a16:creationId xmlns:a16="http://schemas.microsoft.com/office/drawing/2014/main" id="{4C5C15BB-B7C3-4217-A743-3F32C72EFC5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" name="Google Shape;2098;p65">
                    <a:extLst>
                      <a:ext uri="{FF2B5EF4-FFF2-40B4-BE49-F238E27FC236}">
                        <a16:creationId xmlns:a16="http://schemas.microsoft.com/office/drawing/2014/main" id="{EF4FE91F-DC8B-459B-B02D-DD473555442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" name="Google Shape;2099;p65">
                    <a:extLst>
                      <a:ext uri="{FF2B5EF4-FFF2-40B4-BE49-F238E27FC236}">
                        <a16:creationId xmlns:a16="http://schemas.microsoft.com/office/drawing/2014/main" id="{B918F50A-31D5-4C34-94E5-6A3B2B0C52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" name="Google Shape;2100;p65">
                    <a:extLst>
                      <a:ext uri="{FF2B5EF4-FFF2-40B4-BE49-F238E27FC236}">
                        <a16:creationId xmlns:a16="http://schemas.microsoft.com/office/drawing/2014/main" id="{510AB261-B1BE-4F72-BB0A-13424E4FEDF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" name="Google Shape;2101;p65">
                    <a:extLst>
                      <a:ext uri="{FF2B5EF4-FFF2-40B4-BE49-F238E27FC236}">
                        <a16:creationId xmlns:a16="http://schemas.microsoft.com/office/drawing/2014/main" id="{73742870-C559-4EDE-8968-E8212D4E0C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" name="Google Shape;2102;p65">
                    <a:extLst>
                      <a:ext uri="{FF2B5EF4-FFF2-40B4-BE49-F238E27FC236}">
                        <a16:creationId xmlns:a16="http://schemas.microsoft.com/office/drawing/2014/main" id="{65446A8F-CA73-44DB-8849-5E6509258F1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" name="Google Shape;2103;p65">
                    <a:extLst>
                      <a:ext uri="{FF2B5EF4-FFF2-40B4-BE49-F238E27FC236}">
                        <a16:creationId xmlns:a16="http://schemas.microsoft.com/office/drawing/2014/main" id="{37785EE6-4C65-428B-818D-80EEE9E6649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" name="Google Shape;2104;p65">
                    <a:extLst>
                      <a:ext uri="{FF2B5EF4-FFF2-40B4-BE49-F238E27FC236}">
                        <a16:creationId xmlns:a16="http://schemas.microsoft.com/office/drawing/2014/main" id="{A41A8B12-7239-4C3C-89B1-30A6C62079D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6" name="Google Shape;2105;p65">
                    <a:extLst>
                      <a:ext uri="{FF2B5EF4-FFF2-40B4-BE49-F238E27FC236}">
                        <a16:creationId xmlns:a16="http://schemas.microsoft.com/office/drawing/2014/main" id="{619E87D5-8806-4A25-B015-92A859B2481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" name="Google Shape;2106;p65">
                    <a:extLst>
                      <a:ext uri="{FF2B5EF4-FFF2-40B4-BE49-F238E27FC236}">
                        <a16:creationId xmlns:a16="http://schemas.microsoft.com/office/drawing/2014/main" id="{13FF3F7F-388D-432B-99AA-92431AC5980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" name="Google Shape;2107;p65">
                    <a:extLst>
                      <a:ext uri="{FF2B5EF4-FFF2-40B4-BE49-F238E27FC236}">
                        <a16:creationId xmlns:a16="http://schemas.microsoft.com/office/drawing/2014/main" id="{57C0B815-BB1C-4C5B-8CBB-311787B00DA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" name="Google Shape;2108;p65">
                    <a:extLst>
                      <a:ext uri="{FF2B5EF4-FFF2-40B4-BE49-F238E27FC236}">
                        <a16:creationId xmlns:a16="http://schemas.microsoft.com/office/drawing/2014/main" id="{BDE63E8F-4496-4687-B299-3A8379E02E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" name="Google Shape;2109;p65">
                    <a:extLst>
                      <a:ext uri="{FF2B5EF4-FFF2-40B4-BE49-F238E27FC236}">
                        <a16:creationId xmlns:a16="http://schemas.microsoft.com/office/drawing/2014/main" id="{76E6E3CB-4467-4FAE-83EB-31E5A1AA6E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1" name="Google Shape;2110;p65">
                    <a:extLst>
                      <a:ext uri="{FF2B5EF4-FFF2-40B4-BE49-F238E27FC236}">
                        <a16:creationId xmlns:a16="http://schemas.microsoft.com/office/drawing/2014/main" id="{1C9DDB85-1049-4E84-9898-A2A2F5CBD7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2" name="Google Shape;2111;p65">
                    <a:extLst>
                      <a:ext uri="{FF2B5EF4-FFF2-40B4-BE49-F238E27FC236}">
                        <a16:creationId xmlns:a16="http://schemas.microsoft.com/office/drawing/2014/main" id="{17CDB6BE-AAB4-4F35-984C-27364F29C48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3" name="Google Shape;2112;p65">
                    <a:extLst>
                      <a:ext uri="{FF2B5EF4-FFF2-40B4-BE49-F238E27FC236}">
                        <a16:creationId xmlns:a16="http://schemas.microsoft.com/office/drawing/2014/main" id="{0B8B666C-7EAF-45D1-8CC8-537D04E7964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4" name="Google Shape;2113;p65">
                    <a:extLst>
                      <a:ext uri="{FF2B5EF4-FFF2-40B4-BE49-F238E27FC236}">
                        <a16:creationId xmlns:a16="http://schemas.microsoft.com/office/drawing/2014/main" id="{4E0BEA51-8A1F-40DD-B3E5-E33305E2625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2" name="Google Shape;2070;p65">
                <a:extLst>
                  <a:ext uri="{FF2B5EF4-FFF2-40B4-BE49-F238E27FC236}">
                    <a16:creationId xmlns:a16="http://schemas.microsoft.com/office/drawing/2014/main" id="{96522066-B0B4-424B-9E1F-E041615FFE8D}"/>
                  </a:ext>
                </a:extLst>
              </p:cNvPr>
              <p:cNvGrpSpPr/>
              <p:nvPr/>
            </p:nvGrpSpPr>
            <p:grpSpPr>
              <a:xfrm rot="15524201">
                <a:off x="3466538" y="2550184"/>
                <a:ext cx="967503" cy="695119"/>
                <a:chOff x="607374" y="624733"/>
                <a:chExt cx="1284648" cy="922977"/>
              </a:xfrm>
            </p:grpSpPr>
            <p:sp>
              <p:nvSpPr>
                <p:cNvPr id="239" name="Google Shape;2071;p65">
                  <a:extLst>
                    <a:ext uri="{FF2B5EF4-FFF2-40B4-BE49-F238E27FC236}">
                      <a16:creationId xmlns:a16="http://schemas.microsoft.com/office/drawing/2014/main" id="{BCBCB252-95A2-4016-9443-1E3885B8ABD3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40" name="Google Shape;2072;p65">
                  <a:extLst>
                    <a:ext uri="{FF2B5EF4-FFF2-40B4-BE49-F238E27FC236}">
                      <a16:creationId xmlns:a16="http://schemas.microsoft.com/office/drawing/2014/main" id="{7D0DE937-B529-4C79-BE26-793BC6CDDB6F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241" name="Google Shape;2073;p65">
                    <a:extLst>
                      <a:ext uri="{FF2B5EF4-FFF2-40B4-BE49-F238E27FC236}">
                        <a16:creationId xmlns:a16="http://schemas.microsoft.com/office/drawing/2014/main" id="{144BC6DA-C70E-41D7-9A0E-7E81F9E58AF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" name="Google Shape;2074;p65">
                    <a:extLst>
                      <a:ext uri="{FF2B5EF4-FFF2-40B4-BE49-F238E27FC236}">
                        <a16:creationId xmlns:a16="http://schemas.microsoft.com/office/drawing/2014/main" id="{1B0D6267-DB8D-4142-982E-E965F3F150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" name="Google Shape;2075;p65">
                    <a:extLst>
                      <a:ext uri="{FF2B5EF4-FFF2-40B4-BE49-F238E27FC236}">
                        <a16:creationId xmlns:a16="http://schemas.microsoft.com/office/drawing/2014/main" id="{AB819583-6754-4878-A70D-A95DE6E147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" name="Google Shape;2076;p65">
                    <a:extLst>
                      <a:ext uri="{FF2B5EF4-FFF2-40B4-BE49-F238E27FC236}">
                        <a16:creationId xmlns:a16="http://schemas.microsoft.com/office/drawing/2014/main" id="{0627B382-4963-4268-BA5F-495E4381A3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5" name="Google Shape;2077;p65">
                    <a:extLst>
                      <a:ext uri="{FF2B5EF4-FFF2-40B4-BE49-F238E27FC236}">
                        <a16:creationId xmlns:a16="http://schemas.microsoft.com/office/drawing/2014/main" id="{78EE03FE-13DD-4B58-AD7F-6BA8C60979F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" name="Google Shape;2078;p65">
                    <a:extLst>
                      <a:ext uri="{FF2B5EF4-FFF2-40B4-BE49-F238E27FC236}">
                        <a16:creationId xmlns:a16="http://schemas.microsoft.com/office/drawing/2014/main" id="{7A78DC44-A044-4F50-9BF3-85721E4E1C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" name="Google Shape;2079;p65">
                    <a:extLst>
                      <a:ext uri="{FF2B5EF4-FFF2-40B4-BE49-F238E27FC236}">
                        <a16:creationId xmlns:a16="http://schemas.microsoft.com/office/drawing/2014/main" id="{4F1FD57F-1B1D-4C99-85F4-212CD741423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8" name="Google Shape;2080;p65">
                    <a:extLst>
                      <a:ext uri="{FF2B5EF4-FFF2-40B4-BE49-F238E27FC236}">
                        <a16:creationId xmlns:a16="http://schemas.microsoft.com/office/drawing/2014/main" id="{B4BB59E3-FC13-41C6-8018-38C1451D0A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9" name="Google Shape;2081;p65">
                    <a:extLst>
                      <a:ext uri="{FF2B5EF4-FFF2-40B4-BE49-F238E27FC236}">
                        <a16:creationId xmlns:a16="http://schemas.microsoft.com/office/drawing/2014/main" id="{AECD4032-97E5-4DC3-8DB2-765051954B6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0" name="Google Shape;2082;p65">
                    <a:extLst>
                      <a:ext uri="{FF2B5EF4-FFF2-40B4-BE49-F238E27FC236}">
                        <a16:creationId xmlns:a16="http://schemas.microsoft.com/office/drawing/2014/main" id="{DA47B1D8-63B6-4344-A665-E46CB203F46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" name="Google Shape;2083;p65">
                    <a:extLst>
                      <a:ext uri="{FF2B5EF4-FFF2-40B4-BE49-F238E27FC236}">
                        <a16:creationId xmlns:a16="http://schemas.microsoft.com/office/drawing/2014/main" id="{0B4F5861-7284-4EC6-AD7C-CC7EA79B30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2" name="Google Shape;2084;p65">
                    <a:extLst>
                      <a:ext uri="{FF2B5EF4-FFF2-40B4-BE49-F238E27FC236}">
                        <a16:creationId xmlns:a16="http://schemas.microsoft.com/office/drawing/2014/main" id="{4123B988-F6B6-416F-9457-D6EE5F918D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3" name="Google Shape;2085;p65">
                    <a:extLst>
                      <a:ext uri="{FF2B5EF4-FFF2-40B4-BE49-F238E27FC236}">
                        <a16:creationId xmlns:a16="http://schemas.microsoft.com/office/drawing/2014/main" id="{7DD166DE-1757-45ED-ADD1-32419298B89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4" name="Google Shape;2086;p65">
                    <a:extLst>
                      <a:ext uri="{FF2B5EF4-FFF2-40B4-BE49-F238E27FC236}">
                        <a16:creationId xmlns:a16="http://schemas.microsoft.com/office/drawing/2014/main" id="{9E57F068-EA7D-48CD-ABBF-51FB93FA254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5" name="Google Shape;2087;p65">
                    <a:extLst>
                      <a:ext uri="{FF2B5EF4-FFF2-40B4-BE49-F238E27FC236}">
                        <a16:creationId xmlns:a16="http://schemas.microsoft.com/office/drawing/2014/main" id="{BD091665-C684-461A-A096-EF74E8C0E92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" name="Google Shape;2088;p65">
                    <a:extLst>
                      <a:ext uri="{FF2B5EF4-FFF2-40B4-BE49-F238E27FC236}">
                        <a16:creationId xmlns:a16="http://schemas.microsoft.com/office/drawing/2014/main" id="{4DD856B2-097B-42A7-9994-A6DE6D33B2F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" name="Google Shape;2089;p65">
                    <a:extLst>
                      <a:ext uri="{FF2B5EF4-FFF2-40B4-BE49-F238E27FC236}">
                        <a16:creationId xmlns:a16="http://schemas.microsoft.com/office/drawing/2014/main" id="{210335DB-F2F8-40DC-9532-39486E1F534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8" name="Google Shape;2090;p65">
                    <a:extLst>
                      <a:ext uri="{FF2B5EF4-FFF2-40B4-BE49-F238E27FC236}">
                        <a16:creationId xmlns:a16="http://schemas.microsoft.com/office/drawing/2014/main" id="{C96CBDDF-D44D-44A3-942A-A2B27F47026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9" name="Google Shape;2091;p65">
                    <a:extLst>
                      <a:ext uri="{FF2B5EF4-FFF2-40B4-BE49-F238E27FC236}">
                        <a16:creationId xmlns:a16="http://schemas.microsoft.com/office/drawing/2014/main" id="{358564BC-F5A6-4BB6-A31D-978092DCC3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0" name="Google Shape;2092;p65">
                    <a:extLst>
                      <a:ext uri="{FF2B5EF4-FFF2-40B4-BE49-F238E27FC236}">
                        <a16:creationId xmlns:a16="http://schemas.microsoft.com/office/drawing/2014/main" id="{8AD18F5E-776C-4DDC-8FCE-6CA0EEFCA8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1" name="Google Shape;2093;p65">
                    <a:extLst>
                      <a:ext uri="{FF2B5EF4-FFF2-40B4-BE49-F238E27FC236}">
                        <a16:creationId xmlns:a16="http://schemas.microsoft.com/office/drawing/2014/main" id="{80DDB0C4-1371-4DD9-8EE5-9B620000923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2" name="Google Shape;2094;p65">
                    <a:extLst>
                      <a:ext uri="{FF2B5EF4-FFF2-40B4-BE49-F238E27FC236}">
                        <a16:creationId xmlns:a16="http://schemas.microsoft.com/office/drawing/2014/main" id="{B89F70F9-4E1E-4879-9783-EE6F7A7592C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3" name="Google Shape;2095;p65">
                    <a:extLst>
                      <a:ext uri="{FF2B5EF4-FFF2-40B4-BE49-F238E27FC236}">
                        <a16:creationId xmlns:a16="http://schemas.microsoft.com/office/drawing/2014/main" id="{5EF65B4A-1008-46F2-A79E-E7BBE302632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4" name="Google Shape;2096;p65">
                    <a:extLst>
                      <a:ext uri="{FF2B5EF4-FFF2-40B4-BE49-F238E27FC236}">
                        <a16:creationId xmlns:a16="http://schemas.microsoft.com/office/drawing/2014/main" id="{FD6AE339-B451-40D6-BF13-64D99DF7AE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5" name="Google Shape;2097;p65">
                    <a:extLst>
                      <a:ext uri="{FF2B5EF4-FFF2-40B4-BE49-F238E27FC236}">
                        <a16:creationId xmlns:a16="http://schemas.microsoft.com/office/drawing/2014/main" id="{C707DA6A-E103-4FAC-BD13-1418B9F087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6" name="Google Shape;2098;p65">
                    <a:extLst>
                      <a:ext uri="{FF2B5EF4-FFF2-40B4-BE49-F238E27FC236}">
                        <a16:creationId xmlns:a16="http://schemas.microsoft.com/office/drawing/2014/main" id="{1802AE18-9A78-4239-9E4E-D5A7B17CFD1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7" name="Google Shape;2099;p65">
                    <a:extLst>
                      <a:ext uri="{FF2B5EF4-FFF2-40B4-BE49-F238E27FC236}">
                        <a16:creationId xmlns:a16="http://schemas.microsoft.com/office/drawing/2014/main" id="{E1B120D4-B72C-4589-B1EB-1E7EF8D1C4C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8" name="Google Shape;2100;p65">
                    <a:extLst>
                      <a:ext uri="{FF2B5EF4-FFF2-40B4-BE49-F238E27FC236}">
                        <a16:creationId xmlns:a16="http://schemas.microsoft.com/office/drawing/2014/main" id="{F586B17B-2CB6-4364-BB29-1ABC4D173D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9" name="Google Shape;2101;p65">
                    <a:extLst>
                      <a:ext uri="{FF2B5EF4-FFF2-40B4-BE49-F238E27FC236}">
                        <a16:creationId xmlns:a16="http://schemas.microsoft.com/office/drawing/2014/main" id="{FB7620AD-CA85-4BD5-B221-BFE38DB1E5B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0" name="Google Shape;2102;p65">
                    <a:extLst>
                      <a:ext uri="{FF2B5EF4-FFF2-40B4-BE49-F238E27FC236}">
                        <a16:creationId xmlns:a16="http://schemas.microsoft.com/office/drawing/2014/main" id="{F4E2C8B8-A875-4D78-9B52-AE894408B6B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1" name="Google Shape;2103;p65">
                    <a:extLst>
                      <a:ext uri="{FF2B5EF4-FFF2-40B4-BE49-F238E27FC236}">
                        <a16:creationId xmlns:a16="http://schemas.microsoft.com/office/drawing/2014/main" id="{DE5BA917-EA50-496C-A5A2-4A58F044FC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" name="Google Shape;2104;p65">
                    <a:extLst>
                      <a:ext uri="{FF2B5EF4-FFF2-40B4-BE49-F238E27FC236}">
                        <a16:creationId xmlns:a16="http://schemas.microsoft.com/office/drawing/2014/main" id="{D2B80C3B-F999-4FA5-803E-15CB8936A25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" name="Google Shape;2105;p65">
                    <a:extLst>
                      <a:ext uri="{FF2B5EF4-FFF2-40B4-BE49-F238E27FC236}">
                        <a16:creationId xmlns:a16="http://schemas.microsoft.com/office/drawing/2014/main" id="{479C72B6-F5BD-48E5-B1AA-9E55CA3970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4" name="Google Shape;2106;p65">
                    <a:extLst>
                      <a:ext uri="{FF2B5EF4-FFF2-40B4-BE49-F238E27FC236}">
                        <a16:creationId xmlns:a16="http://schemas.microsoft.com/office/drawing/2014/main" id="{65745BF9-83BF-49DC-8FC2-07478D4ED6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5" name="Google Shape;2107;p65">
                    <a:extLst>
                      <a:ext uri="{FF2B5EF4-FFF2-40B4-BE49-F238E27FC236}">
                        <a16:creationId xmlns:a16="http://schemas.microsoft.com/office/drawing/2014/main" id="{429E7CA5-1EAE-43EE-9039-6B4A9F7FE3A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6" name="Google Shape;2108;p65">
                    <a:extLst>
                      <a:ext uri="{FF2B5EF4-FFF2-40B4-BE49-F238E27FC236}">
                        <a16:creationId xmlns:a16="http://schemas.microsoft.com/office/drawing/2014/main" id="{6F724AD4-6D27-48BE-8A9C-00D562459EE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7" name="Google Shape;2109;p65">
                    <a:extLst>
                      <a:ext uri="{FF2B5EF4-FFF2-40B4-BE49-F238E27FC236}">
                        <a16:creationId xmlns:a16="http://schemas.microsoft.com/office/drawing/2014/main" id="{11F497B1-21F7-4B32-8C72-4C816956B7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8" name="Google Shape;2110;p65">
                    <a:extLst>
                      <a:ext uri="{FF2B5EF4-FFF2-40B4-BE49-F238E27FC236}">
                        <a16:creationId xmlns:a16="http://schemas.microsoft.com/office/drawing/2014/main" id="{769DFBBB-F1BA-49B3-9859-9F03507DEC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9" name="Google Shape;2111;p65">
                    <a:extLst>
                      <a:ext uri="{FF2B5EF4-FFF2-40B4-BE49-F238E27FC236}">
                        <a16:creationId xmlns:a16="http://schemas.microsoft.com/office/drawing/2014/main" id="{EC0730F5-D4FC-4721-80FC-3518173506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0" name="Google Shape;2112;p65">
                    <a:extLst>
                      <a:ext uri="{FF2B5EF4-FFF2-40B4-BE49-F238E27FC236}">
                        <a16:creationId xmlns:a16="http://schemas.microsoft.com/office/drawing/2014/main" id="{114335A7-A86F-4CF0-8992-9628AD0AD3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1" name="Google Shape;2113;p65">
                    <a:extLst>
                      <a:ext uri="{FF2B5EF4-FFF2-40B4-BE49-F238E27FC236}">
                        <a16:creationId xmlns:a16="http://schemas.microsoft.com/office/drawing/2014/main" id="{0C8BCC6F-BE26-4F8A-A93F-A49207815C6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3" name="Google Shape;2070;p65">
                <a:extLst>
                  <a:ext uri="{FF2B5EF4-FFF2-40B4-BE49-F238E27FC236}">
                    <a16:creationId xmlns:a16="http://schemas.microsoft.com/office/drawing/2014/main" id="{2EDBC5D5-993D-481C-A26A-94219056D96B}"/>
                  </a:ext>
                </a:extLst>
              </p:cNvPr>
              <p:cNvGrpSpPr/>
              <p:nvPr/>
            </p:nvGrpSpPr>
            <p:grpSpPr>
              <a:xfrm rot="15524201">
                <a:off x="512056" y="3124566"/>
                <a:ext cx="971201" cy="524321"/>
                <a:chOff x="607374" y="701367"/>
                <a:chExt cx="1289558" cy="696192"/>
              </a:xfrm>
            </p:grpSpPr>
            <p:sp>
              <p:nvSpPr>
                <p:cNvPr id="197" name="Google Shape;2071;p65">
                  <a:extLst>
                    <a:ext uri="{FF2B5EF4-FFF2-40B4-BE49-F238E27FC236}">
                      <a16:creationId xmlns:a16="http://schemas.microsoft.com/office/drawing/2014/main" id="{D7FC3488-9F25-4132-A3D6-C3C37C2B3F4F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98" name="Google Shape;2072;p65">
                  <a:extLst>
                    <a:ext uri="{FF2B5EF4-FFF2-40B4-BE49-F238E27FC236}">
                      <a16:creationId xmlns:a16="http://schemas.microsoft.com/office/drawing/2014/main" id="{53A37CEE-5FC2-4796-AC24-AB04463B107E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199" name="Google Shape;2074;p65">
                    <a:extLst>
                      <a:ext uri="{FF2B5EF4-FFF2-40B4-BE49-F238E27FC236}">
                        <a16:creationId xmlns:a16="http://schemas.microsoft.com/office/drawing/2014/main" id="{5F32F483-7032-4A92-ACC7-3ADBE38B5E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" name="Google Shape;2075;p65">
                    <a:extLst>
                      <a:ext uri="{FF2B5EF4-FFF2-40B4-BE49-F238E27FC236}">
                        <a16:creationId xmlns:a16="http://schemas.microsoft.com/office/drawing/2014/main" id="{78BA8D63-3A16-40FE-95B2-B46BE775CD7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" name="Google Shape;2076;p65">
                    <a:extLst>
                      <a:ext uri="{FF2B5EF4-FFF2-40B4-BE49-F238E27FC236}">
                        <a16:creationId xmlns:a16="http://schemas.microsoft.com/office/drawing/2014/main" id="{79582241-2B96-4563-A01F-D9B9D6BC59D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" name="Google Shape;2077;p65">
                    <a:extLst>
                      <a:ext uri="{FF2B5EF4-FFF2-40B4-BE49-F238E27FC236}">
                        <a16:creationId xmlns:a16="http://schemas.microsoft.com/office/drawing/2014/main" id="{573FB70D-6D2A-4941-B64A-D70F1D4845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" name="Google Shape;2078;p65">
                    <a:extLst>
                      <a:ext uri="{FF2B5EF4-FFF2-40B4-BE49-F238E27FC236}">
                        <a16:creationId xmlns:a16="http://schemas.microsoft.com/office/drawing/2014/main" id="{247619A0-B38F-4A6F-8019-6B61528F3D9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" name="Google Shape;2079;p65">
                    <a:extLst>
                      <a:ext uri="{FF2B5EF4-FFF2-40B4-BE49-F238E27FC236}">
                        <a16:creationId xmlns:a16="http://schemas.microsoft.com/office/drawing/2014/main" id="{0B37706B-9D9A-4057-875A-1B59AD3929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" name="Google Shape;2080;p65">
                    <a:extLst>
                      <a:ext uri="{FF2B5EF4-FFF2-40B4-BE49-F238E27FC236}">
                        <a16:creationId xmlns:a16="http://schemas.microsoft.com/office/drawing/2014/main" id="{890AF88B-3017-4A34-891C-07A293C3CC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" name="Google Shape;2081;p65">
                    <a:extLst>
                      <a:ext uri="{FF2B5EF4-FFF2-40B4-BE49-F238E27FC236}">
                        <a16:creationId xmlns:a16="http://schemas.microsoft.com/office/drawing/2014/main" id="{0ADF8609-E0CE-495C-BBCF-F60DA3588D2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" name="Google Shape;2082;p65">
                    <a:extLst>
                      <a:ext uri="{FF2B5EF4-FFF2-40B4-BE49-F238E27FC236}">
                        <a16:creationId xmlns:a16="http://schemas.microsoft.com/office/drawing/2014/main" id="{72FCBCBE-148C-4F65-8937-893A0BF0C43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" name="Google Shape;2083;p65">
                    <a:extLst>
                      <a:ext uri="{FF2B5EF4-FFF2-40B4-BE49-F238E27FC236}">
                        <a16:creationId xmlns:a16="http://schemas.microsoft.com/office/drawing/2014/main" id="{1AB2DEBD-9053-4ED8-B92D-25DB86FB4B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" name="Google Shape;2084;p65">
                    <a:extLst>
                      <a:ext uri="{FF2B5EF4-FFF2-40B4-BE49-F238E27FC236}">
                        <a16:creationId xmlns:a16="http://schemas.microsoft.com/office/drawing/2014/main" id="{DA4DA372-32BA-499B-8B6F-2CE5336BE0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" name="Google Shape;2085;p65">
                    <a:extLst>
                      <a:ext uri="{FF2B5EF4-FFF2-40B4-BE49-F238E27FC236}">
                        <a16:creationId xmlns:a16="http://schemas.microsoft.com/office/drawing/2014/main" id="{43358267-DB3B-470A-A0DF-2F732176F55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" name="Google Shape;2086;p65">
                    <a:extLst>
                      <a:ext uri="{FF2B5EF4-FFF2-40B4-BE49-F238E27FC236}">
                        <a16:creationId xmlns:a16="http://schemas.microsoft.com/office/drawing/2014/main" id="{C86D08ED-A6A3-4526-84A8-BD61636A60C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" name="Google Shape;2087;p65">
                    <a:extLst>
                      <a:ext uri="{FF2B5EF4-FFF2-40B4-BE49-F238E27FC236}">
                        <a16:creationId xmlns:a16="http://schemas.microsoft.com/office/drawing/2014/main" id="{9BF65B0F-8A7F-4B53-A115-6F0F2B05086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" name="Google Shape;2088;p65">
                    <a:extLst>
                      <a:ext uri="{FF2B5EF4-FFF2-40B4-BE49-F238E27FC236}">
                        <a16:creationId xmlns:a16="http://schemas.microsoft.com/office/drawing/2014/main" id="{E9FBC7DD-6CB7-4D67-9215-65E4489508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" name="Google Shape;2089;p65">
                    <a:extLst>
                      <a:ext uri="{FF2B5EF4-FFF2-40B4-BE49-F238E27FC236}">
                        <a16:creationId xmlns:a16="http://schemas.microsoft.com/office/drawing/2014/main" id="{639AA9FE-B78E-4101-854D-87D5689309D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" name="Google Shape;2090;p65">
                    <a:extLst>
                      <a:ext uri="{FF2B5EF4-FFF2-40B4-BE49-F238E27FC236}">
                        <a16:creationId xmlns:a16="http://schemas.microsoft.com/office/drawing/2014/main" id="{F03A4FBE-6C70-4857-A852-F68386FD85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" name="Google Shape;2091;p65">
                    <a:extLst>
                      <a:ext uri="{FF2B5EF4-FFF2-40B4-BE49-F238E27FC236}">
                        <a16:creationId xmlns:a16="http://schemas.microsoft.com/office/drawing/2014/main" id="{F1FE027D-781B-40E2-B424-2A825F174DB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" name="Google Shape;2092;p65">
                    <a:extLst>
                      <a:ext uri="{FF2B5EF4-FFF2-40B4-BE49-F238E27FC236}">
                        <a16:creationId xmlns:a16="http://schemas.microsoft.com/office/drawing/2014/main" id="{A788499A-B011-4BE2-8AB0-3F3BD7A5E9C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" name="Google Shape;2093;p65">
                    <a:extLst>
                      <a:ext uri="{FF2B5EF4-FFF2-40B4-BE49-F238E27FC236}">
                        <a16:creationId xmlns:a16="http://schemas.microsoft.com/office/drawing/2014/main" id="{1B86257C-C6D9-46AC-A55A-3139EE038F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" name="Google Shape;2094;p65">
                    <a:extLst>
                      <a:ext uri="{FF2B5EF4-FFF2-40B4-BE49-F238E27FC236}">
                        <a16:creationId xmlns:a16="http://schemas.microsoft.com/office/drawing/2014/main" id="{AEDB7F73-781E-4D9D-A21A-A8E44ACC55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" name="Google Shape;2095;p65">
                    <a:extLst>
                      <a:ext uri="{FF2B5EF4-FFF2-40B4-BE49-F238E27FC236}">
                        <a16:creationId xmlns:a16="http://schemas.microsoft.com/office/drawing/2014/main" id="{CBA6F72E-F36E-4B70-B7F4-932234A51A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" name="Google Shape;2096;p65">
                    <a:extLst>
                      <a:ext uri="{FF2B5EF4-FFF2-40B4-BE49-F238E27FC236}">
                        <a16:creationId xmlns:a16="http://schemas.microsoft.com/office/drawing/2014/main" id="{1030466C-8368-4187-A0DA-22657C569C8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" name="Google Shape;2097;p65">
                    <a:extLst>
                      <a:ext uri="{FF2B5EF4-FFF2-40B4-BE49-F238E27FC236}">
                        <a16:creationId xmlns:a16="http://schemas.microsoft.com/office/drawing/2014/main" id="{F436CCFA-6342-4526-897E-A3801E2B55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" name="Google Shape;2098;p65">
                    <a:extLst>
                      <a:ext uri="{FF2B5EF4-FFF2-40B4-BE49-F238E27FC236}">
                        <a16:creationId xmlns:a16="http://schemas.microsoft.com/office/drawing/2014/main" id="{856A79A6-5B11-4943-B8C4-7E4FCB52039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" name="Google Shape;2099;p65">
                    <a:extLst>
                      <a:ext uri="{FF2B5EF4-FFF2-40B4-BE49-F238E27FC236}">
                        <a16:creationId xmlns:a16="http://schemas.microsoft.com/office/drawing/2014/main" id="{7B9524F9-61B1-4B03-BE75-7175CD7A59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" name="Google Shape;2100;p65">
                    <a:extLst>
                      <a:ext uri="{FF2B5EF4-FFF2-40B4-BE49-F238E27FC236}">
                        <a16:creationId xmlns:a16="http://schemas.microsoft.com/office/drawing/2014/main" id="{81EC25F0-B9EF-4E4E-8050-B8E4540CB8A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" name="Google Shape;2101;p65">
                    <a:extLst>
                      <a:ext uri="{FF2B5EF4-FFF2-40B4-BE49-F238E27FC236}">
                        <a16:creationId xmlns:a16="http://schemas.microsoft.com/office/drawing/2014/main" id="{102F0628-A7A2-4B0F-96EF-B1B328EB4C3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" name="Google Shape;2102;p65">
                    <a:extLst>
                      <a:ext uri="{FF2B5EF4-FFF2-40B4-BE49-F238E27FC236}">
                        <a16:creationId xmlns:a16="http://schemas.microsoft.com/office/drawing/2014/main" id="{2D10E33B-0E12-493B-96D7-850EFD88731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" name="Google Shape;2103;p65">
                    <a:extLst>
                      <a:ext uri="{FF2B5EF4-FFF2-40B4-BE49-F238E27FC236}">
                        <a16:creationId xmlns:a16="http://schemas.microsoft.com/office/drawing/2014/main" id="{478B9F28-8F5A-4BD8-934E-5D723D57CF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" name="Google Shape;2104;p65">
                    <a:extLst>
                      <a:ext uri="{FF2B5EF4-FFF2-40B4-BE49-F238E27FC236}">
                        <a16:creationId xmlns:a16="http://schemas.microsoft.com/office/drawing/2014/main" id="{43466245-59DD-41F4-BC84-AA9A3BBFBE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" name="Google Shape;2105;p65">
                    <a:extLst>
                      <a:ext uri="{FF2B5EF4-FFF2-40B4-BE49-F238E27FC236}">
                        <a16:creationId xmlns:a16="http://schemas.microsoft.com/office/drawing/2014/main" id="{24540A1B-9B96-4E88-B5D5-33701E5C0C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" name="Google Shape;2106;p65">
                    <a:extLst>
                      <a:ext uri="{FF2B5EF4-FFF2-40B4-BE49-F238E27FC236}">
                        <a16:creationId xmlns:a16="http://schemas.microsoft.com/office/drawing/2014/main" id="{8C72A86B-B5B1-49DF-B542-85B1B2099A6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" name="Google Shape;2107;p65">
                    <a:extLst>
                      <a:ext uri="{FF2B5EF4-FFF2-40B4-BE49-F238E27FC236}">
                        <a16:creationId xmlns:a16="http://schemas.microsoft.com/office/drawing/2014/main" id="{F24AB83F-0FAF-4193-8129-07C2FEB42B2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" name="Google Shape;2108;p65">
                    <a:extLst>
                      <a:ext uri="{FF2B5EF4-FFF2-40B4-BE49-F238E27FC236}">
                        <a16:creationId xmlns:a16="http://schemas.microsoft.com/office/drawing/2014/main" id="{7B70178D-6BB5-43F1-898F-8102DDA67F6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" name="Google Shape;2109;p65">
                    <a:extLst>
                      <a:ext uri="{FF2B5EF4-FFF2-40B4-BE49-F238E27FC236}">
                        <a16:creationId xmlns:a16="http://schemas.microsoft.com/office/drawing/2014/main" id="{75D6479B-A397-4622-8259-F20B5EEB117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" name="Google Shape;2110;p65">
                    <a:extLst>
                      <a:ext uri="{FF2B5EF4-FFF2-40B4-BE49-F238E27FC236}">
                        <a16:creationId xmlns:a16="http://schemas.microsoft.com/office/drawing/2014/main" id="{E93E4F4C-B14B-4D91-B563-D2D4D7B640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" name="Google Shape;2111;p65">
                    <a:extLst>
                      <a:ext uri="{FF2B5EF4-FFF2-40B4-BE49-F238E27FC236}">
                        <a16:creationId xmlns:a16="http://schemas.microsoft.com/office/drawing/2014/main" id="{F1055E9C-1AE6-44AB-95FE-04ABB8DA0A2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" name="Google Shape;2112;p65">
                    <a:extLst>
                      <a:ext uri="{FF2B5EF4-FFF2-40B4-BE49-F238E27FC236}">
                        <a16:creationId xmlns:a16="http://schemas.microsoft.com/office/drawing/2014/main" id="{589B240E-E511-41F6-A714-1543CCB41A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" name="Google Shape;2113;p65">
                    <a:extLst>
                      <a:ext uri="{FF2B5EF4-FFF2-40B4-BE49-F238E27FC236}">
                        <a16:creationId xmlns:a16="http://schemas.microsoft.com/office/drawing/2014/main" id="{F0D67739-0E28-4B73-8C25-60E2F642F9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4" name="Google Shape;1273;p52">
                <a:extLst>
                  <a:ext uri="{FF2B5EF4-FFF2-40B4-BE49-F238E27FC236}">
                    <a16:creationId xmlns:a16="http://schemas.microsoft.com/office/drawing/2014/main" id="{DEB2C6CA-7046-4159-8933-9F1EB7D904F9}"/>
                  </a:ext>
                </a:extLst>
              </p:cNvPr>
              <p:cNvGrpSpPr/>
              <p:nvPr/>
            </p:nvGrpSpPr>
            <p:grpSpPr>
              <a:xfrm rot="8357514">
                <a:off x="4449984" y="3033960"/>
                <a:ext cx="967436" cy="695071"/>
                <a:chOff x="607374" y="624733"/>
                <a:chExt cx="1284648" cy="922977"/>
              </a:xfrm>
            </p:grpSpPr>
            <p:sp>
              <p:nvSpPr>
                <p:cNvPr id="154" name="Google Shape;1274;p52">
                  <a:extLst>
                    <a:ext uri="{FF2B5EF4-FFF2-40B4-BE49-F238E27FC236}">
                      <a16:creationId xmlns:a16="http://schemas.microsoft.com/office/drawing/2014/main" id="{75C9FAFB-7F26-493B-96A5-3EA1F25DFEB6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55" name="Google Shape;1275;p52">
                  <a:extLst>
                    <a:ext uri="{FF2B5EF4-FFF2-40B4-BE49-F238E27FC236}">
                      <a16:creationId xmlns:a16="http://schemas.microsoft.com/office/drawing/2014/main" id="{F27A973C-4CB7-460F-AB1B-26A508DF84BB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156" name="Google Shape;1276;p52">
                    <a:extLst>
                      <a:ext uri="{FF2B5EF4-FFF2-40B4-BE49-F238E27FC236}">
                        <a16:creationId xmlns:a16="http://schemas.microsoft.com/office/drawing/2014/main" id="{F683CD58-C396-4557-858F-3C7BDCB7C4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7" name="Google Shape;1277;p52">
                    <a:extLst>
                      <a:ext uri="{FF2B5EF4-FFF2-40B4-BE49-F238E27FC236}">
                        <a16:creationId xmlns:a16="http://schemas.microsoft.com/office/drawing/2014/main" id="{EDE8C13A-C7CC-456B-BCA7-15332B71BA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8" name="Google Shape;1278;p52">
                    <a:extLst>
                      <a:ext uri="{FF2B5EF4-FFF2-40B4-BE49-F238E27FC236}">
                        <a16:creationId xmlns:a16="http://schemas.microsoft.com/office/drawing/2014/main" id="{B783FDE9-40E7-455F-BC31-E1FE05D9AC1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9" name="Google Shape;1279;p52">
                    <a:extLst>
                      <a:ext uri="{FF2B5EF4-FFF2-40B4-BE49-F238E27FC236}">
                        <a16:creationId xmlns:a16="http://schemas.microsoft.com/office/drawing/2014/main" id="{30FEC516-D602-4D5D-8852-FD78D539CE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0" name="Google Shape;1280;p52">
                    <a:extLst>
                      <a:ext uri="{FF2B5EF4-FFF2-40B4-BE49-F238E27FC236}">
                        <a16:creationId xmlns:a16="http://schemas.microsoft.com/office/drawing/2014/main" id="{80714FC8-8899-434D-99CB-CDD9F42F9CB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1" name="Google Shape;1281;p52">
                    <a:extLst>
                      <a:ext uri="{FF2B5EF4-FFF2-40B4-BE49-F238E27FC236}">
                        <a16:creationId xmlns:a16="http://schemas.microsoft.com/office/drawing/2014/main" id="{7E3B4C5B-1DA8-4D2C-B74F-933597BE10A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" name="Google Shape;1282;p52">
                    <a:extLst>
                      <a:ext uri="{FF2B5EF4-FFF2-40B4-BE49-F238E27FC236}">
                        <a16:creationId xmlns:a16="http://schemas.microsoft.com/office/drawing/2014/main" id="{48C0F0D3-14B5-4B65-A476-400A0F68A5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" name="Google Shape;1283;p52">
                    <a:extLst>
                      <a:ext uri="{FF2B5EF4-FFF2-40B4-BE49-F238E27FC236}">
                        <a16:creationId xmlns:a16="http://schemas.microsoft.com/office/drawing/2014/main" id="{165FE11A-E34E-47CB-B362-EA2F9AC44E3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" name="Google Shape;1284;p52">
                    <a:extLst>
                      <a:ext uri="{FF2B5EF4-FFF2-40B4-BE49-F238E27FC236}">
                        <a16:creationId xmlns:a16="http://schemas.microsoft.com/office/drawing/2014/main" id="{8673D235-E593-4D23-93ED-3157B0F882C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" name="Google Shape;1285;p52">
                    <a:extLst>
                      <a:ext uri="{FF2B5EF4-FFF2-40B4-BE49-F238E27FC236}">
                        <a16:creationId xmlns:a16="http://schemas.microsoft.com/office/drawing/2014/main" id="{9703E3C5-42B4-4B24-9367-2B295299FF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6" name="Google Shape;1286;p52">
                    <a:extLst>
                      <a:ext uri="{FF2B5EF4-FFF2-40B4-BE49-F238E27FC236}">
                        <a16:creationId xmlns:a16="http://schemas.microsoft.com/office/drawing/2014/main" id="{4F377828-5811-4478-8CB7-2DA63C702DA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7" name="Google Shape;1287;p52">
                    <a:extLst>
                      <a:ext uri="{FF2B5EF4-FFF2-40B4-BE49-F238E27FC236}">
                        <a16:creationId xmlns:a16="http://schemas.microsoft.com/office/drawing/2014/main" id="{1DED19BD-8308-41A1-A827-A40AFDD77F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8" name="Google Shape;1288;p52">
                    <a:extLst>
                      <a:ext uri="{FF2B5EF4-FFF2-40B4-BE49-F238E27FC236}">
                        <a16:creationId xmlns:a16="http://schemas.microsoft.com/office/drawing/2014/main" id="{1318F0BB-075B-4E1B-9237-13DAA64D6A2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9" name="Google Shape;1289;p52">
                    <a:extLst>
                      <a:ext uri="{FF2B5EF4-FFF2-40B4-BE49-F238E27FC236}">
                        <a16:creationId xmlns:a16="http://schemas.microsoft.com/office/drawing/2014/main" id="{9A90138D-2F26-43FF-9BAC-7CA5A8A6DD1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0" name="Google Shape;1290;p52">
                    <a:extLst>
                      <a:ext uri="{FF2B5EF4-FFF2-40B4-BE49-F238E27FC236}">
                        <a16:creationId xmlns:a16="http://schemas.microsoft.com/office/drawing/2014/main" id="{FB54014E-785F-4282-8E18-94CCDE06D4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1" name="Google Shape;1291;p52">
                    <a:extLst>
                      <a:ext uri="{FF2B5EF4-FFF2-40B4-BE49-F238E27FC236}">
                        <a16:creationId xmlns:a16="http://schemas.microsoft.com/office/drawing/2014/main" id="{9A808BA3-18B5-43D2-B1F4-2EF34C3E4B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2" name="Google Shape;1292;p52">
                    <a:extLst>
                      <a:ext uri="{FF2B5EF4-FFF2-40B4-BE49-F238E27FC236}">
                        <a16:creationId xmlns:a16="http://schemas.microsoft.com/office/drawing/2014/main" id="{7E587DF7-AAF8-4E09-94E2-6A1CF74EC9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3" name="Google Shape;1293;p52">
                    <a:extLst>
                      <a:ext uri="{FF2B5EF4-FFF2-40B4-BE49-F238E27FC236}">
                        <a16:creationId xmlns:a16="http://schemas.microsoft.com/office/drawing/2014/main" id="{5AC7C88A-087E-4247-81B6-8398549DD4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4" name="Google Shape;1294;p52">
                    <a:extLst>
                      <a:ext uri="{FF2B5EF4-FFF2-40B4-BE49-F238E27FC236}">
                        <a16:creationId xmlns:a16="http://schemas.microsoft.com/office/drawing/2014/main" id="{A24466B1-14D6-4AE5-9BFA-16E56D7E8F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5" name="Google Shape;1295;p52">
                    <a:extLst>
                      <a:ext uri="{FF2B5EF4-FFF2-40B4-BE49-F238E27FC236}">
                        <a16:creationId xmlns:a16="http://schemas.microsoft.com/office/drawing/2014/main" id="{E471734E-691A-47E3-9F06-273BC058579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6" name="Google Shape;1296;p52">
                    <a:extLst>
                      <a:ext uri="{FF2B5EF4-FFF2-40B4-BE49-F238E27FC236}">
                        <a16:creationId xmlns:a16="http://schemas.microsoft.com/office/drawing/2014/main" id="{676F359C-B7AA-48C2-959A-59924E30A5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7" name="Google Shape;1297;p52">
                    <a:extLst>
                      <a:ext uri="{FF2B5EF4-FFF2-40B4-BE49-F238E27FC236}">
                        <a16:creationId xmlns:a16="http://schemas.microsoft.com/office/drawing/2014/main" id="{42A8B49E-EB47-4968-9F0D-0941E18E1C7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8" name="Google Shape;1298;p52">
                    <a:extLst>
                      <a:ext uri="{FF2B5EF4-FFF2-40B4-BE49-F238E27FC236}">
                        <a16:creationId xmlns:a16="http://schemas.microsoft.com/office/drawing/2014/main" id="{C90A6D02-C0D1-432D-B41A-74458BBC285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9" name="Google Shape;1299;p52">
                    <a:extLst>
                      <a:ext uri="{FF2B5EF4-FFF2-40B4-BE49-F238E27FC236}">
                        <a16:creationId xmlns:a16="http://schemas.microsoft.com/office/drawing/2014/main" id="{9168CC8B-B4BD-4943-B12D-274E41761B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0" name="Google Shape;1300;p52">
                    <a:extLst>
                      <a:ext uri="{FF2B5EF4-FFF2-40B4-BE49-F238E27FC236}">
                        <a16:creationId xmlns:a16="http://schemas.microsoft.com/office/drawing/2014/main" id="{E662C168-E78D-4C2F-BE56-27843E6CDDA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" name="Google Shape;1301;p52">
                    <a:extLst>
                      <a:ext uri="{FF2B5EF4-FFF2-40B4-BE49-F238E27FC236}">
                        <a16:creationId xmlns:a16="http://schemas.microsoft.com/office/drawing/2014/main" id="{6FFB5A0A-50E7-460D-A4DF-4B42B2CD43B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" name="Google Shape;1302;p52">
                    <a:extLst>
                      <a:ext uri="{FF2B5EF4-FFF2-40B4-BE49-F238E27FC236}">
                        <a16:creationId xmlns:a16="http://schemas.microsoft.com/office/drawing/2014/main" id="{947A1DF4-74FF-4359-9864-6A1603B0CCE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" name="Google Shape;1303;p52">
                    <a:extLst>
                      <a:ext uri="{FF2B5EF4-FFF2-40B4-BE49-F238E27FC236}">
                        <a16:creationId xmlns:a16="http://schemas.microsoft.com/office/drawing/2014/main" id="{4FF181E2-5AFD-4774-ACE4-B2808007C8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" name="Google Shape;1304;p52">
                    <a:extLst>
                      <a:ext uri="{FF2B5EF4-FFF2-40B4-BE49-F238E27FC236}">
                        <a16:creationId xmlns:a16="http://schemas.microsoft.com/office/drawing/2014/main" id="{BF99CECA-C79E-4AB9-8B96-6477DE6944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" name="Google Shape;1305;p52">
                    <a:extLst>
                      <a:ext uri="{FF2B5EF4-FFF2-40B4-BE49-F238E27FC236}">
                        <a16:creationId xmlns:a16="http://schemas.microsoft.com/office/drawing/2014/main" id="{4C88386E-551C-4437-8D75-DDB795A85E5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" name="Google Shape;1306;p52">
                    <a:extLst>
                      <a:ext uri="{FF2B5EF4-FFF2-40B4-BE49-F238E27FC236}">
                        <a16:creationId xmlns:a16="http://schemas.microsoft.com/office/drawing/2014/main" id="{BAF1CAE7-1E94-4C04-B8F0-B2B6AC6D31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" name="Google Shape;1307;p52">
                    <a:extLst>
                      <a:ext uri="{FF2B5EF4-FFF2-40B4-BE49-F238E27FC236}">
                        <a16:creationId xmlns:a16="http://schemas.microsoft.com/office/drawing/2014/main" id="{E192FDAE-90FF-4E7F-924A-EB21D039F5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" name="Google Shape;1308;p52">
                    <a:extLst>
                      <a:ext uri="{FF2B5EF4-FFF2-40B4-BE49-F238E27FC236}">
                        <a16:creationId xmlns:a16="http://schemas.microsoft.com/office/drawing/2014/main" id="{B6613E7F-9292-408D-9D0F-DEE0B9535D9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" name="Google Shape;1309;p52">
                    <a:extLst>
                      <a:ext uri="{FF2B5EF4-FFF2-40B4-BE49-F238E27FC236}">
                        <a16:creationId xmlns:a16="http://schemas.microsoft.com/office/drawing/2014/main" id="{FAE75CD7-F478-47A3-A0D7-E700AA536B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" name="Google Shape;1310;p52">
                    <a:extLst>
                      <a:ext uri="{FF2B5EF4-FFF2-40B4-BE49-F238E27FC236}">
                        <a16:creationId xmlns:a16="http://schemas.microsoft.com/office/drawing/2014/main" id="{B509BF30-3D9C-4578-8ECB-BA729E0F965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" name="Google Shape;1311;p52">
                    <a:extLst>
                      <a:ext uri="{FF2B5EF4-FFF2-40B4-BE49-F238E27FC236}">
                        <a16:creationId xmlns:a16="http://schemas.microsoft.com/office/drawing/2014/main" id="{98B68F7A-1BAA-45AA-B9B3-3F3F63D048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" name="Google Shape;1312;p52">
                    <a:extLst>
                      <a:ext uri="{FF2B5EF4-FFF2-40B4-BE49-F238E27FC236}">
                        <a16:creationId xmlns:a16="http://schemas.microsoft.com/office/drawing/2014/main" id="{118A95A9-DF62-4E4E-8EF9-4CC60D7CA7B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" name="Google Shape;1313;p52">
                    <a:extLst>
                      <a:ext uri="{FF2B5EF4-FFF2-40B4-BE49-F238E27FC236}">
                        <a16:creationId xmlns:a16="http://schemas.microsoft.com/office/drawing/2014/main" id="{B73B31B5-9582-435F-85E0-0A19A2F388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" name="Google Shape;1314;p52">
                    <a:extLst>
                      <a:ext uri="{FF2B5EF4-FFF2-40B4-BE49-F238E27FC236}">
                        <a16:creationId xmlns:a16="http://schemas.microsoft.com/office/drawing/2014/main" id="{7E2B6E4D-8833-465A-B00F-FED42318440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" name="Google Shape;1315;p52">
                    <a:extLst>
                      <a:ext uri="{FF2B5EF4-FFF2-40B4-BE49-F238E27FC236}">
                        <a16:creationId xmlns:a16="http://schemas.microsoft.com/office/drawing/2014/main" id="{B89EA2DE-5585-41FC-8C1D-50F666B0EF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" name="Google Shape;1316;p52">
                    <a:extLst>
                      <a:ext uri="{FF2B5EF4-FFF2-40B4-BE49-F238E27FC236}">
                        <a16:creationId xmlns:a16="http://schemas.microsoft.com/office/drawing/2014/main" id="{80A4C0A7-B52A-462F-BA0E-C4474DF904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95" name="Google Shape;1273;p52">
                <a:extLst>
                  <a:ext uri="{FF2B5EF4-FFF2-40B4-BE49-F238E27FC236}">
                    <a16:creationId xmlns:a16="http://schemas.microsoft.com/office/drawing/2014/main" id="{BC4D23D3-3FFC-4C8E-AF14-D5FF09A3470F}"/>
                  </a:ext>
                </a:extLst>
              </p:cNvPr>
              <p:cNvGrpSpPr/>
              <p:nvPr/>
            </p:nvGrpSpPr>
            <p:grpSpPr>
              <a:xfrm rot="240322">
                <a:off x="5120920" y="3576683"/>
                <a:ext cx="1097783" cy="725711"/>
                <a:chOff x="468735" y="924169"/>
                <a:chExt cx="1457734" cy="963664"/>
              </a:xfrm>
            </p:grpSpPr>
            <p:sp>
              <p:nvSpPr>
                <p:cNvPr id="111" name="Google Shape;1274;p52">
                  <a:extLst>
                    <a:ext uri="{FF2B5EF4-FFF2-40B4-BE49-F238E27FC236}">
                      <a16:creationId xmlns:a16="http://schemas.microsoft.com/office/drawing/2014/main" id="{85817C3A-A75A-4CBF-A71B-2F363FF02E48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grpSp>
              <p:nvGrpSpPr>
                <p:cNvPr id="112" name="Google Shape;1275;p52">
                  <a:extLst>
                    <a:ext uri="{FF2B5EF4-FFF2-40B4-BE49-F238E27FC236}">
                      <a16:creationId xmlns:a16="http://schemas.microsoft.com/office/drawing/2014/main" id="{3BDB7891-E2A9-41A8-B5E0-8D4B308FC74A}"/>
                    </a:ext>
                  </a:extLst>
                </p:cNvPr>
                <p:cNvGrpSpPr/>
                <p:nvPr/>
              </p:nvGrpSpPr>
              <p:grpSpPr>
                <a:xfrm rot="-5695325">
                  <a:off x="715770" y="677134"/>
                  <a:ext cx="963664" cy="1457734"/>
                  <a:chOff x="6633510" y="269426"/>
                  <a:chExt cx="963676" cy="1457752"/>
                </a:xfrm>
              </p:grpSpPr>
              <p:sp>
                <p:nvSpPr>
                  <p:cNvPr id="113" name="Google Shape;1276;p52">
                    <a:extLst>
                      <a:ext uri="{FF2B5EF4-FFF2-40B4-BE49-F238E27FC236}">
                        <a16:creationId xmlns:a16="http://schemas.microsoft.com/office/drawing/2014/main" id="{2E57EF62-5185-4547-9BC3-0E73173F56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" name="Google Shape;1277;p52">
                    <a:extLst>
                      <a:ext uri="{FF2B5EF4-FFF2-40B4-BE49-F238E27FC236}">
                        <a16:creationId xmlns:a16="http://schemas.microsoft.com/office/drawing/2014/main" id="{1292CB43-1E8A-4FB9-96DC-3D026E5F843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" name="Google Shape;1278;p52">
                    <a:extLst>
                      <a:ext uri="{FF2B5EF4-FFF2-40B4-BE49-F238E27FC236}">
                        <a16:creationId xmlns:a16="http://schemas.microsoft.com/office/drawing/2014/main" id="{BA30BF5F-4060-4656-8B8C-D4A594BEBC2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" name="Google Shape;1279;p52">
                    <a:extLst>
                      <a:ext uri="{FF2B5EF4-FFF2-40B4-BE49-F238E27FC236}">
                        <a16:creationId xmlns:a16="http://schemas.microsoft.com/office/drawing/2014/main" id="{D7B33BE5-ACB5-4C58-9721-1989BE24330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" name="Google Shape;1280;p52">
                    <a:extLst>
                      <a:ext uri="{FF2B5EF4-FFF2-40B4-BE49-F238E27FC236}">
                        <a16:creationId xmlns:a16="http://schemas.microsoft.com/office/drawing/2014/main" id="{A6171D62-357B-4F47-BCA1-62BAFE29AA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" name="Google Shape;1281;p52">
                    <a:extLst>
                      <a:ext uri="{FF2B5EF4-FFF2-40B4-BE49-F238E27FC236}">
                        <a16:creationId xmlns:a16="http://schemas.microsoft.com/office/drawing/2014/main" id="{F3ADAB72-45E4-4260-BC36-46BE4C552B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9" name="Google Shape;1282;p52">
                    <a:extLst>
                      <a:ext uri="{FF2B5EF4-FFF2-40B4-BE49-F238E27FC236}">
                        <a16:creationId xmlns:a16="http://schemas.microsoft.com/office/drawing/2014/main" id="{5EDB1444-EE34-4D3A-BABB-61E81132848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0" name="Google Shape;1283;p52">
                    <a:extLst>
                      <a:ext uri="{FF2B5EF4-FFF2-40B4-BE49-F238E27FC236}">
                        <a16:creationId xmlns:a16="http://schemas.microsoft.com/office/drawing/2014/main" id="{FFE3CA2F-FEB6-4690-84EB-E42352DB51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1" name="Google Shape;1284;p52">
                    <a:extLst>
                      <a:ext uri="{FF2B5EF4-FFF2-40B4-BE49-F238E27FC236}">
                        <a16:creationId xmlns:a16="http://schemas.microsoft.com/office/drawing/2014/main" id="{473F8D69-D1E7-431B-AB02-E12B17E1AD0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2" name="Google Shape;1285;p52">
                    <a:extLst>
                      <a:ext uri="{FF2B5EF4-FFF2-40B4-BE49-F238E27FC236}">
                        <a16:creationId xmlns:a16="http://schemas.microsoft.com/office/drawing/2014/main" id="{4C0415EF-B614-44C4-BD67-A4250F0FC1F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3" name="Google Shape;1286;p52">
                    <a:extLst>
                      <a:ext uri="{FF2B5EF4-FFF2-40B4-BE49-F238E27FC236}">
                        <a16:creationId xmlns:a16="http://schemas.microsoft.com/office/drawing/2014/main" id="{D738EF4C-D3FF-4493-8DD2-76BE631E59A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4" name="Google Shape;1287;p52">
                    <a:extLst>
                      <a:ext uri="{FF2B5EF4-FFF2-40B4-BE49-F238E27FC236}">
                        <a16:creationId xmlns:a16="http://schemas.microsoft.com/office/drawing/2014/main" id="{09D4BBD5-B8F6-488F-B981-54DA80816B0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5" name="Google Shape;1288;p52">
                    <a:extLst>
                      <a:ext uri="{FF2B5EF4-FFF2-40B4-BE49-F238E27FC236}">
                        <a16:creationId xmlns:a16="http://schemas.microsoft.com/office/drawing/2014/main" id="{FD58AD28-3C7F-4B1D-AFE3-EE21CBBBEF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6" name="Google Shape;1289;p52">
                    <a:extLst>
                      <a:ext uri="{FF2B5EF4-FFF2-40B4-BE49-F238E27FC236}">
                        <a16:creationId xmlns:a16="http://schemas.microsoft.com/office/drawing/2014/main" id="{6DECBDCD-7989-4524-BA47-DBF3FBCC190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7" name="Google Shape;1290;p52">
                    <a:extLst>
                      <a:ext uri="{FF2B5EF4-FFF2-40B4-BE49-F238E27FC236}">
                        <a16:creationId xmlns:a16="http://schemas.microsoft.com/office/drawing/2014/main" id="{205AFBEE-4E7A-4A32-BB4B-3D1B47B7313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8" name="Google Shape;1291;p52">
                    <a:extLst>
                      <a:ext uri="{FF2B5EF4-FFF2-40B4-BE49-F238E27FC236}">
                        <a16:creationId xmlns:a16="http://schemas.microsoft.com/office/drawing/2014/main" id="{1E239FE9-36AA-4C1B-B639-D2566DA869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" name="Google Shape;1292;p52">
                    <a:extLst>
                      <a:ext uri="{FF2B5EF4-FFF2-40B4-BE49-F238E27FC236}">
                        <a16:creationId xmlns:a16="http://schemas.microsoft.com/office/drawing/2014/main" id="{CA13B8A3-A8B4-4B1C-9FD4-2538CB5DB76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" name="Google Shape;1293;p52">
                    <a:extLst>
                      <a:ext uri="{FF2B5EF4-FFF2-40B4-BE49-F238E27FC236}">
                        <a16:creationId xmlns:a16="http://schemas.microsoft.com/office/drawing/2014/main" id="{AFFC3B8A-9080-4589-B3BE-5709FD7B795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" name="Google Shape;1294;p52">
                    <a:extLst>
                      <a:ext uri="{FF2B5EF4-FFF2-40B4-BE49-F238E27FC236}">
                        <a16:creationId xmlns:a16="http://schemas.microsoft.com/office/drawing/2014/main" id="{4126A96A-8FE9-46E3-937B-D8869032BB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" name="Google Shape;1295;p52">
                    <a:extLst>
                      <a:ext uri="{FF2B5EF4-FFF2-40B4-BE49-F238E27FC236}">
                        <a16:creationId xmlns:a16="http://schemas.microsoft.com/office/drawing/2014/main" id="{4AF139A6-8825-4305-86CB-977313445A1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3" name="Google Shape;1296;p52">
                    <a:extLst>
                      <a:ext uri="{FF2B5EF4-FFF2-40B4-BE49-F238E27FC236}">
                        <a16:creationId xmlns:a16="http://schemas.microsoft.com/office/drawing/2014/main" id="{954B6BC3-6714-4893-972A-C81AA5D5FB5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4" name="Google Shape;1297;p52">
                    <a:extLst>
                      <a:ext uri="{FF2B5EF4-FFF2-40B4-BE49-F238E27FC236}">
                        <a16:creationId xmlns:a16="http://schemas.microsoft.com/office/drawing/2014/main" id="{6B3D0D94-4176-433E-9A47-B92EE7D1077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5" name="Google Shape;1298;p52">
                    <a:extLst>
                      <a:ext uri="{FF2B5EF4-FFF2-40B4-BE49-F238E27FC236}">
                        <a16:creationId xmlns:a16="http://schemas.microsoft.com/office/drawing/2014/main" id="{1E099769-A5B5-4BC1-8B57-6A9DE4843B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6" name="Google Shape;1299;p52">
                    <a:extLst>
                      <a:ext uri="{FF2B5EF4-FFF2-40B4-BE49-F238E27FC236}">
                        <a16:creationId xmlns:a16="http://schemas.microsoft.com/office/drawing/2014/main" id="{A08A70CC-2A3B-43D4-93E5-BDD794C7813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7" name="Google Shape;1300;p52">
                    <a:extLst>
                      <a:ext uri="{FF2B5EF4-FFF2-40B4-BE49-F238E27FC236}">
                        <a16:creationId xmlns:a16="http://schemas.microsoft.com/office/drawing/2014/main" id="{4296A8A3-5F07-46DD-B88D-A6D4B01B38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8" name="Google Shape;1301;p52">
                    <a:extLst>
                      <a:ext uri="{FF2B5EF4-FFF2-40B4-BE49-F238E27FC236}">
                        <a16:creationId xmlns:a16="http://schemas.microsoft.com/office/drawing/2014/main" id="{E28DD68E-ADEA-486B-A4B4-FC628DE518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9" name="Google Shape;1302;p52">
                    <a:extLst>
                      <a:ext uri="{FF2B5EF4-FFF2-40B4-BE49-F238E27FC236}">
                        <a16:creationId xmlns:a16="http://schemas.microsoft.com/office/drawing/2014/main" id="{7D0DD98D-7800-4128-96F1-76C7E17EE2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0" name="Google Shape;1303;p52">
                    <a:extLst>
                      <a:ext uri="{FF2B5EF4-FFF2-40B4-BE49-F238E27FC236}">
                        <a16:creationId xmlns:a16="http://schemas.microsoft.com/office/drawing/2014/main" id="{4F486C3D-BDC4-41E1-A603-693CAD590AC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1" name="Google Shape;1304;p52">
                    <a:extLst>
                      <a:ext uri="{FF2B5EF4-FFF2-40B4-BE49-F238E27FC236}">
                        <a16:creationId xmlns:a16="http://schemas.microsoft.com/office/drawing/2014/main" id="{08B8B48B-74BA-4AF5-B22E-2AC11D4B55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2" name="Google Shape;1305;p52">
                    <a:extLst>
                      <a:ext uri="{FF2B5EF4-FFF2-40B4-BE49-F238E27FC236}">
                        <a16:creationId xmlns:a16="http://schemas.microsoft.com/office/drawing/2014/main" id="{D9756545-B329-482E-9D2D-5C5885A1F2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3" name="Google Shape;1306;p52">
                    <a:extLst>
                      <a:ext uri="{FF2B5EF4-FFF2-40B4-BE49-F238E27FC236}">
                        <a16:creationId xmlns:a16="http://schemas.microsoft.com/office/drawing/2014/main" id="{36B02A33-0CB8-474C-8925-EA94CB33217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4" name="Google Shape;1307;p52">
                    <a:extLst>
                      <a:ext uri="{FF2B5EF4-FFF2-40B4-BE49-F238E27FC236}">
                        <a16:creationId xmlns:a16="http://schemas.microsoft.com/office/drawing/2014/main" id="{ABFF33DA-90C0-4065-8DB6-2E49334B26A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5" name="Google Shape;1308;p52">
                    <a:extLst>
                      <a:ext uri="{FF2B5EF4-FFF2-40B4-BE49-F238E27FC236}">
                        <a16:creationId xmlns:a16="http://schemas.microsoft.com/office/drawing/2014/main" id="{8F03E2FF-1AF0-4A65-ADB2-43DAF417FF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6" name="Google Shape;1309;p52">
                    <a:extLst>
                      <a:ext uri="{FF2B5EF4-FFF2-40B4-BE49-F238E27FC236}">
                        <a16:creationId xmlns:a16="http://schemas.microsoft.com/office/drawing/2014/main" id="{7F83A597-A678-4217-BD2B-8506343AC9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7" name="Google Shape;1310;p52">
                    <a:extLst>
                      <a:ext uri="{FF2B5EF4-FFF2-40B4-BE49-F238E27FC236}">
                        <a16:creationId xmlns:a16="http://schemas.microsoft.com/office/drawing/2014/main" id="{2D302595-8598-484F-8F7C-A993C2A682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8" name="Google Shape;1311;p52">
                    <a:extLst>
                      <a:ext uri="{FF2B5EF4-FFF2-40B4-BE49-F238E27FC236}">
                        <a16:creationId xmlns:a16="http://schemas.microsoft.com/office/drawing/2014/main" id="{42FD8D28-8353-4A42-83A8-10F5AE2CDE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9" name="Google Shape;1312;p52">
                    <a:extLst>
                      <a:ext uri="{FF2B5EF4-FFF2-40B4-BE49-F238E27FC236}">
                        <a16:creationId xmlns:a16="http://schemas.microsoft.com/office/drawing/2014/main" id="{C20E8A53-19AE-4461-94B3-CC317C49981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0" name="Google Shape;1313;p52">
                    <a:extLst>
                      <a:ext uri="{FF2B5EF4-FFF2-40B4-BE49-F238E27FC236}">
                        <a16:creationId xmlns:a16="http://schemas.microsoft.com/office/drawing/2014/main" id="{B9FB3135-5FD4-4FCB-8F31-B0C0B13791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1" name="Google Shape;1314;p52">
                    <a:extLst>
                      <a:ext uri="{FF2B5EF4-FFF2-40B4-BE49-F238E27FC236}">
                        <a16:creationId xmlns:a16="http://schemas.microsoft.com/office/drawing/2014/main" id="{3D758211-C093-4BCB-8209-FFC0786B52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2" name="Google Shape;1315;p52">
                    <a:extLst>
                      <a:ext uri="{FF2B5EF4-FFF2-40B4-BE49-F238E27FC236}">
                        <a16:creationId xmlns:a16="http://schemas.microsoft.com/office/drawing/2014/main" id="{CA20E46B-CA62-4497-B660-6797380228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3" name="Google Shape;1316;p52">
                    <a:extLst>
                      <a:ext uri="{FF2B5EF4-FFF2-40B4-BE49-F238E27FC236}">
                        <a16:creationId xmlns:a16="http://schemas.microsoft.com/office/drawing/2014/main" id="{D7E3A357-F7ED-4E10-B5C0-9FD513BD82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612177" y="290759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</p:grpSp>
          </p:grpSp>
          <p:sp>
            <p:nvSpPr>
              <p:cNvPr id="96" name="Google Shape;1274;p52">
                <a:extLst>
                  <a:ext uri="{FF2B5EF4-FFF2-40B4-BE49-F238E27FC236}">
                    <a16:creationId xmlns:a16="http://schemas.microsoft.com/office/drawing/2014/main" id="{1E0F4560-29FB-4340-94B3-1D1E193226E8}"/>
                  </a:ext>
                </a:extLst>
              </p:cNvPr>
              <p:cNvSpPr/>
              <p:nvPr/>
            </p:nvSpPr>
            <p:spPr>
              <a:xfrm rot="8357514">
                <a:off x="1088929" y="2765211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7" name="Google Shape;1274;p52">
                <a:extLst>
                  <a:ext uri="{FF2B5EF4-FFF2-40B4-BE49-F238E27FC236}">
                    <a16:creationId xmlns:a16="http://schemas.microsoft.com/office/drawing/2014/main" id="{6D709D6D-A089-4F72-9DA2-D383FF58D86F}"/>
                  </a:ext>
                </a:extLst>
              </p:cNvPr>
              <p:cNvSpPr/>
              <p:nvPr/>
            </p:nvSpPr>
            <p:spPr>
              <a:xfrm rot="8357514">
                <a:off x="3279777" y="2956175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8" name="Google Shape;1274;p52">
                <a:extLst>
                  <a:ext uri="{FF2B5EF4-FFF2-40B4-BE49-F238E27FC236}">
                    <a16:creationId xmlns:a16="http://schemas.microsoft.com/office/drawing/2014/main" id="{D781A321-7946-47D2-BF00-1D4256095738}"/>
                  </a:ext>
                </a:extLst>
              </p:cNvPr>
              <p:cNvSpPr/>
              <p:nvPr/>
            </p:nvSpPr>
            <p:spPr>
              <a:xfrm rot="8357514">
                <a:off x="5718119" y="3108718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9" name="Google Shape;1274;p52">
                <a:extLst>
                  <a:ext uri="{FF2B5EF4-FFF2-40B4-BE49-F238E27FC236}">
                    <a16:creationId xmlns:a16="http://schemas.microsoft.com/office/drawing/2014/main" id="{DD6D4467-4FA6-441F-94EE-B3D916952DE8}"/>
                  </a:ext>
                </a:extLst>
              </p:cNvPr>
              <p:cNvSpPr/>
              <p:nvPr/>
            </p:nvSpPr>
            <p:spPr>
              <a:xfrm rot="8357514">
                <a:off x="3279777" y="257474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0" name="Google Shape;1274;p52">
                <a:extLst>
                  <a:ext uri="{FF2B5EF4-FFF2-40B4-BE49-F238E27FC236}">
                    <a16:creationId xmlns:a16="http://schemas.microsoft.com/office/drawing/2014/main" id="{8163D050-C1CF-4C2A-BBF5-7FF5F46C3917}"/>
                  </a:ext>
                </a:extLst>
              </p:cNvPr>
              <p:cNvSpPr/>
              <p:nvPr/>
            </p:nvSpPr>
            <p:spPr>
              <a:xfrm rot="8357514">
                <a:off x="2500455" y="352863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1" name="Google Shape;1274;p52">
                <a:extLst>
                  <a:ext uri="{FF2B5EF4-FFF2-40B4-BE49-F238E27FC236}">
                    <a16:creationId xmlns:a16="http://schemas.microsoft.com/office/drawing/2014/main" id="{A750BC5B-2CFB-4699-B89D-6AFD917C85ED}"/>
                  </a:ext>
                </a:extLst>
              </p:cNvPr>
              <p:cNvSpPr/>
              <p:nvPr/>
            </p:nvSpPr>
            <p:spPr>
              <a:xfrm rot="8357514">
                <a:off x="6291978" y="346186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2" name="Google Shape;1274;p52">
                <a:extLst>
                  <a:ext uri="{FF2B5EF4-FFF2-40B4-BE49-F238E27FC236}">
                    <a16:creationId xmlns:a16="http://schemas.microsoft.com/office/drawing/2014/main" id="{BAD2497A-2C76-4FCE-989E-96D8CA553549}"/>
                  </a:ext>
                </a:extLst>
              </p:cNvPr>
              <p:cNvSpPr/>
              <p:nvPr/>
            </p:nvSpPr>
            <p:spPr>
              <a:xfrm rot="8357514">
                <a:off x="7106382" y="332782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3" name="Google Shape;1274;p52">
                <a:extLst>
                  <a:ext uri="{FF2B5EF4-FFF2-40B4-BE49-F238E27FC236}">
                    <a16:creationId xmlns:a16="http://schemas.microsoft.com/office/drawing/2014/main" id="{DAE71BF5-3DDC-4213-A1FF-531A3C448059}"/>
                  </a:ext>
                </a:extLst>
              </p:cNvPr>
              <p:cNvSpPr/>
              <p:nvPr/>
            </p:nvSpPr>
            <p:spPr>
              <a:xfrm rot="8357514">
                <a:off x="7399640" y="3788082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4" name="Google Shape;1316;p52">
                <a:extLst>
                  <a:ext uri="{FF2B5EF4-FFF2-40B4-BE49-F238E27FC236}">
                    <a16:creationId xmlns:a16="http://schemas.microsoft.com/office/drawing/2014/main" id="{031FC6AD-8E07-45BD-89DE-1B9710C1D492}"/>
                  </a:ext>
                </a:extLst>
              </p:cNvPr>
              <p:cNvSpPr/>
              <p:nvPr/>
            </p:nvSpPr>
            <p:spPr>
              <a:xfrm rot="18844997">
                <a:off x="5472350" y="3952667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5" name="Google Shape;1316;p52">
                <a:extLst>
                  <a:ext uri="{FF2B5EF4-FFF2-40B4-BE49-F238E27FC236}">
                    <a16:creationId xmlns:a16="http://schemas.microsoft.com/office/drawing/2014/main" id="{4977CC39-459F-424D-AD0C-EC9602D726E5}"/>
                  </a:ext>
                </a:extLst>
              </p:cNvPr>
              <p:cNvSpPr/>
              <p:nvPr/>
            </p:nvSpPr>
            <p:spPr>
              <a:xfrm rot="18844997">
                <a:off x="2348022" y="328832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6" name="Google Shape;1316;p52">
                <a:extLst>
                  <a:ext uri="{FF2B5EF4-FFF2-40B4-BE49-F238E27FC236}">
                    <a16:creationId xmlns:a16="http://schemas.microsoft.com/office/drawing/2014/main" id="{3B29F3D0-7E74-4D7F-867D-B11629551674}"/>
                  </a:ext>
                </a:extLst>
              </p:cNvPr>
              <p:cNvSpPr/>
              <p:nvPr/>
            </p:nvSpPr>
            <p:spPr>
              <a:xfrm rot="18844997">
                <a:off x="6699572" y="323390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7" name="Google Shape;1316;p52">
                <a:extLst>
                  <a:ext uri="{FF2B5EF4-FFF2-40B4-BE49-F238E27FC236}">
                    <a16:creationId xmlns:a16="http://schemas.microsoft.com/office/drawing/2014/main" id="{601D01F8-E6F0-4C83-850B-B3AB3AA60D0B}"/>
                  </a:ext>
                </a:extLst>
              </p:cNvPr>
              <p:cNvSpPr/>
              <p:nvPr/>
            </p:nvSpPr>
            <p:spPr>
              <a:xfrm rot="18844997" flipH="1">
                <a:off x="2516266" y="2834697"/>
                <a:ext cx="488479" cy="359563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08" name="Google Shape;1316;p52">
                <a:extLst>
                  <a:ext uri="{FF2B5EF4-FFF2-40B4-BE49-F238E27FC236}">
                    <a16:creationId xmlns:a16="http://schemas.microsoft.com/office/drawing/2014/main" id="{75F4AAC8-DD13-41DD-B7BA-083F3BC6C908}"/>
                  </a:ext>
                </a:extLst>
              </p:cNvPr>
              <p:cNvSpPr/>
              <p:nvPr/>
            </p:nvSpPr>
            <p:spPr>
              <a:xfrm rot="18844997">
                <a:off x="1462038" y="3581001"/>
                <a:ext cx="199329" cy="160529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0" name="Google Shape;1316;p52">
                <a:extLst>
                  <a:ext uri="{FF2B5EF4-FFF2-40B4-BE49-F238E27FC236}">
                    <a16:creationId xmlns:a16="http://schemas.microsoft.com/office/drawing/2014/main" id="{BAEE7829-3821-4936-AA90-234FB360FC1B}"/>
                  </a:ext>
                </a:extLst>
              </p:cNvPr>
              <p:cNvSpPr/>
              <p:nvPr/>
            </p:nvSpPr>
            <p:spPr>
              <a:xfrm rot="15720751">
                <a:off x="617772" y="3184271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815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8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3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3.95062E-6 L 0.16771 -0.10308 " pathEditMode="relative" rAng="0" ptsTypes="AA">
                                      <p:cBhvr>
                                        <p:cTn id="30" dur="4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2" dur="3750" fill="hold"/>
                                        <p:tgtEl>
                                          <p:spTgt spid="65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05556E-6 -3.08642E-6 L 0.05018 -0.0287 " pathEditMode="relative" rAng="0" ptsTypes="AA">
                                      <p:cBhvr>
                                        <p:cTn id="34" dur="4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3750" fill="hold"/>
                                        <p:tgtEl>
                                          <p:spTgt spid="51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83951E-6 L 0.08368 -0.05185 " pathEditMode="relative" rAng="0" ptsTypes="AA">
                                      <p:cBhvr>
                                        <p:cTn id="38" dur="4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59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4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4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4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4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09" grpId="1"/>
      <p:bldP spid="61" grpId="0"/>
      <p:bldP spid="61" grpId="1"/>
      <p:bldP spid="62" grpId="0"/>
      <p:bldP spid="6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5439C8B4-B5C4-4777-8111-19341E45CBA1}"/>
              </a:ext>
            </a:extLst>
          </p:cNvPr>
          <p:cNvGrpSpPr/>
          <p:nvPr/>
        </p:nvGrpSpPr>
        <p:grpSpPr>
          <a:xfrm rot="614669">
            <a:off x="-180532" y="2722393"/>
            <a:ext cx="7874644" cy="2206728"/>
            <a:chOff x="162369" y="2248066"/>
            <a:chExt cx="7874644" cy="2206728"/>
          </a:xfrm>
        </p:grpSpPr>
        <p:grpSp>
          <p:nvGrpSpPr>
            <p:cNvPr id="119" name="Google Shape;2070;p65">
              <a:extLst>
                <a:ext uri="{FF2B5EF4-FFF2-40B4-BE49-F238E27FC236}">
                  <a16:creationId xmlns:a16="http://schemas.microsoft.com/office/drawing/2014/main" id="{53EDA990-DF33-4D70-996B-DC7A0A417A80}"/>
                </a:ext>
              </a:extLst>
            </p:cNvPr>
            <p:cNvGrpSpPr/>
            <p:nvPr/>
          </p:nvGrpSpPr>
          <p:grpSpPr>
            <a:xfrm rot="10124201">
              <a:off x="389405" y="2248066"/>
              <a:ext cx="967503" cy="695119"/>
              <a:chOff x="607374" y="624733"/>
              <a:chExt cx="1284648" cy="922977"/>
            </a:xfrm>
          </p:grpSpPr>
          <p:sp>
            <p:nvSpPr>
              <p:cNvPr id="120" name="Google Shape;2071;p65">
                <a:extLst>
                  <a:ext uri="{FF2B5EF4-FFF2-40B4-BE49-F238E27FC236}">
                    <a16:creationId xmlns:a16="http://schemas.microsoft.com/office/drawing/2014/main" id="{991FAFA9-6A06-4ADD-BEEB-41BDF38096E2}"/>
                  </a:ext>
                </a:extLst>
              </p:cNvPr>
              <p:cNvSpPr/>
              <p:nvPr/>
            </p:nvSpPr>
            <p:spPr>
              <a:xfrm>
                <a:off x="607374" y="930084"/>
                <a:ext cx="270882" cy="312298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21" name="Google Shape;2072;p65">
                <a:extLst>
                  <a:ext uri="{FF2B5EF4-FFF2-40B4-BE49-F238E27FC236}">
                    <a16:creationId xmlns:a16="http://schemas.microsoft.com/office/drawing/2014/main" id="{9733FE54-5F43-46A7-A72D-6FFD9FF03E6E}"/>
                  </a:ext>
                </a:extLst>
              </p:cNvPr>
              <p:cNvGrpSpPr/>
              <p:nvPr/>
            </p:nvGrpSpPr>
            <p:grpSpPr>
              <a:xfrm rot="-5695325">
                <a:off x="1024059" y="681900"/>
                <a:ext cx="856754" cy="808643"/>
                <a:chOff x="6983707" y="875311"/>
                <a:chExt cx="856765" cy="808653"/>
              </a:xfrm>
            </p:grpSpPr>
            <p:sp>
              <p:nvSpPr>
                <p:cNvPr id="122" name="Google Shape;2073;p65">
                  <a:extLst>
                    <a:ext uri="{FF2B5EF4-FFF2-40B4-BE49-F238E27FC236}">
                      <a16:creationId xmlns:a16="http://schemas.microsoft.com/office/drawing/2014/main" id="{3586CE16-D424-4121-9C38-EC98DF3BBABA}"/>
                    </a:ext>
                  </a:extLst>
                </p:cNvPr>
                <p:cNvSpPr/>
                <p:nvPr/>
              </p:nvSpPr>
              <p:spPr>
                <a:xfrm rot="2700000">
                  <a:off x="7044742" y="1070486"/>
                  <a:ext cx="659205" cy="4456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55" h="13559" extrusionOk="0">
                      <a:moveTo>
                        <a:pt x="6455" y="0"/>
                      </a:moveTo>
                      <a:lnTo>
                        <a:pt x="5886" y="41"/>
                      </a:lnTo>
                      <a:lnTo>
                        <a:pt x="5278" y="81"/>
                      </a:lnTo>
                      <a:lnTo>
                        <a:pt x="4709" y="203"/>
                      </a:lnTo>
                      <a:lnTo>
                        <a:pt x="4141" y="366"/>
                      </a:lnTo>
                      <a:lnTo>
                        <a:pt x="3573" y="528"/>
                      </a:lnTo>
                      <a:lnTo>
                        <a:pt x="3045" y="771"/>
                      </a:lnTo>
                      <a:lnTo>
                        <a:pt x="2517" y="1056"/>
                      </a:lnTo>
                      <a:lnTo>
                        <a:pt x="2070" y="1380"/>
                      </a:lnTo>
                      <a:lnTo>
                        <a:pt x="1624" y="1746"/>
                      </a:lnTo>
                      <a:lnTo>
                        <a:pt x="1259" y="2152"/>
                      </a:lnTo>
                      <a:lnTo>
                        <a:pt x="893" y="2598"/>
                      </a:lnTo>
                      <a:lnTo>
                        <a:pt x="690" y="2964"/>
                      </a:lnTo>
                      <a:lnTo>
                        <a:pt x="487" y="3329"/>
                      </a:lnTo>
                      <a:lnTo>
                        <a:pt x="365" y="3694"/>
                      </a:lnTo>
                      <a:lnTo>
                        <a:pt x="244" y="4100"/>
                      </a:lnTo>
                      <a:lnTo>
                        <a:pt x="122" y="4506"/>
                      </a:lnTo>
                      <a:lnTo>
                        <a:pt x="81" y="4953"/>
                      </a:lnTo>
                      <a:lnTo>
                        <a:pt x="41" y="5359"/>
                      </a:lnTo>
                      <a:lnTo>
                        <a:pt x="0" y="5765"/>
                      </a:lnTo>
                      <a:lnTo>
                        <a:pt x="41" y="6211"/>
                      </a:lnTo>
                      <a:lnTo>
                        <a:pt x="81" y="6617"/>
                      </a:lnTo>
                      <a:lnTo>
                        <a:pt x="163" y="7023"/>
                      </a:lnTo>
                      <a:lnTo>
                        <a:pt x="244" y="7470"/>
                      </a:lnTo>
                      <a:lnTo>
                        <a:pt x="365" y="7876"/>
                      </a:lnTo>
                      <a:lnTo>
                        <a:pt x="528" y="8241"/>
                      </a:lnTo>
                      <a:lnTo>
                        <a:pt x="690" y="8647"/>
                      </a:lnTo>
                      <a:lnTo>
                        <a:pt x="893" y="9012"/>
                      </a:lnTo>
                      <a:lnTo>
                        <a:pt x="1137" y="9378"/>
                      </a:lnTo>
                      <a:lnTo>
                        <a:pt x="1340" y="9702"/>
                      </a:lnTo>
                      <a:lnTo>
                        <a:pt x="1908" y="10352"/>
                      </a:lnTo>
                      <a:lnTo>
                        <a:pt x="2476" y="10961"/>
                      </a:lnTo>
                      <a:lnTo>
                        <a:pt x="3167" y="11489"/>
                      </a:lnTo>
                      <a:lnTo>
                        <a:pt x="3857" y="11935"/>
                      </a:lnTo>
                      <a:lnTo>
                        <a:pt x="4587" y="12341"/>
                      </a:lnTo>
                      <a:lnTo>
                        <a:pt x="5359" y="12706"/>
                      </a:lnTo>
                      <a:lnTo>
                        <a:pt x="6171" y="12991"/>
                      </a:lnTo>
                      <a:lnTo>
                        <a:pt x="6820" y="13153"/>
                      </a:lnTo>
                      <a:lnTo>
                        <a:pt x="7470" y="13275"/>
                      </a:lnTo>
                      <a:lnTo>
                        <a:pt x="8119" y="13397"/>
                      </a:lnTo>
                      <a:lnTo>
                        <a:pt x="8769" y="13478"/>
                      </a:lnTo>
                      <a:lnTo>
                        <a:pt x="9418" y="13518"/>
                      </a:lnTo>
                      <a:lnTo>
                        <a:pt x="10068" y="13559"/>
                      </a:lnTo>
                      <a:lnTo>
                        <a:pt x="11407" y="13518"/>
                      </a:lnTo>
                      <a:lnTo>
                        <a:pt x="12747" y="13437"/>
                      </a:lnTo>
                      <a:lnTo>
                        <a:pt x="14087" y="13275"/>
                      </a:lnTo>
                      <a:lnTo>
                        <a:pt x="15426" y="13072"/>
                      </a:lnTo>
                      <a:lnTo>
                        <a:pt x="16725" y="12869"/>
                      </a:lnTo>
                      <a:lnTo>
                        <a:pt x="17253" y="12747"/>
                      </a:lnTo>
                      <a:lnTo>
                        <a:pt x="17821" y="12625"/>
                      </a:lnTo>
                      <a:lnTo>
                        <a:pt x="18349" y="12422"/>
                      </a:lnTo>
                      <a:lnTo>
                        <a:pt x="18836" y="12219"/>
                      </a:lnTo>
                      <a:lnTo>
                        <a:pt x="19283" y="11935"/>
                      </a:lnTo>
                      <a:lnTo>
                        <a:pt x="19445" y="11773"/>
                      </a:lnTo>
                      <a:lnTo>
                        <a:pt x="19648" y="11570"/>
                      </a:lnTo>
                      <a:lnTo>
                        <a:pt x="19770" y="11367"/>
                      </a:lnTo>
                      <a:lnTo>
                        <a:pt x="19892" y="11164"/>
                      </a:lnTo>
                      <a:lnTo>
                        <a:pt x="19973" y="10920"/>
                      </a:lnTo>
                      <a:lnTo>
                        <a:pt x="20054" y="10677"/>
                      </a:lnTo>
                      <a:lnTo>
                        <a:pt x="20054" y="10311"/>
                      </a:lnTo>
                      <a:lnTo>
                        <a:pt x="19973" y="9946"/>
                      </a:lnTo>
                      <a:lnTo>
                        <a:pt x="19851" y="9581"/>
                      </a:lnTo>
                      <a:lnTo>
                        <a:pt x="19689" y="9256"/>
                      </a:lnTo>
                      <a:lnTo>
                        <a:pt x="19486" y="8931"/>
                      </a:lnTo>
                      <a:lnTo>
                        <a:pt x="19242" y="8647"/>
                      </a:lnTo>
                      <a:lnTo>
                        <a:pt x="18715" y="8079"/>
                      </a:lnTo>
                      <a:lnTo>
                        <a:pt x="17700" y="6983"/>
                      </a:lnTo>
                      <a:lnTo>
                        <a:pt x="16604" y="5886"/>
                      </a:lnTo>
                      <a:lnTo>
                        <a:pt x="15508" y="4790"/>
                      </a:lnTo>
                      <a:lnTo>
                        <a:pt x="14371" y="3776"/>
                      </a:lnTo>
                      <a:lnTo>
                        <a:pt x="13153" y="2801"/>
                      </a:lnTo>
                      <a:lnTo>
                        <a:pt x="12544" y="2355"/>
                      </a:lnTo>
                      <a:lnTo>
                        <a:pt x="11895" y="1949"/>
                      </a:lnTo>
                      <a:lnTo>
                        <a:pt x="11245" y="1543"/>
                      </a:lnTo>
                      <a:lnTo>
                        <a:pt x="10595" y="1177"/>
                      </a:lnTo>
                      <a:lnTo>
                        <a:pt x="9905" y="812"/>
                      </a:lnTo>
                      <a:lnTo>
                        <a:pt x="9215" y="528"/>
                      </a:lnTo>
                      <a:lnTo>
                        <a:pt x="8688" y="325"/>
                      </a:lnTo>
                      <a:lnTo>
                        <a:pt x="8160" y="203"/>
                      </a:lnTo>
                      <a:lnTo>
                        <a:pt x="7591" y="81"/>
                      </a:lnTo>
                      <a:lnTo>
                        <a:pt x="7023" y="41"/>
                      </a:lnTo>
                      <a:lnTo>
                        <a:pt x="645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2074;p65">
                  <a:extLst>
                    <a:ext uri="{FF2B5EF4-FFF2-40B4-BE49-F238E27FC236}">
                      <a16:creationId xmlns:a16="http://schemas.microsoft.com/office/drawing/2014/main" id="{EFB295D2-F013-4910-AD04-F5D2DC6FA2D6}"/>
                    </a:ext>
                  </a:extLst>
                </p:cNvPr>
                <p:cNvSpPr/>
                <p:nvPr/>
              </p:nvSpPr>
              <p:spPr>
                <a:xfrm rot="2700000">
                  <a:off x="7419445" y="1448156"/>
                  <a:ext cx="88091" cy="894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0" h="2721" extrusionOk="0">
                      <a:moveTo>
                        <a:pt x="1178" y="0"/>
                      </a:moveTo>
                      <a:lnTo>
                        <a:pt x="934" y="82"/>
                      </a:lnTo>
                      <a:lnTo>
                        <a:pt x="691" y="163"/>
                      </a:lnTo>
                      <a:lnTo>
                        <a:pt x="447" y="325"/>
                      </a:lnTo>
                      <a:lnTo>
                        <a:pt x="285" y="528"/>
                      </a:lnTo>
                      <a:lnTo>
                        <a:pt x="122" y="731"/>
                      </a:lnTo>
                      <a:lnTo>
                        <a:pt x="41" y="975"/>
                      </a:lnTo>
                      <a:lnTo>
                        <a:pt x="1" y="1259"/>
                      </a:lnTo>
                      <a:lnTo>
                        <a:pt x="1" y="1502"/>
                      </a:lnTo>
                      <a:lnTo>
                        <a:pt x="41" y="1787"/>
                      </a:lnTo>
                      <a:lnTo>
                        <a:pt x="163" y="2030"/>
                      </a:lnTo>
                      <a:lnTo>
                        <a:pt x="325" y="2233"/>
                      </a:lnTo>
                      <a:lnTo>
                        <a:pt x="488" y="2436"/>
                      </a:lnTo>
                      <a:lnTo>
                        <a:pt x="731" y="2558"/>
                      </a:lnTo>
                      <a:lnTo>
                        <a:pt x="975" y="2680"/>
                      </a:lnTo>
                      <a:lnTo>
                        <a:pt x="1218" y="2720"/>
                      </a:lnTo>
                      <a:lnTo>
                        <a:pt x="1503" y="2720"/>
                      </a:lnTo>
                      <a:lnTo>
                        <a:pt x="1787" y="2639"/>
                      </a:lnTo>
                      <a:lnTo>
                        <a:pt x="2030" y="2558"/>
                      </a:lnTo>
                      <a:lnTo>
                        <a:pt x="2233" y="2396"/>
                      </a:lnTo>
                      <a:lnTo>
                        <a:pt x="2396" y="2193"/>
                      </a:lnTo>
                      <a:lnTo>
                        <a:pt x="2558" y="1990"/>
                      </a:lnTo>
                      <a:lnTo>
                        <a:pt x="2639" y="1746"/>
                      </a:lnTo>
                      <a:lnTo>
                        <a:pt x="2680" y="1462"/>
                      </a:lnTo>
                      <a:lnTo>
                        <a:pt x="2680" y="1218"/>
                      </a:lnTo>
                      <a:lnTo>
                        <a:pt x="2639" y="934"/>
                      </a:lnTo>
                      <a:lnTo>
                        <a:pt x="2517" y="691"/>
                      </a:lnTo>
                      <a:lnTo>
                        <a:pt x="2355" y="488"/>
                      </a:lnTo>
                      <a:lnTo>
                        <a:pt x="2193" y="285"/>
                      </a:lnTo>
                      <a:lnTo>
                        <a:pt x="1949" y="163"/>
                      </a:lnTo>
                      <a:lnTo>
                        <a:pt x="1706" y="41"/>
                      </a:lnTo>
                      <a:lnTo>
                        <a:pt x="1462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2075;p65">
                  <a:extLst>
                    <a:ext uri="{FF2B5EF4-FFF2-40B4-BE49-F238E27FC236}">
                      <a16:creationId xmlns:a16="http://schemas.microsoft.com/office/drawing/2014/main" id="{8977DEE9-AB98-4979-9944-DAB0BFB6F215}"/>
                    </a:ext>
                  </a:extLst>
                </p:cNvPr>
                <p:cNvSpPr/>
                <p:nvPr/>
              </p:nvSpPr>
              <p:spPr>
                <a:xfrm rot="2700000">
                  <a:off x="7442005" y="1312202"/>
                  <a:ext cx="69421" cy="70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" h="2153" extrusionOk="0">
                      <a:moveTo>
                        <a:pt x="934" y="1"/>
                      </a:moveTo>
                      <a:lnTo>
                        <a:pt x="731" y="82"/>
                      </a:lnTo>
                      <a:lnTo>
                        <a:pt x="528" y="163"/>
                      </a:lnTo>
                      <a:lnTo>
                        <a:pt x="365" y="285"/>
                      </a:lnTo>
                      <a:lnTo>
                        <a:pt x="244" y="407"/>
                      </a:lnTo>
                      <a:lnTo>
                        <a:pt x="122" y="569"/>
                      </a:lnTo>
                      <a:lnTo>
                        <a:pt x="41" y="772"/>
                      </a:lnTo>
                      <a:lnTo>
                        <a:pt x="0" y="975"/>
                      </a:lnTo>
                      <a:lnTo>
                        <a:pt x="0" y="1218"/>
                      </a:lnTo>
                      <a:lnTo>
                        <a:pt x="41" y="1421"/>
                      </a:lnTo>
                      <a:lnTo>
                        <a:pt x="122" y="1624"/>
                      </a:lnTo>
                      <a:lnTo>
                        <a:pt x="244" y="1787"/>
                      </a:lnTo>
                      <a:lnTo>
                        <a:pt x="406" y="1909"/>
                      </a:lnTo>
                      <a:lnTo>
                        <a:pt x="568" y="2030"/>
                      </a:lnTo>
                      <a:lnTo>
                        <a:pt x="771" y="2112"/>
                      </a:lnTo>
                      <a:lnTo>
                        <a:pt x="974" y="2152"/>
                      </a:lnTo>
                      <a:lnTo>
                        <a:pt x="1177" y="2152"/>
                      </a:lnTo>
                      <a:lnTo>
                        <a:pt x="1380" y="2112"/>
                      </a:lnTo>
                      <a:lnTo>
                        <a:pt x="1583" y="1990"/>
                      </a:lnTo>
                      <a:lnTo>
                        <a:pt x="1746" y="1909"/>
                      </a:lnTo>
                      <a:lnTo>
                        <a:pt x="1908" y="1746"/>
                      </a:lnTo>
                      <a:lnTo>
                        <a:pt x="1989" y="1584"/>
                      </a:lnTo>
                      <a:lnTo>
                        <a:pt x="2070" y="1381"/>
                      </a:lnTo>
                      <a:lnTo>
                        <a:pt x="2111" y="1178"/>
                      </a:lnTo>
                      <a:lnTo>
                        <a:pt x="2111" y="975"/>
                      </a:lnTo>
                      <a:lnTo>
                        <a:pt x="2070" y="731"/>
                      </a:lnTo>
                      <a:lnTo>
                        <a:pt x="1989" y="569"/>
                      </a:lnTo>
                      <a:lnTo>
                        <a:pt x="1867" y="366"/>
                      </a:lnTo>
                      <a:lnTo>
                        <a:pt x="1705" y="244"/>
                      </a:lnTo>
                      <a:lnTo>
                        <a:pt x="1543" y="122"/>
                      </a:lnTo>
                      <a:lnTo>
                        <a:pt x="1380" y="41"/>
                      </a:lnTo>
                      <a:lnTo>
                        <a:pt x="1137" y="1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2076;p65">
                  <a:extLst>
                    <a:ext uri="{FF2B5EF4-FFF2-40B4-BE49-F238E27FC236}">
                      <a16:creationId xmlns:a16="http://schemas.microsoft.com/office/drawing/2014/main" id="{7AFC0981-EE9E-48A7-B6BF-DCE125C5EAFA}"/>
                    </a:ext>
                  </a:extLst>
                </p:cNvPr>
                <p:cNvSpPr/>
                <p:nvPr/>
              </p:nvSpPr>
              <p:spPr>
                <a:xfrm rot="2700000">
                  <a:off x="7299269" y="1310750"/>
                  <a:ext cx="61434" cy="61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9" h="1868" extrusionOk="0">
                      <a:moveTo>
                        <a:pt x="813" y="0"/>
                      </a:moveTo>
                      <a:lnTo>
                        <a:pt x="650" y="41"/>
                      </a:lnTo>
                      <a:lnTo>
                        <a:pt x="488" y="81"/>
                      </a:lnTo>
                      <a:lnTo>
                        <a:pt x="325" y="203"/>
                      </a:lnTo>
                      <a:lnTo>
                        <a:pt x="204" y="325"/>
                      </a:lnTo>
                      <a:lnTo>
                        <a:pt x="122" y="487"/>
                      </a:lnTo>
                      <a:lnTo>
                        <a:pt x="41" y="650"/>
                      </a:lnTo>
                      <a:lnTo>
                        <a:pt x="1" y="853"/>
                      </a:lnTo>
                      <a:lnTo>
                        <a:pt x="1" y="1015"/>
                      </a:lnTo>
                      <a:lnTo>
                        <a:pt x="41" y="1218"/>
                      </a:lnTo>
                      <a:lnTo>
                        <a:pt x="122" y="1380"/>
                      </a:lnTo>
                      <a:lnTo>
                        <a:pt x="244" y="1543"/>
                      </a:lnTo>
                      <a:lnTo>
                        <a:pt x="366" y="1664"/>
                      </a:lnTo>
                      <a:lnTo>
                        <a:pt x="528" y="1746"/>
                      </a:lnTo>
                      <a:lnTo>
                        <a:pt x="691" y="1827"/>
                      </a:lnTo>
                      <a:lnTo>
                        <a:pt x="853" y="1867"/>
                      </a:lnTo>
                      <a:lnTo>
                        <a:pt x="1056" y="1867"/>
                      </a:lnTo>
                      <a:lnTo>
                        <a:pt x="1219" y="1827"/>
                      </a:lnTo>
                      <a:lnTo>
                        <a:pt x="1381" y="1746"/>
                      </a:lnTo>
                      <a:lnTo>
                        <a:pt x="1543" y="1624"/>
                      </a:lnTo>
                      <a:lnTo>
                        <a:pt x="1665" y="1502"/>
                      </a:lnTo>
                      <a:lnTo>
                        <a:pt x="1787" y="1340"/>
                      </a:lnTo>
                      <a:lnTo>
                        <a:pt x="1827" y="1177"/>
                      </a:lnTo>
                      <a:lnTo>
                        <a:pt x="1868" y="1015"/>
                      </a:lnTo>
                      <a:lnTo>
                        <a:pt x="1868" y="812"/>
                      </a:lnTo>
                      <a:lnTo>
                        <a:pt x="1827" y="609"/>
                      </a:lnTo>
                      <a:lnTo>
                        <a:pt x="1746" y="447"/>
                      </a:lnTo>
                      <a:lnTo>
                        <a:pt x="1665" y="325"/>
                      </a:lnTo>
                      <a:lnTo>
                        <a:pt x="1503" y="162"/>
                      </a:lnTo>
                      <a:lnTo>
                        <a:pt x="1381" y="81"/>
                      </a:lnTo>
                      <a:lnTo>
                        <a:pt x="1219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2077;p65">
                  <a:extLst>
                    <a:ext uri="{FF2B5EF4-FFF2-40B4-BE49-F238E27FC236}">
                      <a16:creationId xmlns:a16="http://schemas.microsoft.com/office/drawing/2014/main" id="{A0B146D7-B0D1-4F05-8C2D-2600095B8392}"/>
                    </a:ext>
                  </a:extLst>
                </p:cNvPr>
                <p:cNvSpPr/>
                <p:nvPr/>
              </p:nvSpPr>
              <p:spPr>
                <a:xfrm rot="2700000">
                  <a:off x="7392036" y="1183667"/>
                  <a:ext cx="94797" cy="94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4" h="2883" extrusionOk="0">
                      <a:moveTo>
                        <a:pt x="1259" y="0"/>
                      </a:moveTo>
                      <a:lnTo>
                        <a:pt x="975" y="41"/>
                      </a:lnTo>
                      <a:lnTo>
                        <a:pt x="732" y="163"/>
                      </a:lnTo>
                      <a:lnTo>
                        <a:pt x="488" y="325"/>
                      </a:lnTo>
                      <a:lnTo>
                        <a:pt x="285" y="528"/>
                      </a:lnTo>
                      <a:lnTo>
                        <a:pt x="163" y="772"/>
                      </a:lnTo>
                      <a:lnTo>
                        <a:pt x="42" y="1015"/>
                      </a:lnTo>
                      <a:lnTo>
                        <a:pt x="1" y="1299"/>
                      </a:lnTo>
                      <a:lnTo>
                        <a:pt x="1" y="1583"/>
                      </a:lnTo>
                      <a:lnTo>
                        <a:pt x="42" y="1868"/>
                      </a:lnTo>
                      <a:lnTo>
                        <a:pt x="163" y="2152"/>
                      </a:lnTo>
                      <a:lnTo>
                        <a:pt x="326" y="2355"/>
                      </a:lnTo>
                      <a:lnTo>
                        <a:pt x="529" y="2558"/>
                      </a:lnTo>
                      <a:lnTo>
                        <a:pt x="772" y="2720"/>
                      </a:lnTo>
                      <a:lnTo>
                        <a:pt x="1016" y="2842"/>
                      </a:lnTo>
                      <a:lnTo>
                        <a:pt x="1300" y="2883"/>
                      </a:lnTo>
                      <a:lnTo>
                        <a:pt x="1584" y="2883"/>
                      </a:lnTo>
                      <a:lnTo>
                        <a:pt x="1868" y="2801"/>
                      </a:lnTo>
                      <a:lnTo>
                        <a:pt x="2152" y="2680"/>
                      </a:lnTo>
                      <a:lnTo>
                        <a:pt x="2396" y="2517"/>
                      </a:lnTo>
                      <a:lnTo>
                        <a:pt x="2558" y="2314"/>
                      </a:lnTo>
                      <a:lnTo>
                        <a:pt x="2721" y="2111"/>
                      </a:lnTo>
                      <a:lnTo>
                        <a:pt x="2843" y="1827"/>
                      </a:lnTo>
                      <a:lnTo>
                        <a:pt x="2883" y="1543"/>
                      </a:lnTo>
                      <a:lnTo>
                        <a:pt x="2883" y="1259"/>
                      </a:lnTo>
                      <a:lnTo>
                        <a:pt x="2802" y="975"/>
                      </a:lnTo>
                      <a:lnTo>
                        <a:pt x="2680" y="731"/>
                      </a:lnTo>
                      <a:lnTo>
                        <a:pt x="2518" y="487"/>
                      </a:lnTo>
                      <a:lnTo>
                        <a:pt x="2315" y="284"/>
                      </a:lnTo>
                      <a:lnTo>
                        <a:pt x="2112" y="122"/>
                      </a:lnTo>
                      <a:lnTo>
                        <a:pt x="1828" y="41"/>
                      </a:lnTo>
                      <a:lnTo>
                        <a:pt x="1544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2078;p65">
                  <a:extLst>
                    <a:ext uri="{FF2B5EF4-FFF2-40B4-BE49-F238E27FC236}">
                      <a16:creationId xmlns:a16="http://schemas.microsoft.com/office/drawing/2014/main" id="{41F60BD4-F427-45B7-9433-75BF7FCDDEC1}"/>
                    </a:ext>
                  </a:extLst>
                </p:cNvPr>
                <p:cNvSpPr/>
                <p:nvPr/>
              </p:nvSpPr>
              <p:spPr>
                <a:xfrm rot="2700000">
                  <a:off x="7266560" y="1053736"/>
                  <a:ext cx="133452" cy="134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" h="4101" extrusionOk="0">
                      <a:moveTo>
                        <a:pt x="2233" y="0"/>
                      </a:moveTo>
                      <a:lnTo>
                        <a:pt x="1786" y="41"/>
                      </a:lnTo>
                      <a:lnTo>
                        <a:pt x="1380" y="122"/>
                      </a:lnTo>
                      <a:lnTo>
                        <a:pt x="1015" y="284"/>
                      </a:lnTo>
                      <a:lnTo>
                        <a:pt x="690" y="487"/>
                      </a:lnTo>
                      <a:lnTo>
                        <a:pt x="447" y="771"/>
                      </a:lnTo>
                      <a:lnTo>
                        <a:pt x="244" y="1096"/>
                      </a:lnTo>
                      <a:lnTo>
                        <a:pt x="81" y="1502"/>
                      </a:lnTo>
                      <a:lnTo>
                        <a:pt x="0" y="1868"/>
                      </a:lnTo>
                      <a:lnTo>
                        <a:pt x="0" y="2314"/>
                      </a:lnTo>
                      <a:lnTo>
                        <a:pt x="81" y="2679"/>
                      </a:lnTo>
                      <a:lnTo>
                        <a:pt x="244" y="3085"/>
                      </a:lnTo>
                      <a:lnTo>
                        <a:pt x="487" y="3410"/>
                      </a:lnTo>
                      <a:lnTo>
                        <a:pt x="771" y="3654"/>
                      </a:lnTo>
                      <a:lnTo>
                        <a:pt x="1096" y="3897"/>
                      </a:lnTo>
                      <a:lnTo>
                        <a:pt x="1462" y="4019"/>
                      </a:lnTo>
                      <a:lnTo>
                        <a:pt x="1868" y="4100"/>
                      </a:lnTo>
                      <a:lnTo>
                        <a:pt x="2273" y="4100"/>
                      </a:lnTo>
                      <a:lnTo>
                        <a:pt x="2679" y="4019"/>
                      </a:lnTo>
                      <a:lnTo>
                        <a:pt x="3045" y="3857"/>
                      </a:lnTo>
                      <a:lnTo>
                        <a:pt x="3370" y="3613"/>
                      </a:lnTo>
                      <a:lnTo>
                        <a:pt x="3654" y="3329"/>
                      </a:lnTo>
                      <a:lnTo>
                        <a:pt x="3857" y="3004"/>
                      </a:lnTo>
                      <a:lnTo>
                        <a:pt x="4019" y="2639"/>
                      </a:lnTo>
                      <a:lnTo>
                        <a:pt x="4060" y="2233"/>
                      </a:lnTo>
                      <a:lnTo>
                        <a:pt x="4060" y="1827"/>
                      </a:lnTo>
                      <a:lnTo>
                        <a:pt x="3978" y="1421"/>
                      </a:lnTo>
                      <a:lnTo>
                        <a:pt x="3816" y="1056"/>
                      </a:lnTo>
                      <a:lnTo>
                        <a:pt x="3573" y="731"/>
                      </a:lnTo>
                      <a:lnTo>
                        <a:pt x="3288" y="447"/>
                      </a:lnTo>
                      <a:lnTo>
                        <a:pt x="2964" y="244"/>
                      </a:lnTo>
                      <a:lnTo>
                        <a:pt x="2598" y="81"/>
                      </a:lnTo>
                      <a:lnTo>
                        <a:pt x="2233" y="0"/>
                      </a:lnTo>
                      <a:close/>
                    </a:path>
                  </a:pathLst>
                </a:custGeom>
                <a:solidFill>
                  <a:srgbClr val="000000">
                    <a:alpha val="128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2079;p65">
                  <a:extLst>
                    <a:ext uri="{FF2B5EF4-FFF2-40B4-BE49-F238E27FC236}">
                      <a16:creationId xmlns:a16="http://schemas.microsoft.com/office/drawing/2014/main" id="{D1D710C8-3300-41DC-BEE8-709C37D36B0F}"/>
                    </a:ext>
                  </a:extLst>
                </p:cNvPr>
                <p:cNvSpPr/>
                <p:nvPr/>
              </p:nvSpPr>
              <p:spPr>
                <a:xfrm rot="2700000">
                  <a:off x="6967850" y="1349520"/>
                  <a:ext cx="620517" cy="134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78" h="4101" extrusionOk="0">
                      <a:moveTo>
                        <a:pt x="18877" y="1219"/>
                      </a:moveTo>
                      <a:lnTo>
                        <a:pt x="18877" y="1219"/>
                      </a:lnTo>
                      <a:lnTo>
                        <a:pt x="18877" y="1219"/>
                      </a:lnTo>
                      <a:lnTo>
                        <a:pt x="18877" y="1219"/>
                      </a:lnTo>
                      <a:lnTo>
                        <a:pt x="18877" y="1219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78"/>
                      </a:move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lnTo>
                        <a:pt x="18877" y="1178"/>
                      </a:lnTo>
                      <a:close/>
                      <a:moveTo>
                        <a:pt x="18877" y="1138"/>
                      </a:move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close/>
                      <a:moveTo>
                        <a:pt x="18877" y="1138"/>
                      </a:move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close/>
                      <a:moveTo>
                        <a:pt x="18877" y="1138"/>
                      </a:move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lnTo>
                        <a:pt x="18877" y="1138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97"/>
                      </a:move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lnTo>
                        <a:pt x="18877" y="1097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56"/>
                      </a:move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lnTo>
                        <a:pt x="18877" y="1056"/>
                      </a:lnTo>
                      <a:close/>
                      <a:moveTo>
                        <a:pt x="18877" y="1016"/>
                      </a:move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close/>
                      <a:moveTo>
                        <a:pt x="18877" y="1016"/>
                      </a:move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close/>
                      <a:moveTo>
                        <a:pt x="18877" y="1016"/>
                      </a:move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1016"/>
                      </a:lnTo>
                      <a:lnTo>
                        <a:pt x="18877" y="1016"/>
                      </a:lnTo>
                      <a:lnTo>
                        <a:pt x="18877" y="975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close/>
                      <a:moveTo>
                        <a:pt x="18877" y="975"/>
                      </a:move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lnTo>
                        <a:pt x="18877" y="97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935"/>
                      </a:move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lnTo>
                        <a:pt x="18877" y="935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94"/>
                      </a:move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lnTo>
                        <a:pt x="18877" y="894"/>
                      </a:lnTo>
                      <a:close/>
                      <a:moveTo>
                        <a:pt x="18877" y="853"/>
                      </a:moveTo>
                      <a:lnTo>
                        <a:pt x="18877" y="853"/>
                      </a:lnTo>
                      <a:lnTo>
                        <a:pt x="18877" y="853"/>
                      </a:lnTo>
                      <a:lnTo>
                        <a:pt x="18877" y="853"/>
                      </a:lnTo>
                      <a:lnTo>
                        <a:pt x="18877" y="853"/>
                      </a:lnTo>
                      <a:close/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47" y="610"/>
                      </a:lnTo>
                      <a:lnTo>
                        <a:pt x="975" y="1178"/>
                      </a:lnTo>
                      <a:lnTo>
                        <a:pt x="1543" y="1706"/>
                      </a:lnTo>
                      <a:lnTo>
                        <a:pt x="2193" y="2152"/>
                      </a:lnTo>
                      <a:lnTo>
                        <a:pt x="2842" y="2599"/>
                      </a:lnTo>
                      <a:lnTo>
                        <a:pt x="3532" y="2964"/>
                      </a:lnTo>
                      <a:lnTo>
                        <a:pt x="4263" y="3248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6008" y="3776"/>
                      </a:lnTo>
                      <a:lnTo>
                        <a:pt x="7064" y="3939"/>
                      </a:lnTo>
                      <a:lnTo>
                        <a:pt x="8119" y="4060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8119" y="4060"/>
                      </a:lnTo>
                      <a:lnTo>
                        <a:pt x="7064" y="3939"/>
                      </a:lnTo>
                      <a:lnTo>
                        <a:pt x="6008" y="3776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4263" y="3248"/>
                      </a:lnTo>
                      <a:lnTo>
                        <a:pt x="3532" y="2964"/>
                      </a:lnTo>
                      <a:lnTo>
                        <a:pt x="2842" y="2599"/>
                      </a:lnTo>
                      <a:lnTo>
                        <a:pt x="2193" y="2152"/>
                      </a:lnTo>
                      <a:lnTo>
                        <a:pt x="1543" y="1706"/>
                      </a:lnTo>
                      <a:lnTo>
                        <a:pt x="975" y="1178"/>
                      </a:lnTo>
                      <a:lnTo>
                        <a:pt x="447" y="61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D9D9D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2080;p65">
                  <a:extLst>
                    <a:ext uri="{FF2B5EF4-FFF2-40B4-BE49-F238E27FC236}">
                      <a16:creationId xmlns:a16="http://schemas.microsoft.com/office/drawing/2014/main" id="{A2EA00DD-D6A3-409E-B71E-6E819DEC5A38}"/>
                    </a:ext>
                  </a:extLst>
                </p:cNvPr>
                <p:cNvSpPr/>
                <p:nvPr/>
              </p:nvSpPr>
              <p:spPr>
                <a:xfrm rot="2700000">
                  <a:off x="7516804" y="16169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2081;p65">
                  <a:extLst>
                    <a:ext uri="{FF2B5EF4-FFF2-40B4-BE49-F238E27FC236}">
                      <a16:creationId xmlns:a16="http://schemas.microsoft.com/office/drawing/2014/main" id="{D419066E-FD75-45E7-96E8-0AA04A8601A8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2082;p65">
                  <a:extLst>
                    <a:ext uri="{FF2B5EF4-FFF2-40B4-BE49-F238E27FC236}">
                      <a16:creationId xmlns:a16="http://schemas.microsoft.com/office/drawing/2014/main" id="{242FC530-18E5-4B92-9393-7F0688B09EAA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2083;p65">
                  <a:extLst>
                    <a:ext uri="{FF2B5EF4-FFF2-40B4-BE49-F238E27FC236}">
                      <a16:creationId xmlns:a16="http://schemas.microsoft.com/office/drawing/2014/main" id="{D5A59E72-39BA-45E3-ACB0-2E2DC3D0AF26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" name="Google Shape;2084;p65">
                  <a:extLst>
                    <a:ext uri="{FF2B5EF4-FFF2-40B4-BE49-F238E27FC236}">
                      <a16:creationId xmlns:a16="http://schemas.microsoft.com/office/drawing/2014/main" id="{71B52CFB-16C4-4A71-B4D4-D642709CFE83}"/>
                    </a:ext>
                  </a:extLst>
                </p:cNvPr>
                <p:cNvSpPr/>
                <p:nvPr/>
              </p:nvSpPr>
              <p:spPr>
                <a:xfrm rot="2700000">
                  <a:off x="7517734" y="1616010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" name="Google Shape;2085;p65">
                  <a:extLst>
                    <a:ext uri="{FF2B5EF4-FFF2-40B4-BE49-F238E27FC236}">
                      <a16:creationId xmlns:a16="http://schemas.microsoft.com/office/drawing/2014/main" id="{777FF3EF-2B80-4164-A133-3D225B72AAB3}"/>
                    </a:ext>
                  </a:extLst>
                </p:cNvPr>
                <p:cNvSpPr/>
                <p:nvPr/>
              </p:nvSpPr>
              <p:spPr>
                <a:xfrm rot="2700000">
                  <a:off x="7518687" y="1615057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2086;p65">
                  <a:extLst>
                    <a:ext uri="{FF2B5EF4-FFF2-40B4-BE49-F238E27FC236}">
                      <a16:creationId xmlns:a16="http://schemas.microsoft.com/office/drawing/2014/main" id="{5DC86E29-0504-46CF-8285-F065CB92617F}"/>
                    </a:ext>
                  </a:extLst>
                </p:cNvPr>
                <p:cNvSpPr/>
                <p:nvPr/>
              </p:nvSpPr>
              <p:spPr>
                <a:xfrm rot="2700000">
                  <a:off x="7518687" y="1615057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" name="Google Shape;2087;p65">
                  <a:extLst>
                    <a:ext uri="{FF2B5EF4-FFF2-40B4-BE49-F238E27FC236}">
                      <a16:creationId xmlns:a16="http://schemas.microsoft.com/office/drawing/2014/main" id="{20F142A2-AC99-4333-B88F-9CA754D3E958}"/>
                    </a:ext>
                  </a:extLst>
                </p:cNvPr>
                <p:cNvSpPr/>
                <p:nvPr/>
              </p:nvSpPr>
              <p:spPr>
                <a:xfrm rot="2700000">
                  <a:off x="7518687" y="1615057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2088;p65">
                  <a:extLst>
                    <a:ext uri="{FF2B5EF4-FFF2-40B4-BE49-F238E27FC236}">
                      <a16:creationId xmlns:a16="http://schemas.microsoft.com/office/drawing/2014/main" id="{B645C432-6D17-4A58-8DA5-7BDDA78B9A3C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2089;p65">
                  <a:extLst>
                    <a:ext uri="{FF2B5EF4-FFF2-40B4-BE49-F238E27FC236}">
                      <a16:creationId xmlns:a16="http://schemas.microsoft.com/office/drawing/2014/main" id="{4DD73555-7E54-4D11-8742-A897D618E434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2090;p65">
                  <a:extLst>
                    <a:ext uri="{FF2B5EF4-FFF2-40B4-BE49-F238E27FC236}">
                      <a16:creationId xmlns:a16="http://schemas.microsoft.com/office/drawing/2014/main" id="{60C0DB40-4EE8-4D92-8050-622E20412917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2091;p65">
                  <a:extLst>
                    <a:ext uri="{FF2B5EF4-FFF2-40B4-BE49-F238E27FC236}">
                      <a16:creationId xmlns:a16="http://schemas.microsoft.com/office/drawing/2014/main" id="{E6CD3E64-CC3F-4563-AFDF-1DF6E0503BFE}"/>
                    </a:ext>
                  </a:extLst>
                </p:cNvPr>
                <p:cNvSpPr/>
                <p:nvPr/>
              </p:nvSpPr>
              <p:spPr>
                <a:xfrm rot="2700000">
                  <a:off x="7519640" y="161410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2092;p65">
                  <a:extLst>
                    <a:ext uri="{FF2B5EF4-FFF2-40B4-BE49-F238E27FC236}">
                      <a16:creationId xmlns:a16="http://schemas.microsoft.com/office/drawing/2014/main" id="{1A546AC1-D450-4846-8FE9-DDEA18F6F036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2093;p65">
                  <a:extLst>
                    <a:ext uri="{FF2B5EF4-FFF2-40B4-BE49-F238E27FC236}">
                      <a16:creationId xmlns:a16="http://schemas.microsoft.com/office/drawing/2014/main" id="{0F9199AE-770B-4076-BFF9-9F38A9BDC822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2094;p65">
                  <a:extLst>
                    <a:ext uri="{FF2B5EF4-FFF2-40B4-BE49-F238E27FC236}">
                      <a16:creationId xmlns:a16="http://schemas.microsoft.com/office/drawing/2014/main" id="{DF10BFAA-6A79-45CB-89E1-D4FEAC7BC94D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Google Shape;2095;p65">
                  <a:extLst>
                    <a:ext uri="{FF2B5EF4-FFF2-40B4-BE49-F238E27FC236}">
                      <a16:creationId xmlns:a16="http://schemas.microsoft.com/office/drawing/2014/main" id="{89E6CF45-AE56-4D5C-BA8F-32D72BAEC007}"/>
                    </a:ext>
                  </a:extLst>
                </p:cNvPr>
                <p:cNvSpPr/>
                <p:nvPr/>
              </p:nvSpPr>
              <p:spPr>
                <a:xfrm rot="2700000">
                  <a:off x="7520569" y="1613174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" name="Google Shape;2096;p65">
                  <a:extLst>
                    <a:ext uri="{FF2B5EF4-FFF2-40B4-BE49-F238E27FC236}">
                      <a16:creationId xmlns:a16="http://schemas.microsoft.com/office/drawing/2014/main" id="{B1175729-CDB8-4DDB-B37E-441FF910C107}"/>
                    </a:ext>
                  </a:extLst>
                </p:cNvPr>
                <p:cNvSpPr/>
                <p:nvPr/>
              </p:nvSpPr>
              <p:spPr>
                <a:xfrm rot="2700000">
                  <a:off x="7521522" y="161222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" name="Google Shape;2097;p65">
                  <a:extLst>
                    <a:ext uri="{FF2B5EF4-FFF2-40B4-BE49-F238E27FC236}">
                      <a16:creationId xmlns:a16="http://schemas.microsoft.com/office/drawing/2014/main" id="{BD3737F6-7CD0-452A-A9C2-6AD4340AFD4F}"/>
                    </a:ext>
                  </a:extLst>
                </p:cNvPr>
                <p:cNvSpPr/>
                <p:nvPr/>
              </p:nvSpPr>
              <p:spPr>
                <a:xfrm rot="2700000">
                  <a:off x="7521522" y="161222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" name="Google Shape;2098;p65">
                  <a:extLst>
                    <a:ext uri="{FF2B5EF4-FFF2-40B4-BE49-F238E27FC236}">
                      <a16:creationId xmlns:a16="http://schemas.microsoft.com/office/drawing/2014/main" id="{BA7340F5-3526-4E0B-B94D-DC047E71327E}"/>
                    </a:ext>
                  </a:extLst>
                </p:cNvPr>
                <p:cNvSpPr/>
                <p:nvPr/>
              </p:nvSpPr>
              <p:spPr>
                <a:xfrm rot="2700000">
                  <a:off x="7521522" y="161222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" name="Google Shape;2099;p65">
                  <a:extLst>
                    <a:ext uri="{FF2B5EF4-FFF2-40B4-BE49-F238E27FC236}">
                      <a16:creationId xmlns:a16="http://schemas.microsoft.com/office/drawing/2014/main" id="{A3A9D201-D9AD-4131-A7E9-AFBF50A70125}"/>
                    </a:ext>
                  </a:extLst>
                </p:cNvPr>
                <p:cNvSpPr/>
                <p:nvPr/>
              </p:nvSpPr>
              <p:spPr>
                <a:xfrm rot="2700000">
                  <a:off x="7521987" y="1611099"/>
                  <a:ext cx="33" cy="1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4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" name="Google Shape;2100;p65">
                  <a:extLst>
                    <a:ext uri="{FF2B5EF4-FFF2-40B4-BE49-F238E27FC236}">
                      <a16:creationId xmlns:a16="http://schemas.microsoft.com/office/drawing/2014/main" id="{EDAE25F1-C4E4-46C9-8917-2D596AF87108}"/>
                    </a:ext>
                  </a:extLst>
                </p:cNvPr>
                <p:cNvSpPr/>
                <p:nvPr/>
              </p:nvSpPr>
              <p:spPr>
                <a:xfrm rot="2700000">
                  <a:off x="7522452" y="161129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" name="Google Shape;2101;p65">
                  <a:extLst>
                    <a:ext uri="{FF2B5EF4-FFF2-40B4-BE49-F238E27FC236}">
                      <a16:creationId xmlns:a16="http://schemas.microsoft.com/office/drawing/2014/main" id="{D051868E-DA2E-446B-9C00-6F5599FD8830}"/>
                    </a:ext>
                  </a:extLst>
                </p:cNvPr>
                <p:cNvSpPr/>
                <p:nvPr/>
              </p:nvSpPr>
              <p:spPr>
                <a:xfrm rot="2700000">
                  <a:off x="7522452" y="161129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" name="Google Shape;2102;p65">
                  <a:extLst>
                    <a:ext uri="{FF2B5EF4-FFF2-40B4-BE49-F238E27FC236}">
                      <a16:creationId xmlns:a16="http://schemas.microsoft.com/office/drawing/2014/main" id="{98BC7DBB-33B9-4B73-9BDF-0089C0CEB70A}"/>
                    </a:ext>
                  </a:extLst>
                </p:cNvPr>
                <p:cNvSpPr/>
                <p:nvPr/>
              </p:nvSpPr>
              <p:spPr>
                <a:xfrm rot="2700000">
                  <a:off x="7522452" y="1611291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" name="Google Shape;2103;p65">
                  <a:extLst>
                    <a:ext uri="{FF2B5EF4-FFF2-40B4-BE49-F238E27FC236}">
                      <a16:creationId xmlns:a16="http://schemas.microsoft.com/office/drawing/2014/main" id="{6783AC61-3E25-49DF-ADEF-243BFB296BBB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" name="Google Shape;2104;p65">
                  <a:extLst>
                    <a:ext uri="{FF2B5EF4-FFF2-40B4-BE49-F238E27FC236}">
                      <a16:creationId xmlns:a16="http://schemas.microsoft.com/office/drawing/2014/main" id="{8F0A016B-0EEF-4884-9168-8E71A7B95B17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" name="Google Shape;2105;p65">
                  <a:extLst>
                    <a:ext uri="{FF2B5EF4-FFF2-40B4-BE49-F238E27FC236}">
                      <a16:creationId xmlns:a16="http://schemas.microsoft.com/office/drawing/2014/main" id="{E14A9882-A9CE-421B-A2E3-6B1EA02C0A81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2106;p65">
                  <a:extLst>
                    <a:ext uri="{FF2B5EF4-FFF2-40B4-BE49-F238E27FC236}">
                      <a16:creationId xmlns:a16="http://schemas.microsoft.com/office/drawing/2014/main" id="{AACE6593-B234-4EAD-9CF3-B1A335651208}"/>
                    </a:ext>
                  </a:extLst>
                </p:cNvPr>
                <p:cNvSpPr/>
                <p:nvPr/>
              </p:nvSpPr>
              <p:spPr>
                <a:xfrm rot="2700000">
                  <a:off x="7523405" y="1610339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2107;p65">
                  <a:extLst>
                    <a:ext uri="{FF2B5EF4-FFF2-40B4-BE49-F238E27FC236}">
                      <a16:creationId xmlns:a16="http://schemas.microsoft.com/office/drawing/2014/main" id="{30A47F09-4CF7-430A-856B-9C703D053197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2108;p65">
                  <a:extLst>
                    <a:ext uri="{FF2B5EF4-FFF2-40B4-BE49-F238E27FC236}">
                      <a16:creationId xmlns:a16="http://schemas.microsoft.com/office/drawing/2014/main" id="{25C4E73E-5EED-4298-BBA6-06A2A550C377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2109;p65">
                  <a:extLst>
                    <a:ext uri="{FF2B5EF4-FFF2-40B4-BE49-F238E27FC236}">
                      <a16:creationId xmlns:a16="http://schemas.microsoft.com/office/drawing/2014/main" id="{BF298887-6430-45C9-AE7A-F6C48E04AA40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" name="Google Shape;2110;p65">
                  <a:extLst>
                    <a:ext uri="{FF2B5EF4-FFF2-40B4-BE49-F238E27FC236}">
                      <a16:creationId xmlns:a16="http://schemas.microsoft.com/office/drawing/2014/main" id="{23114298-B285-425F-B6F0-26E5CDA4A89E}"/>
                    </a:ext>
                  </a:extLst>
                </p:cNvPr>
                <p:cNvSpPr/>
                <p:nvPr/>
              </p:nvSpPr>
              <p:spPr>
                <a:xfrm rot="2700000">
                  <a:off x="7524358" y="160938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" name="Google Shape;2111;p65">
                  <a:extLst>
                    <a:ext uri="{FF2B5EF4-FFF2-40B4-BE49-F238E27FC236}">
                      <a16:creationId xmlns:a16="http://schemas.microsoft.com/office/drawing/2014/main" id="{DC542D0C-94ED-40B7-B7EA-E03CD182BA86}"/>
                    </a:ext>
                  </a:extLst>
                </p:cNvPr>
                <p:cNvSpPr/>
                <p:nvPr/>
              </p:nvSpPr>
              <p:spPr>
                <a:xfrm rot="2700000">
                  <a:off x="7525288" y="1608456"/>
                  <a:ext cx="33" cy="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" name="Google Shape;2112;p65">
                  <a:extLst>
                    <a:ext uri="{FF2B5EF4-FFF2-40B4-BE49-F238E27FC236}">
                      <a16:creationId xmlns:a16="http://schemas.microsoft.com/office/drawing/2014/main" id="{F232FA64-8B29-4FCA-9D22-AB9A087EEF07}"/>
                    </a:ext>
                  </a:extLst>
                </p:cNvPr>
                <p:cNvSpPr/>
                <p:nvPr/>
              </p:nvSpPr>
              <p:spPr>
                <a:xfrm rot="2700000">
                  <a:off x="7014557" y="1236759"/>
                  <a:ext cx="301581" cy="1347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5" h="4101" fill="none" extrusionOk="0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47" y="610"/>
                      </a:lnTo>
                      <a:lnTo>
                        <a:pt x="975" y="1178"/>
                      </a:lnTo>
                      <a:lnTo>
                        <a:pt x="1543" y="1706"/>
                      </a:lnTo>
                      <a:lnTo>
                        <a:pt x="2193" y="2152"/>
                      </a:lnTo>
                      <a:lnTo>
                        <a:pt x="2842" y="2599"/>
                      </a:lnTo>
                      <a:lnTo>
                        <a:pt x="3532" y="2964"/>
                      </a:lnTo>
                      <a:lnTo>
                        <a:pt x="4263" y="3248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6008" y="3776"/>
                      </a:lnTo>
                      <a:lnTo>
                        <a:pt x="7064" y="3939"/>
                      </a:lnTo>
                      <a:lnTo>
                        <a:pt x="8119" y="4060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9175" y="4101"/>
                      </a:lnTo>
                      <a:lnTo>
                        <a:pt x="8119" y="4060"/>
                      </a:lnTo>
                      <a:lnTo>
                        <a:pt x="7064" y="3939"/>
                      </a:lnTo>
                      <a:lnTo>
                        <a:pt x="6008" y="3776"/>
                      </a:lnTo>
                      <a:lnTo>
                        <a:pt x="4994" y="3533"/>
                      </a:lnTo>
                      <a:lnTo>
                        <a:pt x="4994" y="3533"/>
                      </a:lnTo>
                      <a:lnTo>
                        <a:pt x="4263" y="3248"/>
                      </a:lnTo>
                      <a:lnTo>
                        <a:pt x="3532" y="2964"/>
                      </a:lnTo>
                      <a:lnTo>
                        <a:pt x="2842" y="2599"/>
                      </a:lnTo>
                      <a:lnTo>
                        <a:pt x="2193" y="2152"/>
                      </a:lnTo>
                      <a:lnTo>
                        <a:pt x="1543" y="1706"/>
                      </a:lnTo>
                      <a:lnTo>
                        <a:pt x="975" y="1178"/>
                      </a:lnTo>
                      <a:lnTo>
                        <a:pt x="447" y="61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" name="Google Shape;2113;p65">
                  <a:extLst>
                    <a:ext uri="{FF2B5EF4-FFF2-40B4-BE49-F238E27FC236}">
                      <a16:creationId xmlns:a16="http://schemas.microsoft.com/office/drawing/2014/main" id="{194EE81B-F747-4733-B80E-DC5AA10C3312}"/>
                    </a:ext>
                  </a:extLst>
                </p:cNvPr>
                <p:cNvSpPr/>
                <p:nvPr/>
              </p:nvSpPr>
              <p:spPr>
                <a:xfrm rot="2700000">
                  <a:off x="7621976" y="921635"/>
                  <a:ext cx="193505" cy="150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7" h="4589" extrusionOk="0">
                      <a:moveTo>
                        <a:pt x="2476" y="1"/>
                      </a:moveTo>
                      <a:lnTo>
                        <a:pt x="1908" y="41"/>
                      </a:lnTo>
                      <a:lnTo>
                        <a:pt x="1543" y="82"/>
                      </a:lnTo>
                      <a:lnTo>
                        <a:pt x="1218" y="163"/>
                      </a:lnTo>
                      <a:lnTo>
                        <a:pt x="934" y="285"/>
                      </a:lnTo>
                      <a:lnTo>
                        <a:pt x="650" y="447"/>
                      </a:lnTo>
                      <a:lnTo>
                        <a:pt x="447" y="650"/>
                      </a:lnTo>
                      <a:lnTo>
                        <a:pt x="244" y="894"/>
                      </a:lnTo>
                      <a:lnTo>
                        <a:pt x="122" y="1219"/>
                      </a:lnTo>
                      <a:lnTo>
                        <a:pt x="41" y="1584"/>
                      </a:lnTo>
                      <a:lnTo>
                        <a:pt x="0" y="1828"/>
                      </a:lnTo>
                      <a:lnTo>
                        <a:pt x="0" y="2112"/>
                      </a:lnTo>
                      <a:lnTo>
                        <a:pt x="41" y="2396"/>
                      </a:lnTo>
                      <a:lnTo>
                        <a:pt x="81" y="2721"/>
                      </a:lnTo>
                      <a:lnTo>
                        <a:pt x="163" y="3005"/>
                      </a:lnTo>
                      <a:lnTo>
                        <a:pt x="284" y="3249"/>
                      </a:lnTo>
                      <a:lnTo>
                        <a:pt x="406" y="3492"/>
                      </a:lnTo>
                      <a:lnTo>
                        <a:pt x="609" y="3695"/>
                      </a:lnTo>
                      <a:lnTo>
                        <a:pt x="771" y="3857"/>
                      </a:lnTo>
                      <a:lnTo>
                        <a:pt x="974" y="3979"/>
                      </a:lnTo>
                      <a:lnTo>
                        <a:pt x="1421" y="4182"/>
                      </a:lnTo>
                      <a:lnTo>
                        <a:pt x="1868" y="4304"/>
                      </a:lnTo>
                      <a:lnTo>
                        <a:pt x="2355" y="4426"/>
                      </a:lnTo>
                      <a:lnTo>
                        <a:pt x="3126" y="4548"/>
                      </a:lnTo>
                      <a:lnTo>
                        <a:pt x="3532" y="4588"/>
                      </a:lnTo>
                      <a:lnTo>
                        <a:pt x="3938" y="4548"/>
                      </a:lnTo>
                      <a:lnTo>
                        <a:pt x="4344" y="4507"/>
                      </a:lnTo>
                      <a:lnTo>
                        <a:pt x="4709" y="4385"/>
                      </a:lnTo>
                      <a:lnTo>
                        <a:pt x="5075" y="4182"/>
                      </a:lnTo>
                      <a:lnTo>
                        <a:pt x="5399" y="3939"/>
                      </a:lnTo>
                      <a:lnTo>
                        <a:pt x="5562" y="3695"/>
                      </a:lnTo>
                      <a:lnTo>
                        <a:pt x="5684" y="3451"/>
                      </a:lnTo>
                      <a:lnTo>
                        <a:pt x="5805" y="3208"/>
                      </a:lnTo>
                      <a:lnTo>
                        <a:pt x="5846" y="2924"/>
                      </a:lnTo>
                      <a:lnTo>
                        <a:pt x="5886" y="2640"/>
                      </a:lnTo>
                      <a:lnTo>
                        <a:pt x="5846" y="2355"/>
                      </a:lnTo>
                      <a:lnTo>
                        <a:pt x="5805" y="2071"/>
                      </a:lnTo>
                      <a:lnTo>
                        <a:pt x="5724" y="1787"/>
                      </a:lnTo>
                      <a:lnTo>
                        <a:pt x="5602" y="1544"/>
                      </a:lnTo>
                      <a:lnTo>
                        <a:pt x="5440" y="1300"/>
                      </a:lnTo>
                      <a:lnTo>
                        <a:pt x="5278" y="1097"/>
                      </a:lnTo>
                      <a:lnTo>
                        <a:pt x="5075" y="894"/>
                      </a:lnTo>
                      <a:lnTo>
                        <a:pt x="4831" y="732"/>
                      </a:lnTo>
                      <a:lnTo>
                        <a:pt x="4628" y="569"/>
                      </a:lnTo>
                      <a:lnTo>
                        <a:pt x="4384" y="407"/>
                      </a:lnTo>
                      <a:lnTo>
                        <a:pt x="4100" y="285"/>
                      </a:lnTo>
                      <a:lnTo>
                        <a:pt x="3573" y="123"/>
                      </a:lnTo>
                      <a:lnTo>
                        <a:pt x="3004" y="41"/>
                      </a:lnTo>
                      <a:lnTo>
                        <a:pt x="247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6A7AAC98-2447-4CD9-AAD5-644E5F05B240}"/>
                </a:ext>
              </a:extLst>
            </p:cNvPr>
            <p:cNvGrpSpPr/>
            <p:nvPr/>
          </p:nvGrpSpPr>
          <p:grpSpPr>
            <a:xfrm>
              <a:off x="162369" y="2380564"/>
              <a:ext cx="7380846" cy="2024270"/>
              <a:chOff x="633837" y="2415737"/>
              <a:chExt cx="7380846" cy="2024270"/>
            </a:xfrm>
          </p:grpSpPr>
          <p:grpSp>
            <p:nvGrpSpPr>
              <p:cNvPr id="61" name="Google Shape;2070;p65">
                <a:extLst>
                  <a:ext uri="{FF2B5EF4-FFF2-40B4-BE49-F238E27FC236}">
                    <a16:creationId xmlns:a16="http://schemas.microsoft.com/office/drawing/2014/main" id="{0057B5B5-FA85-4549-B286-1E0E239D1F9A}"/>
                  </a:ext>
                </a:extLst>
              </p:cNvPr>
              <p:cNvGrpSpPr/>
              <p:nvPr/>
            </p:nvGrpSpPr>
            <p:grpSpPr>
              <a:xfrm rot="624403">
                <a:off x="2218952" y="2498432"/>
                <a:ext cx="967503" cy="695119"/>
                <a:chOff x="607374" y="624733"/>
                <a:chExt cx="1284648" cy="922977"/>
              </a:xfrm>
            </p:grpSpPr>
            <p:sp>
              <p:nvSpPr>
                <p:cNvPr id="62" name="Google Shape;2071;p65">
                  <a:extLst>
                    <a:ext uri="{FF2B5EF4-FFF2-40B4-BE49-F238E27FC236}">
                      <a16:creationId xmlns:a16="http://schemas.microsoft.com/office/drawing/2014/main" id="{EC8919C5-1914-483A-8B7E-F4B3FEFD690E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3" name="Google Shape;2072;p65">
                  <a:extLst>
                    <a:ext uri="{FF2B5EF4-FFF2-40B4-BE49-F238E27FC236}">
                      <a16:creationId xmlns:a16="http://schemas.microsoft.com/office/drawing/2014/main" id="{0C597E29-E768-4871-84FC-3AE7E19E2B6D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64" name="Google Shape;2073;p65">
                    <a:extLst>
                      <a:ext uri="{FF2B5EF4-FFF2-40B4-BE49-F238E27FC236}">
                        <a16:creationId xmlns:a16="http://schemas.microsoft.com/office/drawing/2014/main" id="{888D1BE7-8CF1-4AFF-AC21-7D82F6E11E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" name="Google Shape;2074;p65">
                    <a:extLst>
                      <a:ext uri="{FF2B5EF4-FFF2-40B4-BE49-F238E27FC236}">
                        <a16:creationId xmlns:a16="http://schemas.microsoft.com/office/drawing/2014/main" id="{EADF30CA-09C5-4A44-A30A-ABC4F456BA6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" name="Google Shape;2075;p65">
                    <a:extLst>
                      <a:ext uri="{FF2B5EF4-FFF2-40B4-BE49-F238E27FC236}">
                        <a16:creationId xmlns:a16="http://schemas.microsoft.com/office/drawing/2014/main" id="{0B31862A-243F-42AC-89F4-51A45F64869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" name="Google Shape;2076;p65">
                    <a:extLst>
                      <a:ext uri="{FF2B5EF4-FFF2-40B4-BE49-F238E27FC236}">
                        <a16:creationId xmlns:a16="http://schemas.microsoft.com/office/drawing/2014/main" id="{41FB558A-DAD6-41B9-8A83-41ABCF391BB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" name="Google Shape;2077;p65">
                    <a:extLst>
                      <a:ext uri="{FF2B5EF4-FFF2-40B4-BE49-F238E27FC236}">
                        <a16:creationId xmlns:a16="http://schemas.microsoft.com/office/drawing/2014/main" id="{A80A6CF4-121A-45E5-B60E-EEFCDE028C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" name="Google Shape;2078;p65">
                    <a:extLst>
                      <a:ext uri="{FF2B5EF4-FFF2-40B4-BE49-F238E27FC236}">
                        <a16:creationId xmlns:a16="http://schemas.microsoft.com/office/drawing/2014/main" id="{1F6C1917-25B0-4AB8-8D5A-A0CF5CD526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" name="Google Shape;2079;p65">
                    <a:extLst>
                      <a:ext uri="{FF2B5EF4-FFF2-40B4-BE49-F238E27FC236}">
                        <a16:creationId xmlns:a16="http://schemas.microsoft.com/office/drawing/2014/main" id="{F3DEB8C0-B46E-448F-9B22-E4AE5C400E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" name="Google Shape;2080;p65">
                    <a:extLst>
                      <a:ext uri="{FF2B5EF4-FFF2-40B4-BE49-F238E27FC236}">
                        <a16:creationId xmlns:a16="http://schemas.microsoft.com/office/drawing/2014/main" id="{8572B4CA-CAA3-4CAB-8C7D-FA4F7D1A83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" name="Google Shape;2081;p65">
                    <a:extLst>
                      <a:ext uri="{FF2B5EF4-FFF2-40B4-BE49-F238E27FC236}">
                        <a16:creationId xmlns:a16="http://schemas.microsoft.com/office/drawing/2014/main" id="{245F9DE3-C959-4F16-8231-5C2C19A8032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" name="Google Shape;2082;p65">
                    <a:extLst>
                      <a:ext uri="{FF2B5EF4-FFF2-40B4-BE49-F238E27FC236}">
                        <a16:creationId xmlns:a16="http://schemas.microsoft.com/office/drawing/2014/main" id="{790282D0-ACD4-41F0-ACCF-D0A8D0F812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" name="Google Shape;2083;p65">
                    <a:extLst>
                      <a:ext uri="{FF2B5EF4-FFF2-40B4-BE49-F238E27FC236}">
                        <a16:creationId xmlns:a16="http://schemas.microsoft.com/office/drawing/2014/main" id="{7FF2473E-5A88-46CD-A583-2EF87589F9B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" name="Google Shape;2084;p65">
                    <a:extLst>
                      <a:ext uri="{FF2B5EF4-FFF2-40B4-BE49-F238E27FC236}">
                        <a16:creationId xmlns:a16="http://schemas.microsoft.com/office/drawing/2014/main" id="{2DD022DE-8BC7-470D-A87D-4315BB942DC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" name="Google Shape;2085;p65">
                    <a:extLst>
                      <a:ext uri="{FF2B5EF4-FFF2-40B4-BE49-F238E27FC236}">
                        <a16:creationId xmlns:a16="http://schemas.microsoft.com/office/drawing/2014/main" id="{D6B62312-E077-44B9-BC85-53302F912B8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" name="Google Shape;2086;p65">
                    <a:extLst>
                      <a:ext uri="{FF2B5EF4-FFF2-40B4-BE49-F238E27FC236}">
                        <a16:creationId xmlns:a16="http://schemas.microsoft.com/office/drawing/2014/main" id="{A21CB87D-88E8-4E71-9B00-DEF64E8E59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" name="Google Shape;2087;p65">
                    <a:extLst>
                      <a:ext uri="{FF2B5EF4-FFF2-40B4-BE49-F238E27FC236}">
                        <a16:creationId xmlns:a16="http://schemas.microsoft.com/office/drawing/2014/main" id="{7E3BFCD3-9B2D-4188-A56F-35A9844FFD6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2" name="Google Shape;2088;p65">
                    <a:extLst>
                      <a:ext uri="{FF2B5EF4-FFF2-40B4-BE49-F238E27FC236}">
                        <a16:creationId xmlns:a16="http://schemas.microsoft.com/office/drawing/2014/main" id="{FA4E7144-2471-42C6-B217-B3F1BE3C5C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3" name="Google Shape;2089;p65">
                    <a:extLst>
                      <a:ext uri="{FF2B5EF4-FFF2-40B4-BE49-F238E27FC236}">
                        <a16:creationId xmlns:a16="http://schemas.microsoft.com/office/drawing/2014/main" id="{C9996C62-8616-489C-92D6-AE545D112E3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4" name="Google Shape;2090;p65">
                    <a:extLst>
                      <a:ext uri="{FF2B5EF4-FFF2-40B4-BE49-F238E27FC236}">
                        <a16:creationId xmlns:a16="http://schemas.microsoft.com/office/drawing/2014/main" id="{0F5B000D-739B-4912-999B-69CD0DF822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" name="Google Shape;2091;p65">
                    <a:extLst>
                      <a:ext uri="{FF2B5EF4-FFF2-40B4-BE49-F238E27FC236}">
                        <a16:creationId xmlns:a16="http://schemas.microsoft.com/office/drawing/2014/main" id="{CF45DA24-F3BE-4CC2-9ADD-B61F99CD361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6" name="Google Shape;2092;p65">
                    <a:extLst>
                      <a:ext uri="{FF2B5EF4-FFF2-40B4-BE49-F238E27FC236}">
                        <a16:creationId xmlns:a16="http://schemas.microsoft.com/office/drawing/2014/main" id="{E45A3365-59F3-44A2-8237-2494058B8F9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7" name="Google Shape;2093;p65">
                    <a:extLst>
                      <a:ext uri="{FF2B5EF4-FFF2-40B4-BE49-F238E27FC236}">
                        <a16:creationId xmlns:a16="http://schemas.microsoft.com/office/drawing/2014/main" id="{964E671B-D5DA-42BE-9295-B2D7F4252D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8" name="Google Shape;2094;p65">
                    <a:extLst>
                      <a:ext uri="{FF2B5EF4-FFF2-40B4-BE49-F238E27FC236}">
                        <a16:creationId xmlns:a16="http://schemas.microsoft.com/office/drawing/2014/main" id="{0717C93C-C026-481C-9BDE-DE5369A9FDB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9" name="Google Shape;2095;p65">
                    <a:extLst>
                      <a:ext uri="{FF2B5EF4-FFF2-40B4-BE49-F238E27FC236}">
                        <a16:creationId xmlns:a16="http://schemas.microsoft.com/office/drawing/2014/main" id="{29B4556E-DD61-4610-97FE-1CBE8C838E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0" name="Google Shape;2096;p65">
                    <a:extLst>
                      <a:ext uri="{FF2B5EF4-FFF2-40B4-BE49-F238E27FC236}">
                        <a16:creationId xmlns:a16="http://schemas.microsoft.com/office/drawing/2014/main" id="{ACA2A920-F4C7-476C-8EE6-78A2503A7F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1" name="Google Shape;2097;p65">
                    <a:extLst>
                      <a:ext uri="{FF2B5EF4-FFF2-40B4-BE49-F238E27FC236}">
                        <a16:creationId xmlns:a16="http://schemas.microsoft.com/office/drawing/2014/main" id="{58CCEA76-AB77-4BE7-B916-D6CB4EA5C4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2" name="Google Shape;2098;p65">
                    <a:extLst>
                      <a:ext uri="{FF2B5EF4-FFF2-40B4-BE49-F238E27FC236}">
                        <a16:creationId xmlns:a16="http://schemas.microsoft.com/office/drawing/2014/main" id="{C56FCA04-0321-4283-AC53-BC0F35E04A9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" name="Google Shape;2099;p65">
                    <a:extLst>
                      <a:ext uri="{FF2B5EF4-FFF2-40B4-BE49-F238E27FC236}">
                        <a16:creationId xmlns:a16="http://schemas.microsoft.com/office/drawing/2014/main" id="{575A49BB-5DA1-4238-98E9-FE0E435192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4" name="Google Shape;2100;p65">
                    <a:extLst>
                      <a:ext uri="{FF2B5EF4-FFF2-40B4-BE49-F238E27FC236}">
                        <a16:creationId xmlns:a16="http://schemas.microsoft.com/office/drawing/2014/main" id="{98A9A641-26FB-4B0F-A04D-3042C1DA73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5" name="Google Shape;2101;p65">
                    <a:extLst>
                      <a:ext uri="{FF2B5EF4-FFF2-40B4-BE49-F238E27FC236}">
                        <a16:creationId xmlns:a16="http://schemas.microsoft.com/office/drawing/2014/main" id="{B0C5C82A-B82D-471E-8D4F-002FBBA8B59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6" name="Google Shape;2102;p65">
                    <a:extLst>
                      <a:ext uri="{FF2B5EF4-FFF2-40B4-BE49-F238E27FC236}">
                        <a16:creationId xmlns:a16="http://schemas.microsoft.com/office/drawing/2014/main" id="{898BEE5E-3EEB-42EA-B1AA-5EF95D0C42F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" name="Google Shape;2103;p65">
                    <a:extLst>
                      <a:ext uri="{FF2B5EF4-FFF2-40B4-BE49-F238E27FC236}">
                        <a16:creationId xmlns:a16="http://schemas.microsoft.com/office/drawing/2014/main" id="{3841D03D-FDF1-4155-A1E4-470122EA3C4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" name="Google Shape;2104;p65">
                    <a:extLst>
                      <a:ext uri="{FF2B5EF4-FFF2-40B4-BE49-F238E27FC236}">
                        <a16:creationId xmlns:a16="http://schemas.microsoft.com/office/drawing/2014/main" id="{496D330E-8767-4DDE-A6A7-26B7540AAD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" name="Google Shape;2105;p65">
                    <a:extLst>
                      <a:ext uri="{FF2B5EF4-FFF2-40B4-BE49-F238E27FC236}">
                        <a16:creationId xmlns:a16="http://schemas.microsoft.com/office/drawing/2014/main" id="{0110A4E6-1985-4F44-85E1-B7B7DAD0AA9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" name="Google Shape;2106;p65">
                    <a:extLst>
                      <a:ext uri="{FF2B5EF4-FFF2-40B4-BE49-F238E27FC236}">
                        <a16:creationId xmlns:a16="http://schemas.microsoft.com/office/drawing/2014/main" id="{072EA47D-1969-4F5D-8BE6-792E68B432A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2" name="Google Shape;2107;p65">
                    <a:extLst>
                      <a:ext uri="{FF2B5EF4-FFF2-40B4-BE49-F238E27FC236}">
                        <a16:creationId xmlns:a16="http://schemas.microsoft.com/office/drawing/2014/main" id="{30B23AF8-DF9F-4A47-B8A4-9691027A2C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3" name="Google Shape;2108;p65">
                    <a:extLst>
                      <a:ext uri="{FF2B5EF4-FFF2-40B4-BE49-F238E27FC236}">
                        <a16:creationId xmlns:a16="http://schemas.microsoft.com/office/drawing/2014/main" id="{BACF24A8-0FF5-4593-B6F7-C4696C22C83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4" name="Google Shape;2109;p65">
                    <a:extLst>
                      <a:ext uri="{FF2B5EF4-FFF2-40B4-BE49-F238E27FC236}">
                        <a16:creationId xmlns:a16="http://schemas.microsoft.com/office/drawing/2014/main" id="{7C5F546C-FF49-42F2-BE99-FD62B7BEA3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5" name="Google Shape;2110;p65">
                    <a:extLst>
                      <a:ext uri="{FF2B5EF4-FFF2-40B4-BE49-F238E27FC236}">
                        <a16:creationId xmlns:a16="http://schemas.microsoft.com/office/drawing/2014/main" id="{63DF0398-004D-4965-9C41-7BA7CE9BAA3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6" name="Google Shape;2111;p65">
                    <a:extLst>
                      <a:ext uri="{FF2B5EF4-FFF2-40B4-BE49-F238E27FC236}">
                        <a16:creationId xmlns:a16="http://schemas.microsoft.com/office/drawing/2014/main" id="{B2D81856-0A6C-4F44-A992-32FA1172CE0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7" name="Google Shape;2112;p65">
                    <a:extLst>
                      <a:ext uri="{FF2B5EF4-FFF2-40B4-BE49-F238E27FC236}">
                        <a16:creationId xmlns:a16="http://schemas.microsoft.com/office/drawing/2014/main" id="{F1637DF8-13D8-4CAF-9557-2D90C233B84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8" name="Google Shape;2113;p65">
                    <a:extLst>
                      <a:ext uri="{FF2B5EF4-FFF2-40B4-BE49-F238E27FC236}">
                        <a16:creationId xmlns:a16="http://schemas.microsoft.com/office/drawing/2014/main" id="{1AD72103-59CC-4011-9C5A-9E20B60A1F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63" name="Google Shape;2070;p65">
                <a:extLst>
                  <a:ext uri="{FF2B5EF4-FFF2-40B4-BE49-F238E27FC236}">
                    <a16:creationId xmlns:a16="http://schemas.microsoft.com/office/drawing/2014/main" id="{F98D7237-DC1D-4609-BF4F-B0AFDFC6DBC2}"/>
                  </a:ext>
                </a:extLst>
              </p:cNvPr>
              <p:cNvGrpSpPr/>
              <p:nvPr/>
            </p:nvGrpSpPr>
            <p:grpSpPr>
              <a:xfrm rot="624403">
                <a:off x="1285580" y="2839734"/>
                <a:ext cx="967503" cy="695119"/>
                <a:chOff x="607374" y="624733"/>
                <a:chExt cx="1284648" cy="922977"/>
              </a:xfrm>
            </p:grpSpPr>
            <p:sp>
              <p:nvSpPr>
                <p:cNvPr id="164" name="Google Shape;2071;p65">
                  <a:extLst>
                    <a:ext uri="{FF2B5EF4-FFF2-40B4-BE49-F238E27FC236}">
                      <a16:creationId xmlns:a16="http://schemas.microsoft.com/office/drawing/2014/main" id="{F98879F7-2A52-4B08-8D2C-A116FFAD1928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65" name="Google Shape;2072;p65">
                  <a:extLst>
                    <a:ext uri="{FF2B5EF4-FFF2-40B4-BE49-F238E27FC236}">
                      <a16:creationId xmlns:a16="http://schemas.microsoft.com/office/drawing/2014/main" id="{50161A54-2AF2-4BEF-8125-8156D74F4A37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166" name="Google Shape;2073;p65">
                    <a:extLst>
                      <a:ext uri="{FF2B5EF4-FFF2-40B4-BE49-F238E27FC236}">
                        <a16:creationId xmlns:a16="http://schemas.microsoft.com/office/drawing/2014/main" id="{22066AF6-DDA0-4B0C-B9CF-35F63C518B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7" name="Google Shape;2074;p65">
                    <a:extLst>
                      <a:ext uri="{FF2B5EF4-FFF2-40B4-BE49-F238E27FC236}">
                        <a16:creationId xmlns:a16="http://schemas.microsoft.com/office/drawing/2014/main" id="{20740B93-AEC8-49CD-B303-8B7BEF41DA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8" name="Google Shape;2075;p65">
                    <a:extLst>
                      <a:ext uri="{FF2B5EF4-FFF2-40B4-BE49-F238E27FC236}">
                        <a16:creationId xmlns:a16="http://schemas.microsoft.com/office/drawing/2014/main" id="{ECCF8382-100C-4094-A0A5-1C2549BE4B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9" name="Google Shape;2076;p65">
                    <a:extLst>
                      <a:ext uri="{FF2B5EF4-FFF2-40B4-BE49-F238E27FC236}">
                        <a16:creationId xmlns:a16="http://schemas.microsoft.com/office/drawing/2014/main" id="{3FC4874D-9317-479F-AD66-CD9D97E1350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0" name="Google Shape;2077;p65">
                    <a:extLst>
                      <a:ext uri="{FF2B5EF4-FFF2-40B4-BE49-F238E27FC236}">
                        <a16:creationId xmlns:a16="http://schemas.microsoft.com/office/drawing/2014/main" id="{0CBA0844-CFBF-4B2F-BB45-1C10392680E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1" name="Google Shape;2078;p65">
                    <a:extLst>
                      <a:ext uri="{FF2B5EF4-FFF2-40B4-BE49-F238E27FC236}">
                        <a16:creationId xmlns:a16="http://schemas.microsoft.com/office/drawing/2014/main" id="{42CAFF08-9FE3-4000-BB32-B6E97F690AE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2" name="Google Shape;2079;p65">
                    <a:extLst>
                      <a:ext uri="{FF2B5EF4-FFF2-40B4-BE49-F238E27FC236}">
                        <a16:creationId xmlns:a16="http://schemas.microsoft.com/office/drawing/2014/main" id="{65568C8B-035B-455C-8739-D90B65CD88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3" name="Google Shape;2080;p65">
                    <a:extLst>
                      <a:ext uri="{FF2B5EF4-FFF2-40B4-BE49-F238E27FC236}">
                        <a16:creationId xmlns:a16="http://schemas.microsoft.com/office/drawing/2014/main" id="{38130A25-D534-4417-9F50-658D04BEBB2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4" name="Google Shape;2081;p65">
                    <a:extLst>
                      <a:ext uri="{FF2B5EF4-FFF2-40B4-BE49-F238E27FC236}">
                        <a16:creationId xmlns:a16="http://schemas.microsoft.com/office/drawing/2014/main" id="{00CACD03-3A74-4950-B4CA-3896B535F3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5" name="Google Shape;2082;p65">
                    <a:extLst>
                      <a:ext uri="{FF2B5EF4-FFF2-40B4-BE49-F238E27FC236}">
                        <a16:creationId xmlns:a16="http://schemas.microsoft.com/office/drawing/2014/main" id="{9E89A565-36F8-453F-9F23-A45DEB8CBB1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6" name="Google Shape;2083;p65">
                    <a:extLst>
                      <a:ext uri="{FF2B5EF4-FFF2-40B4-BE49-F238E27FC236}">
                        <a16:creationId xmlns:a16="http://schemas.microsoft.com/office/drawing/2014/main" id="{75CC300F-198F-4155-A4A0-0B8F24A1394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7" name="Google Shape;2084;p65">
                    <a:extLst>
                      <a:ext uri="{FF2B5EF4-FFF2-40B4-BE49-F238E27FC236}">
                        <a16:creationId xmlns:a16="http://schemas.microsoft.com/office/drawing/2014/main" id="{FED82455-F040-429A-BF59-54CD0342448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8" name="Google Shape;2085;p65">
                    <a:extLst>
                      <a:ext uri="{FF2B5EF4-FFF2-40B4-BE49-F238E27FC236}">
                        <a16:creationId xmlns:a16="http://schemas.microsoft.com/office/drawing/2014/main" id="{9F1A36FC-380A-4EAF-9373-011C5780B3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9" name="Google Shape;2086;p65">
                    <a:extLst>
                      <a:ext uri="{FF2B5EF4-FFF2-40B4-BE49-F238E27FC236}">
                        <a16:creationId xmlns:a16="http://schemas.microsoft.com/office/drawing/2014/main" id="{4F0314BD-829D-451F-BA43-69293F9D050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0" name="Google Shape;2087;p65">
                    <a:extLst>
                      <a:ext uri="{FF2B5EF4-FFF2-40B4-BE49-F238E27FC236}">
                        <a16:creationId xmlns:a16="http://schemas.microsoft.com/office/drawing/2014/main" id="{6F0BD06D-ED07-4906-A4F2-519B6C120DD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" name="Google Shape;2088;p65">
                    <a:extLst>
                      <a:ext uri="{FF2B5EF4-FFF2-40B4-BE49-F238E27FC236}">
                        <a16:creationId xmlns:a16="http://schemas.microsoft.com/office/drawing/2014/main" id="{B0058C7E-DEB1-414A-8A29-79115A6E3C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" name="Google Shape;2089;p65">
                    <a:extLst>
                      <a:ext uri="{FF2B5EF4-FFF2-40B4-BE49-F238E27FC236}">
                        <a16:creationId xmlns:a16="http://schemas.microsoft.com/office/drawing/2014/main" id="{573CFF0A-4456-42C5-9305-A9C5367D52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" name="Google Shape;2090;p65">
                    <a:extLst>
                      <a:ext uri="{FF2B5EF4-FFF2-40B4-BE49-F238E27FC236}">
                        <a16:creationId xmlns:a16="http://schemas.microsoft.com/office/drawing/2014/main" id="{7C9555C4-BD76-4BCC-A6FC-1F3381E84A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" name="Google Shape;2091;p65">
                    <a:extLst>
                      <a:ext uri="{FF2B5EF4-FFF2-40B4-BE49-F238E27FC236}">
                        <a16:creationId xmlns:a16="http://schemas.microsoft.com/office/drawing/2014/main" id="{832B2EBB-22D9-4834-8A68-75B72DA350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" name="Google Shape;2092;p65">
                    <a:extLst>
                      <a:ext uri="{FF2B5EF4-FFF2-40B4-BE49-F238E27FC236}">
                        <a16:creationId xmlns:a16="http://schemas.microsoft.com/office/drawing/2014/main" id="{4A456031-5C10-47BF-A3CF-DEF92738584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" name="Google Shape;2093;p65">
                    <a:extLst>
                      <a:ext uri="{FF2B5EF4-FFF2-40B4-BE49-F238E27FC236}">
                        <a16:creationId xmlns:a16="http://schemas.microsoft.com/office/drawing/2014/main" id="{F78CEEC3-0A71-4DE0-B9DF-A0CB09A6B9A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" name="Google Shape;2094;p65">
                    <a:extLst>
                      <a:ext uri="{FF2B5EF4-FFF2-40B4-BE49-F238E27FC236}">
                        <a16:creationId xmlns:a16="http://schemas.microsoft.com/office/drawing/2014/main" id="{4F177208-2119-4DBB-B218-D90CE6C52DE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" name="Google Shape;2095;p65">
                    <a:extLst>
                      <a:ext uri="{FF2B5EF4-FFF2-40B4-BE49-F238E27FC236}">
                        <a16:creationId xmlns:a16="http://schemas.microsoft.com/office/drawing/2014/main" id="{4B1969F6-A222-4E92-B54A-B8082BB859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" name="Google Shape;2096;p65">
                    <a:extLst>
                      <a:ext uri="{FF2B5EF4-FFF2-40B4-BE49-F238E27FC236}">
                        <a16:creationId xmlns:a16="http://schemas.microsoft.com/office/drawing/2014/main" id="{838F6C7D-AFEC-498D-9091-28A77000001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" name="Google Shape;2097;p65">
                    <a:extLst>
                      <a:ext uri="{FF2B5EF4-FFF2-40B4-BE49-F238E27FC236}">
                        <a16:creationId xmlns:a16="http://schemas.microsoft.com/office/drawing/2014/main" id="{227B7C04-EF71-4DBD-A796-9135EF7EBEA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" name="Google Shape;2098;p65">
                    <a:extLst>
                      <a:ext uri="{FF2B5EF4-FFF2-40B4-BE49-F238E27FC236}">
                        <a16:creationId xmlns:a16="http://schemas.microsoft.com/office/drawing/2014/main" id="{ED510F4E-9FCC-4823-A01A-F4171FA5EEC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" name="Google Shape;2099;p65">
                    <a:extLst>
                      <a:ext uri="{FF2B5EF4-FFF2-40B4-BE49-F238E27FC236}">
                        <a16:creationId xmlns:a16="http://schemas.microsoft.com/office/drawing/2014/main" id="{EF23E0E3-FBCA-4E1E-A7A0-37F135BA19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" name="Google Shape;2100;p65">
                    <a:extLst>
                      <a:ext uri="{FF2B5EF4-FFF2-40B4-BE49-F238E27FC236}">
                        <a16:creationId xmlns:a16="http://schemas.microsoft.com/office/drawing/2014/main" id="{22F7631E-D338-40AD-9D68-0F5E4B09A04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" name="Google Shape;2101;p65">
                    <a:extLst>
                      <a:ext uri="{FF2B5EF4-FFF2-40B4-BE49-F238E27FC236}">
                        <a16:creationId xmlns:a16="http://schemas.microsoft.com/office/drawing/2014/main" id="{F203E219-773A-4776-A6F5-51376B404B2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" name="Google Shape;2102;p65">
                    <a:extLst>
                      <a:ext uri="{FF2B5EF4-FFF2-40B4-BE49-F238E27FC236}">
                        <a16:creationId xmlns:a16="http://schemas.microsoft.com/office/drawing/2014/main" id="{2F178289-8384-495E-A7E4-C3055A08B7B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" name="Google Shape;2103;p65">
                    <a:extLst>
                      <a:ext uri="{FF2B5EF4-FFF2-40B4-BE49-F238E27FC236}">
                        <a16:creationId xmlns:a16="http://schemas.microsoft.com/office/drawing/2014/main" id="{4F7EA5E7-E32A-40E5-A89C-4FB65AD5D53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" name="Google Shape;2104;p65">
                    <a:extLst>
                      <a:ext uri="{FF2B5EF4-FFF2-40B4-BE49-F238E27FC236}">
                        <a16:creationId xmlns:a16="http://schemas.microsoft.com/office/drawing/2014/main" id="{F64F2D66-1C1F-4215-87AC-6632A025CC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" name="Google Shape;2105;p65">
                    <a:extLst>
                      <a:ext uri="{FF2B5EF4-FFF2-40B4-BE49-F238E27FC236}">
                        <a16:creationId xmlns:a16="http://schemas.microsoft.com/office/drawing/2014/main" id="{5C57B5D7-9FC1-4C13-A322-162382823D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" name="Google Shape;2106;p65">
                    <a:extLst>
                      <a:ext uri="{FF2B5EF4-FFF2-40B4-BE49-F238E27FC236}">
                        <a16:creationId xmlns:a16="http://schemas.microsoft.com/office/drawing/2014/main" id="{5FB17F9F-1095-4763-8568-72B855BA9C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" name="Google Shape;2107;p65">
                    <a:extLst>
                      <a:ext uri="{FF2B5EF4-FFF2-40B4-BE49-F238E27FC236}">
                        <a16:creationId xmlns:a16="http://schemas.microsoft.com/office/drawing/2014/main" id="{0AB91AB8-9E00-4D71-8479-1D5A2F91CBC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" name="Google Shape;2108;p65">
                    <a:extLst>
                      <a:ext uri="{FF2B5EF4-FFF2-40B4-BE49-F238E27FC236}">
                        <a16:creationId xmlns:a16="http://schemas.microsoft.com/office/drawing/2014/main" id="{1A823693-73E8-4633-B2DE-73E6C0F4F6B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" name="Google Shape;2109;p65">
                    <a:extLst>
                      <a:ext uri="{FF2B5EF4-FFF2-40B4-BE49-F238E27FC236}">
                        <a16:creationId xmlns:a16="http://schemas.microsoft.com/office/drawing/2014/main" id="{B2C07C9C-2D23-4C80-A0AC-9A53C937C1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" name="Google Shape;2110;p65">
                    <a:extLst>
                      <a:ext uri="{FF2B5EF4-FFF2-40B4-BE49-F238E27FC236}">
                        <a16:creationId xmlns:a16="http://schemas.microsoft.com/office/drawing/2014/main" id="{0EC552E2-3D14-407E-8B16-3A1A90BCA06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" name="Google Shape;2111;p65">
                    <a:extLst>
                      <a:ext uri="{FF2B5EF4-FFF2-40B4-BE49-F238E27FC236}">
                        <a16:creationId xmlns:a16="http://schemas.microsoft.com/office/drawing/2014/main" id="{5E678465-059E-493F-A23D-93B60D4C006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" name="Google Shape;2112;p65">
                    <a:extLst>
                      <a:ext uri="{FF2B5EF4-FFF2-40B4-BE49-F238E27FC236}">
                        <a16:creationId xmlns:a16="http://schemas.microsoft.com/office/drawing/2014/main" id="{0D344B84-9EB2-44B3-9A2B-CF939374721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" name="Google Shape;2113;p65">
                    <a:extLst>
                      <a:ext uri="{FF2B5EF4-FFF2-40B4-BE49-F238E27FC236}">
                        <a16:creationId xmlns:a16="http://schemas.microsoft.com/office/drawing/2014/main" id="{10BBCACA-D04C-4872-A6EF-610115997B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07" name="Google Shape;2070;p65">
                <a:extLst>
                  <a:ext uri="{FF2B5EF4-FFF2-40B4-BE49-F238E27FC236}">
                    <a16:creationId xmlns:a16="http://schemas.microsoft.com/office/drawing/2014/main" id="{80556D5E-B883-4389-A9C8-F4FEFFE77691}"/>
                  </a:ext>
                </a:extLst>
              </p:cNvPr>
              <p:cNvGrpSpPr/>
              <p:nvPr/>
            </p:nvGrpSpPr>
            <p:grpSpPr>
              <a:xfrm rot="624403">
                <a:off x="2717594" y="3313130"/>
                <a:ext cx="1402937" cy="573995"/>
                <a:chOff x="33197" y="679975"/>
                <a:chExt cx="1862816" cy="762149"/>
              </a:xfrm>
            </p:grpSpPr>
            <p:sp>
              <p:nvSpPr>
                <p:cNvPr id="208" name="Google Shape;2071;p65">
                  <a:extLst>
                    <a:ext uri="{FF2B5EF4-FFF2-40B4-BE49-F238E27FC236}">
                      <a16:creationId xmlns:a16="http://schemas.microsoft.com/office/drawing/2014/main" id="{D9250049-39BB-4968-BE7A-0E23CDDBB9B8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09" name="Google Shape;2072;p65">
                  <a:extLst>
                    <a:ext uri="{FF2B5EF4-FFF2-40B4-BE49-F238E27FC236}">
                      <a16:creationId xmlns:a16="http://schemas.microsoft.com/office/drawing/2014/main" id="{2BEE14F1-8C6D-4753-9393-1724C32ABA11}"/>
                    </a:ext>
                  </a:extLst>
                </p:cNvPr>
                <p:cNvGrpSpPr/>
                <p:nvPr/>
              </p:nvGrpSpPr>
              <p:grpSpPr>
                <a:xfrm rot="-5695325">
                  <a:off x="583530" y="129642"/>
                  <a:ext cx="762149" cy="1862816"/>
                  <a:chOff x="7097948" y="-135661"/>
                  <a:chExt cx="762159" cy="1862839"/>
                </a:xfrm>
              </p:grpSpPr>
              <p:sp>
                <p:nvSpPr>
                  <p:cNvPr id="210" name="Google Shape;2073;p65">
                    <a:extLst>
                      <a:ext uri="{FF2B5EF4-FFF2-40B4-BE49-F238E27FC236}">
                        <a16:creationId xmlns:a16="http://schemas.microsoft.com/office/drawing/2014/main" id="{F287772E-99C8-43B8-ACCA-98428EEA855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" name="Google Shape;2074;p65">
                    <a:extLst>
                      <a:ext uri="{FF2B5EF4-FFF2-40B4-BE49-F238E27FC236}">
                        <a16:creationId xmlns:a16="http://schemas.microsoft.com/office/drawing/2014/main" id="{BC929A8D-0B3F-413D-A2BB-6BF9AAF9CD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" name="Google Shape;2075;p65">
                    <a:extLst>
                      <a:ext uri="{FF2B5EF4-FFF2-40B4-BE49-F238E27FC236}">
                        <a16:creationId xmlns:a16="http://schemas.microsoft.com/office/drawing/2014/main" id="{EE28D6BC-C05E-4A0F-834B-D1A6464EB2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" name="Google Shape;2076;p65">
                    <a:extLst>
                      <a:ext uri="{FF2B5EF4-FFF2-40B4-BE49-F238E27FC236}">
                        <a16:creationId xmlns:a16="http://schemas.microsoft.com/office/drawing/2014/main" id="{02A0C14C-C700-4D18-A1EE-9237EF36836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" name="Google Shape;2077;p65">
                    <a:extLst>
                      <a:ext uri="{FF2B5EF4-FFF2-40B4-BE49-F238E27FC236}">
                        <a16:creationId xmlns:a16="http://schemas.microsoft.com/office/drawing/2014/main" id="{CD775E81-C583-4A5A-BCCC-D9560C217F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" name="Google Shape;2078;p65">
                    <a:extLst>
                      <a:ext uri="{FF2B5EF4-FFF2-40B4-BE49-F238E27FC236}">
                        <a16:creationId xmlns:a16="http://schemas.microsoft.com/office/drawing/2014/main" id="{32D23DDF-431A-470F-BFBB-508880A17A3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" name="Google Shape;2079;p65">
                    <a:extLst>
                      <a:ext uri="{FF2B5EF4-FFF2-40B4-BE49-F238E27FC236}">
                        <a16:creationId xmlns:a16="http://schemas.microsoft.com/office/drawing/2014/main" id="{CDE7252E-6F3F-4A59-A7A7-E644B91719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" name="Google Shape;2080;p65">
                    <a:extLst>
                      <a:ext uri="{FF2B5EF4-FFF2-40B4-BE49-F238E27FC236}">
                        <a16:creationId xmlns:a16="http://schemas.microsoft.com/office/drawing/2014/main" id="{3C7CB7C3-54CB-41FF-928D-3731B787F7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" name="Google Shape;2081;p65">
                    <a:extLst>
                      <a:ext uri="{FF2B5EF4-FFF2-40B4-BE49-F238E27FC236}">
                        <a16:creationId xmlns:a16="http://schemas.microsoft.com/office/drawing/2014/main" id="{8BD041F8-2CB7-4118-9720-85D271590DE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" name="Google Shape;2082;p65">
                    <a:extLst>
                      <a:ext uri="{FF2B5EF4-FFF2-40B4-BE49-F238E27FC236}">
                        <a16:creationId xmlns:a16="http://schemas.microsoft.com/office/drawing/2014/main" id="{44BBBD8B-F232-49E5-AF18-52A06637AE5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" name="Google Shape;2083;p65">
                    <a:extLst>
                      <a:ext uri="{FF2B5EF4-FFF2-40B4-BE49-F238E27FC236}">
                        <a16:creationId xmlns:a16="http://schemas.microsoft.com/office/drawing/2014/main" id="{463F4C1A-20FB-464B-95AA-6904BFE7C1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" name="Google Shape;2084;p65">
                    <a:extLst>
                      <a:ext uri="{FF2B5EF4-FFF2-40B4-BE49-F238E27FC236}">
                        <a16:creationId xmlns:a16="http://schemas.microsoft.com/office/drawing/2014/main" id="{B222ADA4-12EC-4D8C-A912-9EACA6CE367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" name="Google Shape;2085;p65">
                    <a:extLst>
                      <a:ext uri="{FF2B5EF4-FFF2-40B4-BE49-F238E27FC236}">
                        <a16:creationId xmlns:a16="http://schemas.microsoft.com/office/drawing/2014/main" id="{5B6AD48C-D163-4F38-A094-A48337664F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" name="Google Shape;2086;p65">
                    <a:extLst>
                      <a:ext uri="{FF2B5EF4-FFF2-40B4-BE49-F238E27FC236}">
                        <a16:creationId xmlns:a16="http://schemas.microsoft.com/office/drawing/2014/main" id="{E8E8AAC7-7521-4EE6-989A-DAB40F11398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" name="Google Shape;2087;p65">
                    <a:extLst>
                      <a:ext uri="{FF2B5EF4-FFF2-40B4-BE49-F238E27FC236}">
                        <a16:creationId xmlns:a16="http://schemas.microsoft.com/office/drawing/2014/main" id="{1BAA809E-00B5-488C-87B9-6C6608F1A71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" name="Google Shape;2088;p65">
                    <a:extLst>
                      <a:ext uri="{FF2B5EF4-FFF2-40B4-BE49-F238E27FC236}">
                        <a16:creationId xmlns:a16="http://schemas.microsoft.com/office/drawing/2014/main" id="{C576EB73-9A10-4F3C-A8A5-85474C2EACD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" name="Google Shape;2089;p65">
                    <a:extLst>
                      <a:ext uri="{FF2B5EF4-FFF2-40B4-BE49-F238E27FC236}">
                        <a16:creationId xmlns:a16="http://schemas.microsoft.com/office/drawing/2014/main" id="{A754BE2D-1458-4FF7-89F4-6A5DF78D945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" name="Google Shape;2090;p65">
                    <a:extLst>
                      <a:ext uri="{FF2B5EF4-FFF2-40B4-BE49-F238E27FC236}">
                        <a16:creationId xmlns:a16="http://schemas.microsoft.com/office/drawing/2014/main" id="{6DD441C9-53F0-48E5-BCBD-02CA36E9E5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" name="Google Shape;2091;p65">
                    <a:extLst>
                      <a:ext uri="{FF2B5EF4-FFF2-40B4-BE49-F238E27FC236}">
                        <a16:creationId xmlns:a16="http://schemas.microsoft.com/office/drawing/2014/main" id="{46DB83E1-1EDE-41FA-BBA4-A213A6F82F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" name="Google Shape;2092;p65">
                    <a:extLst>
                      <a:ext uri="{FF2B5EF4-FFF2-40B4-BE49-F238E27FC236}">
                        <a16:creationId xmlns:a16="http://schemas.microsoft.com/office/drawing/2014/main" id="{206649A3-96F6-45D6-A206-678A2FC687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" name="Google Shape;2093;p65">
                    <a:extLst>
                      <a:ext uri="{FF2B5EF4-FFF2-40B4-BE49-F238E27FC236}">
                        <a16:creationId xmlns:a16="http://schemas.microsoft.com/office/drawing/2014/main" id="{F0D17BD2-6EDE-4A81-96CC-9CB64639EFC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" name="Google Shape;2094;p65">
                    <a:extLst>
                      <a:ext uri="{FF2B5EF4-FFF2-40B4-BE49-F238E27FC236}">
                        <a16:creationId xmlns:a16="http://schemas.microsoft.com/office/drawing/2014/main" id="{4FD03F64-F271-4FCE-8C9A-9DA9B3847F6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" name="Google Shape;2095;p65">
                    <a:extLst>
                      <a:ext uri="{FF2B5EF4-FFF2-40B4-BE49-F238E27FC236}">
                        <a16:creationId xmlns:a16="http://schemas.microsoft.com/office/drawing/2014/main" id="{C391A420-2D67-465C-9D1B-27650C5D24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" name="Google Shape;2096;p65">
                    <a:extLst>
                      <a:ext uri="{FF2B5EF4-FFF2-40B4-BE49-F238E27FC236}">
                        <a16:creationId xmlns:a16="http://schemas.microsoft.com/office/drawing/2014/main" id="{E8C3AE9E-2290-4A7F-9901-7772A17837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" name="Google Shape;2097;p65">
                    <a:extLst>
                      <a:ext uri="{FF2B5EF4-FFF2-40B4-BE49-F238E27FC236}">
                        <a16:creationId xmlns:a16="http://schemas.microsoft.com/office/drawing/2014/main" id="{C46CB359-84A6-411D-A98C-F2B1A3A003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" name="Google Shape;2098;p65">
                    <a:extLst>
                      <a:ext uri="{FF2B5EF4-FFF2-40B4-BE49-F238E27FC236}">
                        <a16:creationId xmlns:a16="http://schemas.microsoft.com/office/drawing/2014/main" id="{4025F91E-3E36-4E94-86EE-0F5039E64C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" name="Google Shape;2099;p65">
                    <a:extLst>
                      <a:ext uri="{FF2B5EF4-FFF2-40B4-BE49-F238E27FC236}">
                        <a16:creationId xmlns:a16="http://schemas.microsoft.com/office/drawing/2014/main" id="{4ED57542-77BE-4B61-B890-2F01DA9B409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" name="Google Shape;2100;p65">
                    <a:extLst>
                      <a:ext uri="{FF2B5EF4-FFF2-40B4-BE49-F238E27FC236}">
                        <a16:creationId xmlns:a16="http://schemas.microsoft.com/office/drawing/2014/main" id="{6464A505-A647-4E87-85CA-124BF192463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" name="Google Shape;2101;p65">
                    <a:extLst>
                      <a:ext uri="{FF2B5EF4-FFF2-40B4-BE49-F238E27FC236}">
                        <a16:creationId xmlns:a16="http://schemas.microsoft.com/office/drawing/2014/main" id="{C781E51D-8C38-4D85-9E54-AD2B8F03E14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" name="Google Shape;2102;p65">
                    <a:extLst>
                      <a:ext uri="{FF2B5EF4-FFF2-40B4-BE49-F238E27FC236}">
                        <a16:creationId xmlns:a16="http://schemas.microsoft.com/office/drawing/2014/main" id="{E102A6DE-C879-4442-A814-28251565A4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" name="Google Shape;2103;p65">
                    <a:extLst>
                      <a:ext uri="{FF2B5EF4-FFF2-40B4-BE49-F238E27FC236}">
                        <a16:creationId xmlns:a16="http://schemas.microsoft.com/office/drawing/2014/main" id="{4749CD8F-71B7-453F-85A0-B25CA60E16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" name="Google Shape;2104;p65">
                    <a:extLst>
                      <a:ext uri="{FF2B5EF4-FFF2-40B4-BE49-F238E27FC236}">
                        <a16:creationId xmlns:a16="http://schemas.microsoft.com/office/drawing/2014/main" id="{B68C9CBD-41C4-4D24-A711-E526B919B7A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" name="Google Shape;2105;p65">
                    <a:extLst>
                      <a:ext uri="{FF2B5EF4-FFF2-40B4-BE49-F238E27FC236}">
                        <a16:creationId xmlns:a16="http://schemas.microsoft.com/office/drawing/2014/main" id="{BD8BB796-71FA-4C26-85E6-658917C4B7C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" name="Google Shape;2106;p65">
                    <a:extLst>
                      <a:ext uri="{FF2B5EF4-FFF2-40B4-BE49-F238E27FC236}">
                        <a16:creationId xmlns:a16="http://schemas.microsoft.com/office/drawing/2014/main" id="{00332F7D-0690-4B36-8FA5-95137BA81E7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4" name="Google Shape;2107;p65">
                    <a:extLst>
                      <a:ext uri="{FF2B5EF4-FFF2-40B4-BE49-F238E27FC236}">
                        <a16:creationId xmlns:a16="http://schemas.microsoft.com/office/drawing/2014/main" id="{CCF1B403-E0D2-4403-B446-5674B5B0624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5" name="Google Shape;2108;p65">
                    <a:extLst>
                      <a:ext uri="{FF2B5EF4-FFF2-40B4-BE49-F238E27FC236}">
                        <a16:creationId xmlns:a16="http://schemas.microsoft.com/office/drawing/2014/main" id="{4093517D-A1F3-4210-B61F-B3E2783155C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6" name="Google Shape;2109;p65">
                    <a:extLst>
                      <a:ext uri="{FF2B5EF4-FFF2-40B4-BE49-F238E27FC236}">
                        <a16:creationId xmlns:a16="http://schemas.microsoft.com/office/drawing/2014/main" id="{BD00A671-F389-4BC0-A9D0-088BCC37D7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" name="Google Shape;2110;p65">
                    <a:extLst>
                      <a:ext uri="{FF2B5EF4-FFF2-40B4-BE49-F238E27FC236}">
                        <a16:creationId xmlns:a16="http://schemas.microsoft.com/office/drawing/2014/main" id="{1DDBAA68-A0F4-4EE4-A71A-3E353077973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8" name="Google Shape;2111;p65">
                    <a:extLst>
                      <a:ext uri="{FF2B5EF4-FFF2-40B4-BE49-F238E27FC236}">
                        <a16:creationId xmlns:a16="http://schemas.microsoft.com/office/drawing/2014/main" id="{9A85918E-154D-44BF-A839-3192DF7CE88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9" name="Google Shape;2112;p65">
                    <a:extLst>
                      <a:ext uri="{FF2B5EF4-FFF2-40B4-BE49-F238E27FC236}">
                        <a16:creationId xmlns:a16="http://schemas.microsoft.com/office/drawing/2014/main" id="{C1934280-BC6A-4C51-8F48-400D0F2EC6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0" name="Google Shape;2113;p65">
                    <a:extLst>
                      <a:ext uri="{FF2B5EF4-FFF2-40B4-BE49-F238E27FC236}">
                        <a16:creationId xmlns:a16="http://schemas.microsoft.com/office/drawing/2014/main" id="{E3F8CA4C-D97B-4BEC-83E0-CCA2AEA0D3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87934" y="-114328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</p:grpSp>
          </p:grpSp>
          <p:grpSp>
            <p:nvGrpSpPr>
              <p:cNvPr id="251" name="Google Shape;2070;p65">
                <a:extLst>
                  <a:ext uri="{FF2B5EF4-FFF2-40B4-BE49-F238E27FC236}">
                    <a16:creationId xmlns:a16="http://schemas.microsoft.com/office/drawing/2014/main" id="{34250162-8F99-460A-ACB4-85DA15434711}"/>
                  </a:ext>
                </a:extLst>
              </p:cNvPr>
              <p:cNvGrpSpPr/>
              <p:nvPr/>
            </p:nvGrpSpPr>
            <p:grpSpPr>
              <a:xfrm rot="15524201">
                <a:off x="3437177" y="2639177"/>
                <a:ext cx="971201" cy="524321"/>
                <a:chOff x="607374" y="701367"/>
                <a:chExt cx="1289558" cy="696192"/>
              </a:xfrm>
            </p:grpSpPr>
            <p:sp>
              <p:nvSpPr>
                <p:cNvPr id="252" name="Google Shape;2071;p65">
                  <a:extLst>
                    <a:ext uri="{FF2B5EF4-FFF2-40B4-BE49-F238E27FC236}">
                      <a16:creationId xmlns:a16="http://schemas.microsoft.com/office/drawing/2014/main" id="{18CE04E8-7265-4B04-A93B-1C1F45BC59FD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53" name="Google Shape;2072;p65">
                  <a:extLst>
                    <a:ext uri="{FF2B5EF4-FFF2-40B4-BE49-F238E27FC236}">
                      <a16:creationId xmlns:a16="http://schemas.microsoft.com/office/drawing/2014/main" id="{4F872AA3-EF06-49E0-ACCC-B5C44FB989E7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255" name="Google Shape;2074;p65">
                    <a:extLst>
                      <a:ext uri="{FF2B5EF4-FFF2-40B4-BE49-F238E27FC236}">
                        <a16:creationId xmlns:a16="http://schemas.microsoft.com/office/drawing/2014/main" id="{D7D5BAB6-25DE-4D7A-A87B-2C6DE5BE069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" name="Google Shape;2075;p65">
                    <a:extLst>
                      <a:ext uri="{FF2B5EF4-FFF2-40B4-BE49-F238E27FC236}">
                        <a16:creationId xmlns:a16="http://schemas.microsoft.com/office/drawing/2014/main" id="{7F823343-9F2B-4F8E-A6E3-4F14FFCB61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" name="Google Shape;2076;p65">
                    <a:extLst>
                      <a:ext uri="{FF2B5EF4-FFF2-40B4-BE49-F238E27FC236}">
                        <a16:creationId xmlns:a16="http://schemas.microsoft.com/office/drawing/2014/main" id="{CD286FE9-A208-4D4E-82E2-4A4F3816C0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8" name="Google Shape;2077;p65">
                    <a:extLst>
                      <a:ext uri="{FF2B5EF4-FFF2-40B4-BE49-F238E27FC236}">
                        <a16:creationId xmlns:a16="http://schemas.microsoft.com/office/drawing/2014/main" id="{4D189BC8-2FD5-4AC0-8254-7C47CEF068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9" name="Google Shape;2078;p65">
                    <a:extLst>
                      <a:ext uri="{FF2B5EF4-FFF2-40B4-BE49-F238E27FC236}">
                        <a16:creationId xmlns:a16="http://schemas.microsoft.com/office/drawing/2014/main" id="{14866246-CE34-469A-9EF8-DE62A07CA4F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0" name="Google Shape;2079;p65">
                    <a:extLst>
                      <a:ext uri="{FF2B5EF4-FFF2-40B4-BE49-F238E27FC236}">
                        <a16:creationId xmlns:a16="http://schemas.microsoft.com/office/drawing/2014/main" id="{0FE488BF-0F7A-4906-8BFC-5AAB892E20B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1" name="Google Shape;2080;p65">
                    <a:extLst>
                      <a:ext uri="{FF2B5EF4-FFF2-40B4-BE49-F238E27FC236}">
                        <a16:creationId xmlns:a16="http://schemas.microsoft.com/office/drawing/2014/main" id="{F9575AB6-AB52-4C7F-AA4D-0066DE0AB87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2" name="Google Shape;2081;p65">
                    <a:extLst>
                      <a:ext uri="{FF2B5EF4-FFF2-40B4-BE49-F238E27FC236}">
                        <a16:creationId xmlns:a16="http://schemas.microsoft.com/office/drawing/2014/main" id="{A150532B-0B18-4020-8D6A-A0F4B390918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3" name="Google Shape;2082;p65">
                    <a:extLst>
                      <a:ext uri="{FF2B5EF4-FFF2-40B4-BE49-F238E27FC236}">
                        <a16:creationId xmlns:a16="http://schemas.microsoft.com/office/drawing/2014/main" id="{6EE8C0DE-487F-40F7-A2BD-4786935B64A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4" name="Google Shape;2083;p65">
                    <a:extLst>
                      <a:ext uri="{FF2B5EF4-FFF2-40B4-BE49-F238E27FC236}">
                        <a16:creationId xmlns:a16="http://schemas.microsoft.com/office/drawing/2014/main" id="{435E23D5-C251-494A-A601-C1A6EF0DDF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5" name="Google Shape;2084;p65">
                    <a:extLst>
                      <a:ext uri="{FF2B5EF4-FFF2-40B4-BE49-F238E27FC236}">
                        <a16:creationId xmlns:a16="http://schemas.microsoft.com/office/drawing/2014/main" id="{69F659ED-7364-43CB-9892-E59AB5DD555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6" name="Google Shape;2085;p65">
                    <a:extLst>
                      <a:ext uri="{FF2B5EF4-FFF2-40B4-BE49-F238E27FC236}">
                        <a16:creationId xmlns:a16="http://schemas.microsoft.com/office/drawing/2014/main" id="{7D498FE5-237E-4606-B778-60FE2897C24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7" name="Google Shape;2086;p65">
                    <a:extLst>
                      <a:ext uri="{FF2B5EF4-FFF2-40B4-BE49-F238E27FC236}">
                        <a16:creationId xmlns:a16="http://schemas.microsoft.com/office/drawing/2014/main" id="{67923DA0-EE15-4260-9F3B-978038A616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8" name="Google Shape;2087;p65">
                    <a:extLst>
                      <a:ext uri="{FF2B5EF4-FFF2-40B4-BE49-F238E27FC236}">
                        <a16:creationId xmlns:a16="http://schemas.microsoft.com/office/drawing/2014/main" id="{DC818CEE-1993-4164-B117-C6206F49E4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9" name="Google Shape;2088;p65">
                    <a:extLst>
                      <a:ext uri="{FF2B5EF4-FFF2-40B4-BE49-F238E27FC236}">
                        <a16:creationId xmlns:a16="http://schemas.microsoft.com/office/drawing/2014/main" id="{2625B081-85E2-457B-960E-4E4A047C73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0" name="Google Shape;2089;p65">
                    <a:extLst>
                      <a:ext uri="{FF2B5EF4-FFF2-40B4-BE49-F238E27FC236}">
                        <a16:creationId xmlns:a16="http://schemas.microsoft.com/office/drawing/2014/main" id="{B35B02F3-F9ED-4AAE-9E2D-F03E5CE69B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1" name="Google Shape;2090;p65">
                    <a:extLst>
                      <a:ext uri="{FF2B5EF4-FFF2-40B4-BE49-F238E27FC236}">
                        <a16:creationId xmlns:a16="http://schemas.microsoft.com/office/drawing/2014/main" id="{2CB1739A-4C07-4814-9483-40CFC1897D9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2" name="Google Shape;2091;p65">
                    <a:extLst>
                      <a:ext uri="{FF2B5EF4-FFF2-40B4-BE49-F238E27FC236}">
                        <a16:creationId xmlns:a16="http://schemas.microsoft.com/office/drawing/2014/main" id="{EA7D232E-1572-40F9-94D5-5080C951DC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3" name="Google Shape;2092;p65">
                    <a:extLst>
                      <a:ext uri="{FF2B5EF4-FFF2-40B4-BE49-F238E27FC236}">
                        <a16:creationId xmlns:a16="http://schemas.microsoft.com/office/drawing/2014/main" id="{3D5355FB-076B-4A75-BF81-8D592BC141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4" name="Google Shape;2093;p65">
                    <a:extLst>
                      <a:ext uri="{FF2B5EF4-FFF2-40B4-BE49-F238E27FC236}">
                        <a16:creationId xmlns:a16="http://schemas.microsoft.com/office/drawing/2014/main" id="{CF0647CB-2E17-42C7-9AB6-C6EE198ED92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5" name="Google Shape;2094;p65">
                    <a:extLst>
                      <a:ext uri="{FF2B5EF4-FFF2-40B4-BE49-F238E27FC236}">
                        <a16:creationId xmlns:a16="http://schemas.microsoft.com/office/drawing/2014/main" id="{3AA94A0F-FB1C-4E04-B4D8-EF59EA8C96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6" name="Google Shape;2095;p65">
                    <a:extLst>
                      <a:ext uri="{FF2B5EF4-FFF2-40B4-BE49-F238E27FC236}">
                        <a16:creationId xmlns:a16="http://schemas.microsoft.com/office/drawing/2014/main" id="{293DD6EF-6B6D-429D-AB84-7EEE72159FA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7" name="Google Shape;2096;p65">
                    <a:extLst>
                      <a:ext uri="{FF2B5EF4-FFF2-40B4-BE49-F238E27FC236}">
                        <a16:creationId xmlns:a16="http://schemas.microsoft.com/office/drawing/2014/main" id="{C5BB89A3-D6B4-4423-81AA-E2B2B54B54D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8" name="Google Shape;2097;p65">
                    <a:extLst>
                      <a:ext uri="{FF2B5EF4-FFF2-40B4-BE49-F238E27FC236}">
                        <a16:creationId xmlns:a16="http://schemas.microsoft.com/office/drawing/2014/main" id="{BFFE5392-DB1D-46D1-818A-A57624833C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9" name="Google Shape;2098;p65">
                    <a:extLst>
                      <a:ext uri="{FF2B5EF4-FFF2-40B4-BE49-F238E27FC236}">
                        <a16:creationId xmlns:a16="http://schemas.microsoft.com/office/drawing/2014/main" id="{19FB8489-115F-4FD5-B00B-4470C5FF88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0" name="Google Shape;2099;p65">
                    <a:extLst>
                      <a:ext uri="{FF2B5EF4-FFF2-40B4-BE49-F238E27FC236}">
                        <a16:creationId xmlns:a16="http://schemas.microsoft.com/office/drawing/2014/main" id="{CA6BA71F-A33F-4511-94B6-C2426E7FF0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1" name="Google Shape;2100;p65">
                    <a:extLst>
                      <a:ext uri="{FF2B5EF4-FFF2-40B4-BE49-F238E27FC236}">
                        <a16:creationId xmlns:a16="http://schemas.microsoft.com/office/drawing/2014/main" id="{60E78DEF-C5FE-4649-8F7D-148C759C3B5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2" name="Google Shape;2101;p65">
                    <a:extLst>
                      <a:ext uri="{FF2B5EF4-FFF2-40B4-BE49-F238E27FC236}">
                        <a16:creationId xmlns:a16="http://schemas.microsoft.com/office/drawing/2014/main" id="{C8E69642-E9E1-4801-9F43-DFA75FD6A52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3" name="Google Shape;2102;p65">
                    <a:extLst>
                      <a:ext uri="{FF2B5EF4-FFF2-40B4-BE49-F238E27FC236}">
                        <a16:creationId xmlns:a16="http://schemas.microsoft.com/office/drawing/2014/main" id="{FEF08B44-6CE5-43F6-B7FE-A6B6C21633C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4" name="Google Shape;2103;p65">
                    <a:extLst>
                      <a:ext uri="{FF2B5EF4-FFF2-40B4-BE49-F238E27FC236}">
                        <a16:creationId xmlns:a16="http://schemas.microsoft.com/office/drawing/2014/main" id="{1CAF1BD7-0BD6-418D-A030-FBA8D9FF167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5" name="Google Shape;2104;p65">
                    <a:extLst>
                      <a:ext uri="{FF2B5EF4-FFF2-40B4-BE49-F238E27FC236}">
                        <a16:creationId xmlns:a16="http://schemas.microsoft.com/office/drawing/2014/main" id="{F5FAF493-AAA2-499B-8993-8098679557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6" name="Google Shape;2105;p65">
                    <a:extLst>
                      <a:ext uri="{FF2B5EF4-FFF2-40B4-BE49-F238E27FC236}">
                        <a16:creationId xmlns:a16="http://schemas.microsoft.com/office/drawing/2014/main" id="{80FAFCD7-BFDC-46C9-B7BE-D7BA3FDBC6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7" name="Google Shape;2106;p65">
                    <a:extLst>
                      <a:ext uri="{FF2B5EF4-FFF2-40B4-BE49-F238E27FC236}">
                        <a16:creationId xmlns:a16="http://schemas.microsoft.com/office/drawing/2014/main" id="{BF8DA15D-A02D-48D7-AB6D-35D9A3F398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8" name="Google Shape;2107;p65">
                    <a:extLst>
                      <a:ext uri="{FF2B5EF4-FFF2-40B4-BE49-F238E27FC236}">
                        <a16:creationId xmlns:a16="http://schemas.microsoft.com/office/drawing/2014/main" id="{213F57C4-AFA9-4AA5-A255-ED0609FC7B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9" name="Google Shape;2108;p65">
                    <a:extLst>
                      <a:ext uri="{FF2B5EF4-FFF2-40B4-BE49-F238E27FC236}">
                        <a16:creationId xmlns:a16="http://schemas.microsoft.com/office/drawing/2014/main" id="{9F1E4A0B-7FCE-4ECA-AA43-93E0692444C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0" name="Google Shape;2109;p65">
                    <a:extLst>
                      <a:ext uri="{FF2B5EF4-FFF2-40B4-BE49-F238E27FC236}">
                        <a16:creationId xmlns:a16="http://schemas.microsoft.com/office/drawing/2014/main" id="{F56902A9-20B6-4AB1-B7AB-2DAA5F9354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1" name="Google Shape;2110;p65">
                    <a:extLst>
                      <a:ext uri="{FF2B5EF4-FFF2-40B4-BE49-F238E27FC236}">
                        <a16:creationId xmlns:a16="http://schemas.microsoft.com/office/drawing/2014/main" id="{261FBE7A-3169-4F7B-B1FA-6A6D431EEBB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2" name="Google Shape;2111;p65">
                    <a:extLst>
                      <a:ext uri="{FF2B5EF4-FFF2-40B4-BE49-F238E27FC236}">
                        <a16:creationId xmlns:a16="http://schemas.microsoft.com/office/drawing/2014/main" id="{06BD248E-0AFC-4AFA-AC93-93A0E5AA46A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3" name="Google Shape;2112;p65">
                    <a:extLst>
                      <a:ext uri="{FF2B5EF4-FFF2-40B4-BE49-F238E27FC236}">
                        <a16:creationId xmlns:a16="http://schemas.microsoft.com/office/drawing/2014/main" id="{83BB7ACB-CC19-44E0-9C0D-249EC750626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4" name="Google Shape;2113;p65">
                    <a:extLst>
                      <a:ext uri="{FF2B5EF4-FFF2-40B4-BE49-F238E27FC236}">
                        <a16:creationId xmlns:a16="http://schemas.microsoft.com/office/drawing/2014/main" id="{EBF3CC3A-3D70-41EB-A646-7DDEA2FC30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95" name="Google Shape;2070;p65">
                <a:extLst>
                  <a:ext uri="{FF2B5EF4-FFF2-40B4-BE49-F238E27FC236}">
                    <a16:creationId xmlns:a16="http://schemas.microsoft.com/office/drawing/2014/main" id="{6197DB36-817A-4F97-901B-F38969F2FF03}"/>
                  </a:ext>
                </a:extLst>
              </p:cNvPr>
              <p:cNvGrpSpPr/>
              <p:nvPr/>
            </p:nvGrpSpPr>
            <p:grpSpPr>
              <a:xfrm rot="15524201">
                <a:off x="512056" y="3124567"/>
                <a:ext cx="971201" cy="524321"/>
                <a:chOff x="607374" y="701367"/>
                <a:chExt cx="1289558" cy="696192"/>
              </a:xfrm>
            </p:grpSpPr>
            <p:sp>
              <p:nvSpPr>
                <p:cNvPr id="296" name="Google Shape;2071;p65">
                  <a:extLst>
                    <a:ext uri="{FF2B5EF4-FFF2-40B4-BE49-F238E27FC236}">
                      <a16:creationId xmlns:a16="http://schemas.microsoft.com/office/drawing/2014/main" id="{54396873-EAFA-4CB7-8933-645DB37CC3D9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97" name="Google Shape;2072;p65">
                  <a:extLst>
                    <a:ext uri="{FF2B5EF4-FFF2-40B4-BE49-F238E27FC236}">
                      <a16:creationId xmlns:a16="http://schemas.microsoft.com/office/drawing/2014/main" id="{23DD29D5-A9DF-4B63-8648-DEF6A0F0C7B2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299" name="Google Shape;2074;p65">
                    <a:extLst>
                      <a:ext uri="{FF2B5EF4-FFF2-40B4-BE49-F238E27FC236}">
                        <a16:creationId xmlns:a16="http://schemas.microsoft.com/office/drawing/2014/main" id="{774F1C35-AA90-4684-8FBD-4EACF236BD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0" name="Google Shape;2075;p65">
                    <a:extLst>
                      <a:ext uri="{FF2B5EF4-FFF2-40B4-BE49-F238E27FC236}">
                        <a16:creationId xmlns:a16="http://schemas.microsoft.com/office/drawing/2014/main" id="{6C6AE94E-222C-44B1-8E89-C3EF3D9DF9C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1" name="Google Shape;2076;p65">
                    <a:extLst>
                      <a:ext uri="{FF2B5EF4-FFF2-40B4-BE49-F238E27FC236}">
                        <a16:creationId xmlns:a16="http://schemas.microsoft.com/office/drawing/2014/main" id="{AA13407C-475F-40CC-8549-B96B95BFDE1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2" name="Google Shape;2077;p65">
                    <a:extLst>
                      <a:ext uri="{FF2B5EF4-FFF2-40B4-BE49-F238E27FC236}">
                        <a16:creationId xmlns:a16="http://schemas.microsoft.com/office/drawing/2014/main" id="{D004CDB1-752D-4DF4-80F9-A695587F86B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3" name="Google Shape;2078;p65">
                    <a:extLst>
                      <a:ext uri="{FF2B5EF4-FFF2-40B4-BE49-F238E27FC236}">
                        <a16:creationId xmlns:a16="http://schemas.microsoft.com/office/drawing/2014/main" id="{0FF60E35-A48E-4BAB-9ACF-C2591BCF278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4" name="Google Shape;2079;p65">
                    <a:extLst>
                      <a:ext uri="{FF2B5EF4-FFF2-40B4-BE49-F238E27FC236}">
                        <a16:creationId xmlns:a16="http://schemas.microsoft.com/office/drawing/2014/main" id="{E69BAA09-0590-40F9-9CEB-6BF9489B695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5" name="Google Shape;2080;p65">
                    <a:extLst>
                      <a:ext uri="{FF2B5EF4-FFF2-40B4-BE49-F238E27FC236}">
                        <a16:creationId xmlns:a16="http://schemas.microsoft.com/office/drawing/2014/main" id="{34B5889D-CC1E-4F7B-954D-BCFFEA103D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6" name="Google Shape;2081;p65">
                    <a:extLst>
                      <a:ext uri="{FF2B5EF4-FFF2-40B4-BE49-F238E27FC236}">
                        <a16:creationId xmlns:a16="http://schemas.microsoft.com/office/drawing/2014/main" id="{871D1A5F-0BDB-4074-B3B9-ACAEDD60A7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7" name="Google Shape;2082;p65">
                    <a:extLst>
                      <a:ext uri="{FF2B5EF4-FFF2-40B4-BE49-F238E27FC236}">
                        <a16:creationId xmlns:a16="http://schemas.microsoft.com/office/drawing/2014/main" id="{D37BF6DE-549A-4289-870E-A39020C3868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8" name="Google Shape;2083;p65">
                    <a:extLst>
                      <a:ext uri="{FF2B5EF4-FFF2-40B4-BE49-F238E27FC236}">
                        <a16:creationId xmlns:a16="http://schemas.microsoft.com/office/drawing/2014/main" id="{4DB4DBB1-FC96-411B-AC68-C1EDAC25A0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09" name="Google Shape;2084;p65">
                    <a:extLst>
                      <a:ext uri="{FF2B5EF4-FFF2-40B4-BE49-F238E27FC236}">
                        <a16:creationId xmlns:a16="http://schemas.microsoft.com/office/drawing/2014/main" id="{1BB4C817-1CA7-42A2-B95B-DDB927C319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0" name="Google Shape;2085;p65">
                    <a:extLst>
                      <a:ext uri="{FF2B5EF4-FFF2-40B4-BE49-F238E27FC236}">
                        <a16:creationId xmlns:a16="http://schemas.microsoft.com/office/drawing/2014/main" id="{5CCB0D90-4278-45B1-89E0-6F39E495C9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1" name="Google Shape;2086;p65">
                    <a:extLst>
                      <a:ext uri="{FF2B5EF4-FFF2-40B4-BE49-F238E27FC236}">
                        <a16:creationId xmlns:a16="http://schemas.microsoft.com/office/drawing/2014/main" id="{613C01F1-217E-437E-9DA1-CB03E6A36E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2" name="Google Shape;2087;p65">
                    <a:extLst>
                      <a:ext uri="{FF2B5EF4-FFF2-40B4-BE49-F238E27FC236}">
                        <a16:creationId xmlns:a16="http://schemas.microsoft.com/office/drawing/2014/main" id="{95BFD421-75C3-4245-A280-29C9507BCE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3" name="Google Shape;2088;p65">
                    <a:extLst>
                      <a:ext uri="{FF2B5EF4-FFF2-40B4-BE49-F238E27FC236}">
                        <a16:creationId xmlns:a16="http://schemas.microsoft.com/office/drawing/2014/main" id="{31CFB91B-5BA1-4B17-9C9A-E0B6AFEDEA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4" name="Google Shape;2089;p65">
                    <a:extLst>
                      <a:ext uri="{FF2B5EF4-FFF2-40B4-BE49-F238E27FC236}">
                        <a16:creationId xmlns:a16="http://schemas.microsoft.com/office/drawing/2014/main" id="{7271A02F-68A2-44C4-A96F-75DAE9EC15B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5" name="Google Shape;2090;p65">
                    <a:extLst>
                      <a:ext uri="{FF2B5EF4-FFF2-40B4-BE49-F238E27FC236}">
                        <a16:creationId xmlns:a16="http://schemas.microsoft.com/office/drawing/2014/main" id="{A721B551-ED62-40CA-9543-96AE531A58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6" name="Google Shape;2091;p65">
                    <a:extLst>
                      <a:ext uri="{FF2B5EF4-FFF2-40B4-BE49-F238E27FC236}">
                        <a16:creationId xmlns:a16="http://schemas.microsoft.com/office/drawing/2014/main" id="{20A4873C-1913-4942-A0E3-D413C6AB161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7" name="Google Shape;2092;p65">
                    <a:extLst>
                      <a:ext uri="{FF2B5EF4-FFF2-40B4-BE49-F238E27FC236}">
                        <a16:creationId xmlns:a16="http://schemas.microsoft.com/office/drawing/2014/main" id="{4272DDD3-CEE7-48E6-8343-5C6B8CB415F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8" name="Google Shape;2093;p65">
                    <a:extLst>
                      <a:ext uri="{FF2B5EF4-FFF2-40B4-BE49-F238E27FC236}">
                        <a16:creationId xmlns:a16="http://schemas.microsoft.com/office/drawing/2014/main" id="{6F9E9DF2-036B-4702-861B-26F1ECEB7D3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19" name="Google Shape;2094;p65">
                    <a:extLst>
                      <a:ext uri="{FF2B5EF4-FFF2-40B4-BE49-F238E27FC236}">
                        <a16:creationId xmlns:a16="http://schemas.microsoft.com/office/drawing/2014/main" id="{8F17696F-12FB-4EF4-92C0-A0A03017347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0" name="Google Shape;2095;p65">
                    <a:extLst>
                      <a:ext uri="{FF2B5EF4-FFF2-40B4-BE49-F238E27FC236}">
                        <a16:creationId xmlns:a16="http://schemas.microsoft.com/office/drawing/2014/main" id="{310A826C-0678-4D8E-8294-05F9270C9E7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1" name="Google Shape;2096;p65">
                    <a:extLst>
                      <a:ext uri="{FF2B5EF4-FFF2-40B4-BE49-F238E27FC236}">
                        <a16:creationId xmlns:a16="http://schemas.microsoft.com/office/drawing/2014/main" id="{C371D2C9-3F23-44DF-8D29-13AA2540FC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2" name="Google Shape;2097;p65">
                    <a:extLst>
                      <a:ext uri="{FF2B5EF4-FFF2-40B4-BE49-F238E27FC236}">
                        <a16:creationId xmlns:a16="http://schemas.microsoft.com/office/drawing/2014/main" id="{16ADBA8C-95A1-4C94-B589-29C0171A72F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3" name="Google Shape;2098;p65">
                    <a:extLst>
                      <a:ext uri="{FF2B5EF4-FFF2-40B4-BE49-F238E27FC236}">
                        <a16:creationId xmlns:a16="http://schemas.microsoft.com/office/drawing/2014/main" id="{DD1F1D83-11AB-411C-8DC7-8096E0E99C0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4" name="Google Shape;2099;p65">
                    <a:extLst>
                      <a:ext uri="{FF2B5EF4-FFF2-40B4-BE49-F238E27FC236}">
                        <a16:creationId xmlns:a16="http://schemas.microsoft.com/office/drawing/2014/main" id="{0B311F26-A3EA-48C1-89B5-8BD32742E7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5" name="Google Shape;2100;p65">
                    <a:extLst>
                      <a:ext uri="{FF2B5EF4-FFF2-40B4-BE49-F238E27FC236}">
                        <a16:creationId xmlns:a16="http://schemas.microsoft.com/office/drawing/2014/main" id="{5CCEE737-26FC-407A-A29E-F7ACB6CF21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6" name="Google Shape;2101;p65">
                    <a:extLst>
                      <a:ext uri="{FF2B5EF4-FFF2-40B4-BE49-F238E27FC236}">
                        <a16:creationId xmlns:a16="http://schemas.microsoft.com/office/drawing/2014/main" id="{E8DE8C6E-3F10-4612-B493-D3903A2C314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7" name="Google Shape;2102;p65">
                    <a:extLst>
                      <a:ext uri="{FF2B5EF4-FFF2-40B4-BE49-F238E27FC236}">
                        <a16:creationId xmlns:a16="http://schemas.microsoft.com/office/drawing/2014/main" id="{EA2A6D54-CF69-4E53-8CB1-0A6E5EA4F4E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8" name="Google Shape;2103;p65">
                    <a:extLst>
                      <a:ext uri="{FF2B5EF4-FFF2-40B4-BE49-F238E27FC236}">
                        <a16:creationId xmlns:a16="http://schemas.microsoft.com/office/drawing/2014/main" id="{ACF1FA02-2119-4DCA-881A-E11DC76C07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29" name="Google Shape;2104;p65">
                    <a:extLst>
                      <a:ext uri="{FF2B5EF4-FFF2-40B4-BE49-F238E27FC236}">
                        <a16:creationId xmlns:a16="http://schemas.microsoft.com/office/drawing/2014/main" id="{FF6E79E8-1014-4C66-9CB9-F31EFB070B2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0" name="Google Shape;2105;p65">
                    <a:extLst>
                      <a:ext uri="{FF2B5EF4-FFF2-40B4-BE49-F238E27FC236}">
                        <a16:creationId xmlns:a16="http://schemas.microsoft.com/office/drawing/2014/main" id="{2FCDFD59-AE36-4E93-9A3B-6875A6D81EA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1" name="Google Shape;2106;p65">
                    <a:extLst>
                      <a:ext uri="{FF2B5EF4-FFF2-40B4-BE49-F238E27FC236}">
                        <a16:creationId xmlns:a16="http://schemas.microsoft.com/office/drawing/2014/main" id="{045E525C-D7B3-45CB-81D5-9638325133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2" name="Google Shape;2107;p65">
                    <a:extLst>
                      <a:ext uri="{FF2B5EF4-FFF2-40B4-BE49-F238E27FC236}">
                        <a16:creationId xmlns:a16="http://schemas.microsoft.com/office/drawing/2014/main" id="{061F22C1-D389-485D-81BA-EC8EDFB3DA6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3" name="Google Shape;2108;p65">
                    <a:extLst>
                      <a:ext uri="{FF2B5EF4-FFF2-40B4-BE49-F238E27FC236}">
                        <a16:creationId xmlns:a16="http://schemas.microsoft.com/office/drawing/2014/main" id="{0AAF6679-C424-4D82-9646-27073BAFD92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4" name="Google Shape;2109;p65">
                    <a:extLst>
                      <a:ext uri="{FF2B5EF4-FFF2-40B4-BE49-F238E27FC236}">
                        <a16:creationId xmlns:a16="http://schemas.microsoft.com/office/drawing/2014/main" id="{AE465A81-7608-4A76-9E65-7D56E89964E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5" name="Google Shape;2110;p65">
                    <a:extLst>
                      <a:ext uri="{FF2B5EF4-FFF2-40B4-BE49-F238E27FC236}">
                        <a16:creationId xmlns:a16="http://schemas.microsoft.com/office/drawing/2014/main" id="{D727DCC4-89A7-4E6E-A860-01C78BA59A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6" name="Google Shape;2111;p65">
                    <a:extLst>
                      <a:ext uri="{FF2B5EF4-FFF2-40B4-BE49-F238E27FC236}">
                        <a16:creationId xmlns:a16="http://schemas.microsoft.com/office/drawing/2014/main" id="{E40BE473-C5D5-4287-BFD6-9CD0202CEA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7" name="Google Shape;2112;p65">
                    <a:extLst>
                      <a:ext uri="{FF2B5EF4-FFF2-40B4-BE49-F238E27FC236}">
                        <a16:creationId xmlns:a16="http://schemas.microsoft.com/office/drawing/2014/main" id="{21B33155-492A-4D35-BC0B-F13A966782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8" name="Google Shape;2113;p65">
                    <a:extLst>
                      <a:ext uri="{FF2B5EF4-FFF2-40B4-BE49-F238E27FC236}">
                        <a16:creationId xmlns:a16="http://schemas.microsoft.com/office/drawing/2014/main" id="{D623E455-85A4-4B8C-AE4D-BC994BDA09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39" name="Google Shape;1273;p52">
                <a:extLst>
                  <a:ext uri="{FF2B5EF4-FFF2-40B4-BE49-F238E27FC236}">
                    <a16:creationId xmlns:a16="http://schemas.microsoft.com/office/drawing/2014/main" id="{693AB38A-0729-4236-97AF-02EAC23AD6B1}"/>
                  </a:ext>
                </a:extLst>
              </p:cNvPr>
              <p:cNvGrpSpPr/>
              <p:nvPr/>
            </p:nvGrpSpPr>
            <p:grpSpPr>
              <a:xfrm rot="8357514">
                <a:off x="4464788" y="3141543"/>
                <a:ext cx="971134" cy="524285"/>
                <a:chOff x="607374" y="701367"/>
                <a:chExt cx="1289558" cy="696192"/>
              </a:xfrm>
            </p:grpSpPr>
            <p:sp>
              <p:nvSpPr>
                <p:cNvPr id="340" name="Google Shape;1274;p52">
                  <a:extLst>
                    <a:ext uri="{FF2B5EF4-FFF2-40B4-BE49-F238E27FC236}">
                      <a16:creationId xmlns:a16="http://schemas.microsoft.com/office/drawing/2014/main" id="{6DFE74D7-519F-452F-A045-BF9310D1DD6C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41" name="Google Shape;1275;p52">
                  <a:extLst>
                    <a:ext uri="{FF2B5EF4-FFF2-40B4-BE49-F238E27FC236}">
                      <a16:creationId xmlns:a16="http://schemas.microsoft.com/office/drawing/2014/main" id="{E181C8D5-1D46-4739-8C2D-FD3B7682BD4E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343" name="Google Shape;1277;p52">
                    <a:extLst>
                      <a:ext uri="{FF2B5EF4-FFF2-40B4-BE49-F238E27FC236}">
                        <a16:creationId xmlns:a16="http://schemas.microsoft.com/office/drawing/2014/main" id="{70804EF5-8411-410B-B1A6-6A11318154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4" name="Google Shape;1278;p52">
                    <a:extLst>
                      <a:ext uri="{FF2B5EF4-FFF2-40B4-BE49-F238E27FC236}">
                        <a16:creationId xmlns:a16="http://schemas.microsoft.com/office/drawing/2014/main" id="{63EF03C5-03AF-4FDC-8199-6AD637D181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5" name="Google Shape;1279;p52">
                    <a:extLst>
                      <a:ext uri="{FF2B5EF4-FFF2-40B4-BE49-F238E27FC236}">
                        <a16:creationId xmlns:a16="http://schemas.microsoft.com/office/drawing/2014/main" id="{5B51C300-C0AB-4C43-8386-8015229E924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6" name="Google Shape;1280;p52">
                    <a:extLst>
                      <a:ext uri="{FF2B5EF4-FFF2-40B4-BE49-F238E27FC236}">
                        <a16:creationId xmlns:a16="http://schemas.microsoft.com/office/drawing/2014/main" id="{528B0EAE-49CF-45C3-8D3C-380B986F20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7" name="Google Shape;1281;p52">
                    <a:extLst>
                      <a:ext uri="{FF2B5EF4-FFF2-40B4-BE49-F238E27FC236}">
                        <a16:creationId xmlns:a16="http://schemas.microsoft.com/office/drawing/2014/main" id="{E8BF2AE0-BC87-4374-AE58-09647E6ED67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8" name="Google Shape;1282;p52">
                    <a:extLst>
                      <a:ext uri="{FF2B5EF4-FFF2-40B4-BE49-F238E27FC236}">
                        <a16:creationId xmlns:a16="http://schemas.microsoft.com/office/drawing/2014/main" id="{4525F0E1-6316-4626-82B8-1A6B6F3DA84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49" name="Google Shape;1283;p52">
                    <a:extLst>
                      <a:ext uri="{FF2B5EF4-FFF2-40B4-BE49-F238E27FC236}">
                        <a16:creationId xmlns:a16="http://schemas.microsoft.com/office/drawing/2014/main" id="{A707A355-B1FF-43A1-A10A-81061B9529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0" name="Google Shape;1284;p52">
                    <a:extLst>
                      <a:ext uri="{FF2B5EF4-FFF2-40B4-BE49-F238E27FC236}">
                        <a16:creationId xmlns:a16="http://schemas.microsoft.com/office/drawing/2014/main" id="{83A8DC7E-B228-44CB-A221-0C49F41D52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1" name="Google Shape;1285;p52">
                    <a:extLst>
                      <a:ext uri="{FF2B5EF4-FFF2-40B4-BE49-F238E27FC236}">
                        <a16:creationId xmlns:a16="http://schemas.microsoft.com/office/drawing/2014/main" id="{408C8C8D-7864-45C0-8522-98A9DF6C3F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2" name="Google Shape;1286;p52">
                    <a:extLst>
                      <a:ext uri="{FF2B5EF4-FFF2-40B4-BE49-F238E27FC236}">
                        <a16:creationId xmlns:a16="http://schemas.microsoft.com/office/drawing/2014/main" id="{DCAF4FB0-9289-4E98-AE67-45B29053EAC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3" name="Google Shape;1287;p52">
                    <a:extLst>
                      <a:ext uri="{FF2B5EF4-FFF2-40B4-BE49-F238E27FC236}">
                        <a16:creationId xmlns:a16="http://schemas.microsoft.com/office/drawing/2014/main" id="{43FD9456-46C0-47B0-A73D-A56A775371C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4" name="Google Shape;1288;p52">
                    <a:extLst>
                      <a:ext uri="{FF2B5EF4-FFF2-40B4-BE49-F238E27FC236}">
                        <a16:creationId xmlns:a16="http://schemas.microsoft.com/office/drawing/2014/main" id="{A00EC19C-3CBC-4B27-AFD0-F87F29559D1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5" name="Google Shape;1289;p52">
                    <a:extLst>
                      <a:ext uri="{FF2B5EF4-FFF2-40B4-BE49-F238E27FC236}">
                        <a16:creationId xmlns:a16="http://schemas.microsoft.com/office/drawing/2014/main" id="{645C5E5C-0B6C-4B87-9111-50D74B3178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6" name="Google Shape;1290;p52">
                    <a:extLst>
                      <a:ext uri="{FF2B5EF4-FFF2-40B4-BE49-F238E27FC236}">
                        <a16:creationId xmlns:a16="http://schemas.microsoft.com/office/drawing/2014/main" id="{D4BB7B8D-7896-47FC-A049-6473D05C40E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7" name="Google Shape;1291;p52">
                    <a:extLst>
                      <a:ext uri="{FF2B5EF4-FFF2-40B4-BE49-F238E27FC236}">
                        <a16:creationId xmlns:a16="http://schemas.microsoft.com/office/drawing/2014/main" id="{B39FCADD-5023-4B5D-A371-72FAF4FA44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8" name="Google Shape;1292;p52">
                    <a:extLst>
                      <a:ext uri="{FF2B5EF4-FFF2-40B4-BE49-F238E27FC236}">
                        <a16:creationId xmlns:a16="http://schemas.microsoft.com/office/drawing/2014/main" id="{EAB963BD-B531-491E-87B6-636D9671326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59" name="Google Shape;1293;p52">
                    <a:extLst>
                      <a:ext uri="{FF2B5EF4-FFF2-40B4-BE49-F238E27FC236}">
                        <a16:creationId xmlns:a16="http://schemas.microsoft.com/office/drawing/2014/main" id="{78FA99EE-D7D9-4898-B757-2C8DDC6837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0" name="Google Shape;1294;p52">
                    <a:extLst>
                      <a:ext uri="{FF2B5EF4-FFF2-40B4-BE49-F238E27FC236}">
                        <a16:creationId xmlns:a16="http://schemas.microsoft.com/office/drawing/2014/main" id="{7D619C0C-9E31-4BBD-B762-84B093F29C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1" name="Google Shape;1295;p52">
                    <a:extLst>
                      <a:ext uri="{FF2B5EF4-FFF2-40B4-BE49-F238E27FC236}">
                        <a16:creationId xmlns:a16="http://schemas.microsoft.com/office/drawing/2014/main" id="{D3114CF3-881B-41AD-9BC2-93751D1F76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2" name="Google Shape;1296;p52">
                    <a:extLst>
                      <a:ext uri="{FF2B5EF4-FFF2-40B4-BE49-F238E27FC236}">
                        <a16:creationId xmlns:a16="http://schemas.microsoft.com/office/drawing/2014/main" id="{F0A59774-D996-442F-AC8B-FF48127B36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3" name="Google Shape;1297;p52">
                    <a:extLst>
                      <a:ext uri="{FF2B5EF4-FFF2-40B4-BE49-F238E27FC236}">
                        <a16:creationId xmlns:a16="http://schemas.microsoft.com/office/drawing/2014/main" id="{7B279F86-C772-44D8-82D9-0FCDDC3ED6E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4" name="Google Shape;1298;p52">
                    <a:extLst>
                      <a:ext uri="{FF2B5EF4-FFF2-40B4-BE49-F238E27FC236}">
                        <a16:creationId xmlns:a16="http://schemas.microsoft.com/office/drawing/2014/main" id="{26FC0D9C-CF77-440C-8B31-8DEFA5278A0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5" name="Google Shape;1299;p52">
                    <a:extLst>
                      <a:ext uri="{FF2B5EF4-FFF2-40B4-BE49-F238E27FC236}">
                        <a16:creationId xmlns:a16="http://schemas.microsoft.com/office/drawing/2014/main" id="{D8882AA8-FF0B-48A9-8DFD-3AA97EE147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6" name="Google Shape;1300;p52">
                    <a:extLst>
                      <a:ext uri="{FF2B5EF4-FFF2-40B4-BE49-F238E27FC236}">
                        <a16:creationId xmlns:a16="http://schemas.microsoft.com/office/drawing/2014/main" id="{9FD0E3E8-DE30-44B5-A9E1-6A0C4B2ED2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7" name="Google Shape;1301;p52">
                    <a:extLst>
                      <a:ext uri="{FF2B5EF4-FFF2-40B4-BE49-F238E27FC236}">
                        <a16:creationId xmlns:a16="http://schemas.microsoft.com/office/drawing/2014/main" id="{DCCABE00-8056-4B7F-8C3F-80CBFD7139D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8" name="Google Shape;1302;p52">
                    <a:extLst>
                      <a:ext uri="{FF2B5EF4-FFF2-40B4-BE49-F238E27FC236}">
                        <a16:creationId xmlns:a16="http://schemas.microsoft.com/office/drawing/2014/main" id="{506D14A0-9981-4BA0-8454-435ACFE7EE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69" name="Google Shape;1303;p52">
                    <a:extLst>
                      <a:ext uri="{FF2B5EF4-FFF2-40B4-BE49-F238E27FC236}">
                        <a16:creationId xmlns:a16="http://schemas.microsoft.com/office/drawing/2014/main" id="{9EE0AAF2-8011-4DEC-90E3-4D083068A5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0" name="Google Shape;1304;p52">
                    <a:extLst>
                      <a:ext uri="{FF2B5EF4-FFF2-40B4-BE49-F238E27FC236}">
                        <a16:creationId xmlns:a16="http://schemas.microsoft.com/office/drawing/2014/main" id="{ECCBEA16-5855-44B6-8CE5-2A2502E0DA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1" name="Google Shape;1305;p52">
                    <a:extLst>
                      <a:ext uri="{FF2B5EF4-FFF2-40B4-BE49-F238E27FC236}">
                        <a16:creationId xmlns:a16="http://schemas.microsoft.com/office/drawing/2014/main" id="{09840EDF-3097-4668-AB1E-555653E7D3B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2" name="Google Shape;1306;p52">
                    <a:extLst>
                      <a:ext uri="{FF2B5EF4-FFF2-40B4-BE49-F238E27FC236}">
                        <a16:creationId xmlns:a16="http://schemas.microsoft.com/office/drawing/2014/main" id="{63AC3681-4EE5-461B-BF28-A3CC79D7EE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3" name="Google Shape;1307;p52">
                    <a:extLst>
                      <a:ext uri="{FF2B5EF4-FFF2-40B4-BE49-F238E27FC236}">
                        <a16:creationId xmlns:a16="http://schemas.microsoft.com/office/drawing/2014/main" id="{9212295A-676E-4616-A1BE-1FC742165DB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4" name="Google Shape;1308;p52">
                    <a:extLst>
                      <a:ext uri="{FF2B5EF4-FFF2-40B4-BE49-F238E27FC236}">
                        <a16:creationId xmlns:a16="http://schemas.microsoft.com/office/drawing/2014/main" id="{B2EADB54-688E-4C73-8FC5-D54A6D950BD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5" name="Google Shape;1309;p52">
                    <a:extLst>
                      <a:ext uri="{FF2B5EF4-FFF2-40B4-BE49-F238E27FC236}">
                        <a16:creationId xmlns:a16="http://schemas.microsoft.com/office/drawing/2014/main" id="{DEBCDF3C-3BE6-4C43-BB73-9F0BD7183E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6" name="Google Shape;1310;p52">
                    <a:extLst>
                      <a:ext uri="{FF2B5EF4-FFF2-40B4-BE49-F238E27FC236}">
                        <a16:creationId xmlns:a16="http://schemas.microsoft.com/office/drawing/2014/main" id="{556030BE-5834-4696-8B7E-99C83B012B1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7" name="Google Shape;1311;p52">
                    <a:extLst>
                      <a:ext uri="{FF2B5EF4-FFF2-40B4-BE49-F238E27FC236}">
                        <a16:creationId xmlns:a16="http://schemas.microsoft.com/office/drawing/2014/main" id="{6F1E1DFB-B954-4E4E-B6FA-FB87A0AFC3E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8" name="Google Shape;1312;p52">
                    <a:extLst>
                      <a:ext uri="{FF2B5EF4-FFF2-40B4-BE49-F238E27FC236}">
                        <a16:creationId xmlns:a16="http://schemas.microsoft.com/office/drawing/2014/main" id="{C445F723-84EF-436C-BF03-807DA00C34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79" name="Google Shape;1313;p52">
                    <a:extLst>
                      <a:ext uri="{FF2B5EF4-FFF2-40B4-BE49-F238E27FC236}">
                        <a16:creationId xmlns:a16="http://schemas.microsoft.com/office/drawing/2014/main" id="{A2ABC964-24C2-4D44-9A39-7ADCD6C3AD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0" name="Google Shape;1314;p52">
                    <a:extLst>
                      <a:ext uri="{FF2B5EF4-FFF2-40B4-BE49-F238E27FC236}">
                        <a16:creationId xmlns:a16="http://schemas.microsoft.com/office/drawing/2014/main" id="{3CD16017-F911-410A-9A08-CE38B434C4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1" name="Google Shape;1315;p52">
                    <a:extLst>
                      <a:ext uri="{FF2B5EF4-FFF2-40B4-BE49-F238E27FC236}">
                        <a16:creationId xmlns:a16="http://schemas.microsoft.com/office/drawing/2014/main" id="{4D3687FB-DF8F-49F9-B507-DEE5734CFF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2" name="Google Shape;1316;p52">
                    <a:extLst>
                      <a:ext uri="{FF2B5EF4-FFF2-40B4-BE49-F238E27FC236}">
                        <a16:creationId xmlns:a16="http://schemas.microsoft.com/office/drawing/2014/main" id="{9062DD04-1602-4A53-B7B2-68B2F077AD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83" name="Google Shape;1273;p52">
                <a:extLst>
                  <a:ext uri="{FF2B5EF4-FFF2-40B4-BE49-F238E27FC236}">
                    <a16:creationId xmlns:a16="http://schemas.microsoft.com/office/drawing/2014/main" id="{38264BC1-7D92-4D13-AFDD-2AC3A312E754}"/>
                  </a:ext>
                </a:extLst>
              </p:cNvPr>
              <p:cNvGrpSpPr/>
              <p:nvPr/>
            </p:nvGrpSpPr>
            <p:grpSpPr>
              <a:xfrm rot="240322">
                <a:off x="5124176" y="3581539"/>
                <a:ext cx="1097783" cy="858468"/>
                <a:chOff x="479655" y="930084"/>
                <a:chExt cx="1457734" cy="1139950"/>
              </a:xfrm>
            </p:grpSpPr>
            <p:sp>
              <p:nvSpPr>
                <p:cNvPr id="384" name="Google Shape;1274;p52">
                  <a:extLst>
                    <a:ext uri="{FF2B5EF4-FFF2-40B4-BE49-F238E27FC236}">
                      <a16:creationId xmlns:a16="http://schemas.microsoft.com/office/drawing/2014/main" id="{2D9905F2-B7C5-4956-B3A5-0DDB2AAA97FB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85" name="Google Shape;1275;p52">
                  <a:extLst>
                    <a:ext uri="{FF2B5EF4-FFF2-40B4-BE49-F238E27FC236}">
                      <a16:creationId xmlns:a16="http://schemas.microsoft.com/office/drawing/2014/main" id="{C1CDF9E7-02A5-4435-8BE3-2ACE8853FF91}"/>
                    </a:ext>
                  </a:extLst>
                </p:cNvPr>
                <p:cNvGrpSpPr/>
                <p:nvPr/>
              </p:nvGrpSpPr>
              <p:grpSpPr>
                <a:xfrm rot="-5695325">
                  <a:off x="671285" y="803931"/>
                  <a:ext cx="1074473" cy="1457734"/>
                  <a:chOff x="6450835" y="269426"/>
                  <a:chExt cx="1074486" cy="1457752"/>
                </a:xfrm>
              </p:grpSpPr>
              <p:sp>
                <p:nvSpPr>
                  <p:cNvPr id="386" name="Google Shape;1276;p52">
                    <a:extLst>
                      <a:ext uri="{FF2B5EF4-FFF2-40B4-BE49-F238E27FC236}">
                        <a16:creationId xmlns:a16="http://schemas.microsoft.com/office/drawing/2014/main" id="{E8B80BF9-F4FC-4208-A12B-225DBD15990F}"/>
                      </a:ext>
                    </a:extLst>
                  </p:cNvPr>
                  <p:cNvSpPr/>
                  <p:nvPr/>
                </p:nvSpPr>
                <p:spPr>
                  <a:xfrm rot="14741389">
                    <a:off x="6344073" y="664510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7" name="Google Shape;1277;p52">
                    <a:extLst>
                      <a:ext uri="{FF2B5EF4-FFF2-40B4-BE49-F238E27FC236}">
                        <a16:creationId xmlns:a16="http://schemas.microsoft.com/office/drawing/2014/main" id="{052584C6-B39C-46FF-BB82-D95AA1DDBB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8" name="Google Shape;1278;p52">
                    <a:extLst>
                      <a:ext uri="{FF2B5EF4-FFF2-40B4-BE49-F238E27FC236}">
                        <a16:creationId xmlns:a16="http://schemas.microsoft.com/office/drawing/2014/main" id="{173B3E3E-1F68-4403-93BB-76F9452ADE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89" name="Google Shape;1279;p52">
                    <a:extLst>
                      <a:ext uri="{FF2B5EF4-FFF2-40B4-BE49-F238E27FC236}">
                        <a16:creationId xmlns:a16="http://schemas.microsoft.com/office/drawing/2014/main" id="{EA205A87-0245-4AF1-B7A2-99ABEE9865A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0" name="Google Shape;1280;p52">
                    <a:extLst>
                      <a:ext uri="{FF2B5EF4-FFF2-40B4-BE49-F238E27FC236}">
                        <a16:creationId xmlns:a16="http://schemas.microsoft.com/office/drawing/2014/main" id="{B9088B8A-F90A-476B-B703-3B8F78D79C7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1" name="Google Shape;1281;p52">
                    <a:extLst>
                      <a:ext uri="{FF2B5EF4-FFF2-40B4-BE49-F238E27FC236}">
                        <a16:creationId xmlns:a16="http://schemas.microsoft.com/office/drawing/2014/main" id="{D16FFEA7-C6B2-4CB9-98E8-E3E40D64F6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2" name="Google Shape;1282;p52">
                    <a:extLst>
                      <a:ext uri="{FF2B5EF4-FFF2-40B4-BE49-F238E27FC236}">
                        <a16:creationId xmlns:a16="http://schemas.microsoft.com/office/drawing/2014/main" id="{2F51262B-294B-4450-95A9-198FE79D5C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3" name="Google Shape;1283;p52">
                    <a:extLst>
                      <a:ext uri="{FF2B5EF4-FFF2-40B4-BE49-F238E27FC236}">
                        <a16:creationId xmlns:a16="http://schemas.microsoft.com/office/drawing/2014/main" id="{CE6E2E75-05C2-464D-95C4-A294C413F0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4" name="Google Shape;1284;p52">
                    <a:extLst>
                      <a:ext uri="{FF2B5EF4-FFF2-40B4-BE49-F238E27FC236}">
                        <a16:creationId xmlns:a16="http://schemas.microsoft.com/office/drawing/2014/main" id="{912D3E43-F6CD-4120-A01B-36D0AF0313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5" name="Google Shape;1285;p52">
                    <a:extLst>
                      <a:ext uri="{FF2B5EF4-FFF2-40B4-BE49-F238E27FC236}">
                        <a16:creationId xmlns:a16="http://schemas.microsoft.com/office/drawing/2014/main" id="{7AE93ED9-BED4-4633-B7DD-361042ACAA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6" name="Google Shape;1286;p52">
                    <a:extLst>
                      <a:ext uri="{FF2B5EF4-FFF2-40B4-BE49-F238E27FC236}">
                        <a16:creationId xmlns:a16="http://schemas.microsoft.com/office/drawing/2014/main" id="{14A5FF98-3547-4F6B-B145-49AF9E6935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7" name="Google Shape;1287;p52">
                    <a:extLst>
                      <a:ext uri="{FF2B5EF4-FFF2-40B4-BE49-F238E27FC236}">
                        <a16:creationId xmlns:a16="http://schemas.microsoft.com/office/drawing/2014/main" id="{128B3C63-7F3A-40FB-9FD3-061E27A6D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8" name="Google Shape;1288;p52">
                    <a:extLst>
                      <a:ext uri="{FF2B5EF4-FFF2-40B4-BE49-F238E27FC236}">
                        <a16:creationId xmlns:a16="http://schemas.microsoft.com/office/drawing/2014/main" id="{F6F4BD7D-FCFA-466E-BEFD-0F7CB35A995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9" name="Google Shape;1289;p52">
                    <a:extLst>
                      <a:ext uri="{FF2B5EF4-FFF2-40B4-BE49-F238E27FC236}">
                        <a16:creationId xmlns:a16="http://schemas.microsoft.com/office/drawing/2014/main" id="{C2C60489-06DF-4C98-B181-A87507BB40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0" name="Google Shape;1290;p52">
                    <a:extLst>
                      <a:ext uri="{FF2B5EF4-FFF2-40B4-BE49-F238E27FC236}">
                        <a16:creationId xmlns:a16="http://schemas.microsoft.com/office/drawing/2014/main" id="{4DD043A2-02C4-4915-B8D0-F033CF8A27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1" name="Google Shape;1291;p52">
                    <a:extLst>
                      <a:ext uri="{FF2B5EF4-FFF2-40B4-BE49-F238E27FC236}">
                        <a16:creationId xmlns:a16="http://schemas.microsoft.com/office/drawing/2014/main" id="{080BE3DB-6F8D-4F13-9AB0-E0E816E13E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2" name="Google Shape;1292;p52">
                    <a:extLst>
                      <a:ext uri="{FF2B5EF4-FFF2-40B4-BE49-F238E27FC236}">
                        <a16:creationId xmlns:a16="http://schemas.microsoft.com/office/drawing/2014/main" id="{12F6F3BD-0CE7-4289-A797-6C7626EFF7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3" name="Google Shape;1293;p52">
                    <a:extLst>
                      <a:ext uri="{FF2B5EF4-FFF2-40B4-BE49-F238E27FC236}">
                        <a16:creationId xmlns:a16="http://schemas.microsoft.com/office/drawing/2014/main" id="{37872014-D1D6-4BA8-907E-6C45D77BF9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4" name="Google Shape;1294;p52">
                    <a:extLst>
                      <a:ext uri="{FF2B5EF4-FFF2-40B4-BE49-F238E27FC236}">
                        <a16:creationId xmlns:a16="http://schemas.microsoft.com/office/drawing/2014/main" id="{AADE1DDC-19F2-4CEB-AB5E-4DC9A62AB3C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5" name="Google Shape;1295;p52">
                    <a:extLst>
                      <a:ext uri="{FF2B5EF4-FFF2-40B4-BE49-F238E27FC236}">
                        <a16:creationId xmlns:a16="http://schemas.microsoft.com/office/drawing/2014/main" id="{1EE674FD-7930-4EC7-8597-8354C0D342C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6" name="Google Shape;1296;p52">
                    <a:extLst>
                      <a:ext uri="{FF2B5EF4-FFF2-40B4-BE49-F238E27FC236}">
                        <a16:creationId xmlns:a16="http://schemas.microsoft.com/office/drawing/2014/main" id="{03E6904D-C240-4330-A7D5-5270EA2C7C8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7" name="Google Shape;1297;p52">
                    <a:extLst>
                      <a:ext uri="{FF2B5EF4-FFF2-40B4-BE49-F238E27FC236}">
                        <a16:creationId xmlns:a16="http://schemas.microsoft.com/office/drawing/2014/main" id="{88197D87-0C76-4546-89CD-8F77786D69E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8" name="Google Shape;1298;p52">
                    <a:extLst>
                      <a:ext uri="{FF2B5EF4-FFF2-40B4-BE49-F238E27FC236}">
                        <a16:creationId xmlns:a16="http://schemas.microsoft.com/office/drawing/2014/main" id="{08D14840-439C-4D2E-8701-2DAE7856B5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09" name="Google Shape;1299;p52">
                    <a:extLst>
                      <a:ext uri="{FF2B5EF4-FFF2-40B4-BE49-F238E27FC236}">
                        <a16:creationId xmlns:a16="http://schemas.microsoft.com/office/drawing/2014/main" id="{F5B4369C-FA2B-4EE4-BD41-377A9D11A4E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0" name="Google Shape;1300;p52">
                    <a:extLst>
                      <a:ext uri="{FF2B5EF4-FFF2-40B4-BE49-F238E27FC236}">
                        <a16:creationId xmlns:a16="http://schemas.microsoft.com/office/drawing/2014/main" id="{602E14CF-D4E1-4E59-9E0B-7149076687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1" name="Google Shape;1301;p52">
                    <a:extLst>
                      <a:ext uri="{FF2B5EF4-FFF2-40B4-BE49-F238E27FC236}">
                        <a16:creationId xmlns:a16="http://schemas.microsoft.com/office/drawing/2014/main" id="{8AE53C06-91F0-48EF-92F8-3E26D4139B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2" name="Google Shape;1302;p52">
                    <a:extLst>
                      <a:ext uri="{FF2B5EF4-FFF2-40B4-BE49-F238E27FC236}">
                        <a16:creationId xmlns:a16="http://schemas.microsoft.com/office/drawing/2014/main" id="{D4A7B049-1F99-4098-A9A8-6FA07A242FC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3" name="Google Shape;1303;p52">
                    <a:extLst>
                      <a:ext uri="{FF2B5EF4-FFF2-40B4-BE49-F238E27FC236}">
                        <a16:creationId xmlns:a16="http://schemas.microsoft.com/office/drawing/2014/main" id="{E3C5C142-81CC-4D87-854D-821E1B5994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4" name="Google Shape;1304;p52">
                    <a:extLst>
                      <a:ext uri="{FF2B5EF4-FFF2-40B4-BE49-F238E27FC236}">
                        <a16:creationId xmlns:a16="http://schemas.microsoft.com/office/drawing/2014/main" id="{D344A0EC-3AEA-40BB-BF19-D92DAC632D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5" name="Google Shape;1305;p52">
                    <a:extLst>
                      <a:ext uri="{FF2B5EF4-FFF2-40B4-BE49-F238E27FC236}">
                        <a16:creationId xmlns:a16="http://schemas.microsoft.com/office/drawing/2014/main" id="{3D295281-2A41-41E7-B8B6-5F6A7FA5B1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6" name="Google Shape;1306;p52">
                    <a:extLst>
                      <a:ext uri="{FF2B5EF4-FFF2-40B4-BE49-F238E27FC236}">
                        <a16:creationId xmlns:a16="http://schemas.microsoft.com/office/drawing/2014/main" id="{0320ECF5-9DD7-4C28-B7DE-920A1810082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7" name="Google Shape;1307;p52">
                    <a:extLst>
                      <a:ext uri="{FF2B5EF4-FFF2-40B4-BE49-F238E27FC236}">
                        <a16:creationId xmlns:a16="http://schemas.microsoft.com/office/drawing/2014/main" id="{CB2B3143-AACB-412B-B4F7-121137DD708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8" name="Google Shape;1308;p52">
                    <a:extLst>
                      <a:ext uri="{FF2B5EF4-FFF2-40B4-BE49-F238E27FC236}">
                        <a16:creationId xmlns:a16="http://schemas.microsoft.com/office/drawing/2014/main" id="{B3AF1196-0CC3-49CA-A69D-3AA2127E8B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9" name="Google Shape;1309;p52">
                    <a:extLst>
                      <a:ext uri="{FF2B5EF4-FFF2-40B4-BE49-F238E27FC236}">
                        <a16:creationId xmlns:a16="http://schemas.microsoft.com/office/drawing/2014/main" id="{A0DED115-3486-4BAA-8BA7-AC0873E6A3B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0" name="Google Shape;1310;p52">
                    <a:extLst>
                      <a:ext uri="{FF2B5EF4-FFF2-40B4-BE49-F238E27FC236}">
                        <a16:creationId xmlns:a16="http://schemas.microsoft.com/office/drawing/2014/main" id="{546897B0-2EE6-4BC0-9DA3-81C0A85B799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1" name="Google Shape;1311;p52">
                    <a:extLst>
                      <a:ext uri="{FF2B5EF4-FFF2-40B4-BE49-F238E27FC236}">
                        <a16:creationId xmlns:a16="http://schemas.microsoft.com/office/drawing/2014/main" id="{BFD15CDC-6F43-43B4-838B-E1A5F88E5C1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2" name="Google Shape;1312;p52">
                    <a:extLst>
                      <a:ext uri="{FF2B5EF4-FFF2-40B4-BE49-F238E27FC236}">
                        <a16:creationId xmlns:a16="http://schemas.microsoft.com/office/drawing/2014/main" id="{A63F49D9-7519-43EB-974F-67482ABB9C8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3" name="Google Shape;1313;p52">
                    <a:extLst>
                      <a:ext uri="{FF2B5EF4-FFF2-40B4-BE49-F238E27FC236}">
                        <a16:creationId xmlns:a16="http://schemas.microsoft.com/office/drawing/2014/main" id="{823F0705-186C-4F99-84EE-6418A00B241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4" name="Google Shape;1314;p52">
                    <a:extLst>
                      <a:ext uri="{FF2B5EF4-FFF2-40B4-BE49-F238E27FC236}">
                        <a16:creationId xmlns:a16="http://schemas.microsoft.com/office/drawing/2014/main" id="{BEFCEE3C-A102-4F29-8476-6E551E488A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5" name="Google Shape;1315;p52">
                    <a:extLst>
                      <a:ext uri="{FF2B5EF4-FFF2-40B4-BE49-F238E27FC236}">
                        <a16:creationId xmlns:a16="http://schemas.microsoft.com/office/drawing/2014/main" id="{BDDE2615-7DFB-4257-960C-BC1BD89CCEB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6" name="Google Shape;1316;p52">
                    <a:extLst>
                      <a:ext uri="{FF2B5EF4-FFF2-40B4-BE49-F238E27FC236}">
                        <a16:creationId xmlns:a16="http://schemas.microsoft.com/office/drawing/2014/main" id="{1CD2AEFA-7C3E-4E60-96F4-E3877B2ACB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612177" y="290759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</p:grpSp>
          </p:grpSp>
          <p:sp>
            <p:nvSpPr>
              <p:cNvPr id="471" name="Google Shape;1274;p52">
                <a:extLst>
                  <a:ext uri="{FF2B5EF4-FFF2-40B4-BE49-F238E27FC236}">
                    <a16:creationId xmlns:a16="http://schemas.microsoft.com/office/drawing/2014/main" id="{1A54089B-39B2-4A18-8483-2D7A28645CA3}"/>
                  </a:ext>
                </a:extLst>
              </p:cNvPr>
              <p:cNvSpPr/>
              <p:nvPr/>
            </p:nvSpPr>
            <p:spPr>
              <a:xfrm rot="8357514">
                <a:off x="1088929" y="2765211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2" name="Google Shape;1274;p52">
                <a:extLst>
                  <a:ext uri="{FF2B5EF4-FFF2-40B4-BE49-F238E27FC236}">
                    <a16:creationId xmlns:a16="http://schemas.microsoft.com/office/drawing/2014/main" id="{708AB986-150E-4CB7-9ED4-EA0341717949}"/>
                  </a:ext>
                </a:extLst>
              </p:cNvPr>
              <p:cNvSpPr/>
              <p:nvPr/>
            </p:nvSpPr>
            <p:spPr>
              <a:xfrm rot="8357514">
                <a:off x="3736529" y="2537266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3" name="Google Shape;1274;p52">
                <a:extLst>
                  <a:ext uri="{FF2B5EF4-FFF2-40B4-BE49-F238E27FC236}">
                    <a16:creationId xmlns:a16="http://schemas.microsoft.com/office/drawing/2014/main" id="{952329F9-C9D8-4D2C-A1C3-C6055B52CB65}"/>
                  </a:ext>
                </a:extLst>
              </p:cNvPr>
              <p:cNvSpPr/>
              <p:nvPr/>
            </p:nvSpPr>
            <p:spPr>
              <a:xfrm rot="8357514">
                <a:off x="5718119" y="3108718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4" name="Google Shape;1274;p52">
                <a:extLst>
                  <a:ext uri="{FF2B5EF4-FFF2-40B4-BE49-F238E27FC236}">
                    <a16:creationId xmlns:a16="http://schemas.microsoft.com/office/drawing/2014/main" id="{1E4C284C-B240-423D-8180-CBF5BF0AEB8F}"/>
                  </a:ext>
                </a:extLst>
              </p:cNvPr>
              <p:cNvSpPr/>
              <p:nvPr/>
            </p:nvSpPr>
            <p:spPr>
              <a:xfrm rot="8357514">
                <a:off x="3279777" y="257474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5" name="Google Shape;1274;p52">
                <a:extLst>
                  <a:ext uri="{FF2B5EF4-FFF2-40B4-BE49-F238E27FC236}">
                    <a16:creationId xmlns:a16="http://schemas.microsoft.com/office/drawing/2014/main" id="{3264EE60-0A3C-4D3A-A8B6-0C46704668A5}"/>
                  </a:ext>
                </a:extLst>
              </p:cNvPr>
              <p:cNvSpPr/>
              <p:nvPr/>
            </p:nvSpPr>
            <p:spPr>
              <a:xfrm rot="8357514">
                <a:off x="2500455" y="352863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6" name="Google Shape;1274;p52">
                <a:extLst>
                  <a:ext uri="{FF2B5EF4-FFF2-40B4-BE49-F238E27FC236}">
                    <a16:creationId xmlns:a16="http://schemas.microsoft.com/office/drawing/2014/main" id="{FCF55E7B-86CA-41BF-89E5-5C6D83041FBA}"/>
                  </a:ext>
                </a:extLst>
              </p:cNvPr>
              <p:cNvSpPr/>
              <p:nvPr/>
            </p:nvSpPr>
            <p:spPr>
              <a:xfrm rot="8357514">
                <a:off x="6291978" y="346186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7" name="Google Shape;1274;p52">
                <a:extLst>
                  <a:ext uri="{FF2B5EF4-FFF2-40B4-BE49-F238E27FC236}">
                    <a16:creationId xmlns:a16="http://schemas.microsoft.com/office/drawing/2014/main" id="{A5530A65-2049-4BF4-80A9-5CB4DDE88258}"/>
                  </a:ext>
                </a:extLst>
              </p:cNvPr>
              <p:cNvSpPr/>
              <p:nvPr/>
            </p:nvSpPr>
            <p:spPr>
              <a:xfrm rot="8357514">
                <a:off x="7106382" y="332782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8" name="Google Shape;1274;p52">
                <a:extLst>
                  <a:ext uri="{FF2B5EF4-FFF2-40B4-BE49-F238E27FC236}">
                    <a16:creationId xmlns:a16="http://schemas.microsoft.com/office/drawing/2014/main" id="{B85D428B-D2CB-42E0-8CEE-4AB73B36BC09}"/>
                  </a:ext>
                </a:extLst>
              </p:cNvPr>
              <p:cNvSpPr/>
              <p:nvPr/>
            </p:nvSpPr>
            <p:spPr>
              <a:xfrm rot="8357514">
                <a:off x="7399640" y="3788082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79" name="Google Shape;1316;p52">
                <a:extLst>
                  <a:ext uri="{FF2B5EF4-FFF2-40B4-BE49-F238E27FC236}">
                    <a16:creationId xmlns:a16="http://schemas.microsoft.com/office/drawing/2014/main" id="{54D5FF72-1399-4B38-B582-DA8221CC3EE2}"/>
                  </a:ext>
                </a:extLst>
              </p:cNvPr>
              <p:cNvSpPr/>
              <p:nvPr/>
            </p:nvSpPr>
            <p:spPr>
              <a:xfrm rot="18844997">
                <a:off x="5472350" y="3952667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0" name="Google Shape;1316;p52">
                <a:extLst>
                  <a:ext uri="{FF2B5EF4-FFF2-40B4-BE49-F238E27FC236}">
                    <a16:creationId xmlns:a16="http://schemas.microsoft.com/office/drawing/2014/main" id="{19301E6C-E072-4397-97AF-AC2848BFE9A7}"/>
                  </a:ext>
                </a:extLst>
              </p:cNvPr>
              <p:cNvSpPr/>
              <p:nvPr/>
            </p:nvSpPr>
            <p:spPr>
              <a:xfrm rot="18844997">
                <a:off x="2348022" y="328832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1" name="Google Shape;1316;p52">
                <a:extLst>
                  <a:ext uri="{FF2B5EF4-FFF2-40B4-BE49-F238E27FC236}">
                    <a16:creationId xmlns:a16="http://schemas.microsoft.com/office/drawing/2014/main" id="{9AE99359-4F98-416A-8790-803F424A9E97}"/>
                  </a:ext>
                </a:extLst>
              </p:cNvPr>
              <p:cNvSpPr/>
              <p:nvPr/>
            </p:nvSpPr>
            <p:spPr>
              <a:xfrm rot="18844997">
                <a:off x="6699572" y="323390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2" name="Google Shape;1316;p52">
                <a:extLst>
                  <a:ext uri="{FF2B5EF4-FFF2-40B4-BE49-F238E27FC236}">
                    <a16:creationId xmlns:a16="http://schemas.microsoft.com/office/drawing/2014/main" id="{A4903682-705E-49CA-AF26-E2EDA3C5267E}"/>
                  </a:ext>
                </a:extLst>
              </p:cNvPr>
              <p:cNvSpPr/>
              <p:nvPr/>
            </p:nvSpPr>
            <p:spPr>
              <a:xfrm rot="18844997" flipH="1">
                <a:off x="7472909" y="2915599"/>
                <a:ext cx="587041" cy="496506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3" name="Google Shape;1316;p52">
                <a:extLst>
                  <a:ext uri="{FF2B5EF4-FFF2-40B4-BE49-F238E27FC236}">
                    <a16:creationId xmlns:a16="http://schemas.microsoft.com/office/drawing/2014/main" id="{0466F483-CD06-4C79-A02F-8B43D787A0B5}"/>
                  </a:ext>
                </a:extLst>
              </p:cNvPr>
              <p:cNvSpPr/>
              <p:nvPr/>
            </p:nvSpPr>
            <p:spPr>
              <a:xfrm rot="18844997">
                <a:off x="1462038" y="3581001"/>
                <a:ext cx="199329" cy="160529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4" name="Google Shape;1316;p52">
                <a:extLst>
                  <a:ext uri="{FF2B5EF4-FFF2-40B4-BE49-F238E27FC236}">
                    <a16:creationId xmlns:a16="http://schemas.microsoft.com/office/drawing/2014/main" id="{2E2C9C51-2B6A-426C-BA1B-53F661BAD436}"/>
                  </a:ext>
                </a:extLst>
              </p:cNvPr>
              <p:cNvSpPr/>
              <p:nvPr/>
            </p:nvSpPr>
            <p:spPr>
              <a:xfrm rot="15720751">
                <a:off x="617772" y="3184271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485" name="Группа 484">
              <a:extLst>
                <a:ext uri="{FF2B5EF4-FFF2-40B4-BE49-F238E27FC236}">
                  <a16:creationId xmlns:a16="http://schemas.microsoft.com/office/drawing/2014/main" id="{B6AF1EC9-CECB-4AF4-BEF8-D764A73E7F8F}"/>
                </a:ext>
              </a:extLst>
            </p:cNvPr>
            <p:cNvGrpSpPr/>
            <p:nvPr/>
          </p:nvGrpSpPr>
          <p:grpSpPr>
            <a:xfrm>
              <a:off x="786237" y="2566392"/>
              <a:ext cx="7250776" cy="1888402"/>
              <a:chOff x="633837" y="2413992"/>
              <a:chExt cx="7250776" cy="1888402"/>
            </a:xfrm>
          </p:grpSpPr>
          <p:grpSp>
            <p:nvGrpSpPr>
              <p:cNvPr id="486" name="Google Shape;2070;p65">
                <a:extLst>
                  <a:ext uri="{FF2B5EF4-FFF2-40B4-BE49-F238E27FC236}">
                    <a16:creationId xmlns:a16="http://schemas.microsoft.com/office/drawing/2014/main" id="{42E93A80-D60F-40F0-939A-2BF1C9DEF523}"/>
                  </a:ext>
                </a:extLst>
              </p:cNvPr>
              <p:cNvGrpSpPr/>
              <p:nvPr/>
            </p:nvGrpSpPr>
            <p:grpSpPr>
              <a:xfrm rot="624403">
                <a:off x="2219935" y="2717585"/>
                <a:ext cx="5664678" cy="673858"/>
                <a:chOff x="607374" y="347635"/>
                <a:chExt cx="7521545" cy="894747"/>
              </a:xfrm>
            </p:grpSpPr>
            <p:sp>
              <p:nvSpPr>
                <p:cNvPr id="765" name="Google Shape;2071;p65">
                  <a:extLst>
                    <a:ext uri="{FF2B5EF4-FFF2-40B4-BE49-F238E27FC236}">
                      <a16:creationId xmlns:a16="http://schemas.microsoft.com/office/drawing/2014/main" id="{6BEADFD9-81F1-4C2E-9A6D-9AA8D75CC136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66" name="Google Shape;2072;p65">
                  <a:extLst>
                    <a:ext uri="{FF2B5EF4-FFF2-40B4-BE49-F238E27FC236}">
                      <a16:creationId xmlns:a16="http://schemas.microsoft.com/office/drawing/2014/main" id="{20B8C1D1-0334-4EA4-A300-EF4CA9DE75CA}"/>
                    </a:ext>
                  </a:extLst>
                </p:cNvPr>
                <p:cNvGrpSpPr/>
                <p:nvPr/>
              </p:nvGrpSpPr>
              <p:grpSpPr>
                <a:xfrm rot="-5695325">
                  <a:off x="4200854" y="-2798356"/>
                  <a:ext cx="782074" cy="7074056"/>
                  <a:chOff x="7097948" y="900302"/>
                  <a:chExt cx="782084" cy="7074143"/>
                </a:xfrm>
              </p:grpSpPr>
              <p:sp>
                <p:nvSpPr>
                  <p:cNvPr id="767" name="Google Shape;2073;p65">
                    <a:extLst>
                      <a:ext uri="{FF2B5EF4-FFF2-40B4-BE49-F238E27FC236}">
                        <a16:creationId xmlns:a16="http://schemas.microsoft.com/office/drawing/2014/main" id="{AF0AA19E-CD3E-46E5-89CF-C837EFA7C7C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27588" y="7422002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768" name="Google Shape;2074;p65">
                    <a:extLst>
                      <a:ext uri="{FF2B5EF4-FFF2-40B4-BE49-F238E27FC236}">
                        <a16:creationId xmlns:a16="http://schemas.microsoft.com/office/drawing/2014/main" id="{21576501-3503-4F4E-BA05-73F53D856DF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9" name="Google Shape;2075;p65">
                    <a:extLst>
                      <a:ext uri="{FF2B5EF4-FFF2-40B4-BE49-F238E27FC236}">
                        <a16:creationId xmlns:a16="http://schemas.microsoft.com/office/drawing/2014/main" id="{C2AF1F05-983A-4265-B740-E47512A6F7F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0" name="Google Shape;2076;p65">
                    <a:extLst>
                      <a:ext uri="{FF2B5EF4-FFF2-40B4-BE49-F238E27FC236}">
                        <a16:creationId xmlns:a16="http://schemas.microsoft.com/office/drawing/2014/main" id="{1CE7ECD3-A731-4D0C-87A7-39D749881E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1" name="Google Shape;2077;p65">
                    <a:extLst>
                      <a:ext uri="{FF2B5EF4-FFF2-40B4-BE49-F238E27FC236}">
                        <a16:creationId xmlns:a16="http://schemas.microsoft.com/office/drawing/2014/main" id="{4D9360C5-0D84-4A32-ACB2-B43734F205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2" name="Google Shape;2078;p65">
                    <a:extLst>
                      <a:ext uri="{FF2B5EF4-FFF2-40B4-BE49-F238E27FC236}">
                        <a16:creationId xmlns:a16="http://schemas.microsoft.com/office/drawing/2014/main" id="{B1D16270-7AA9-418A-A1EF-8AA299145A5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773" name="Google Shape;2079;p65">
                    <a:extLst>
                      <a:ext uri="{FF2B5EF4-FFF2-40B4-BE49-F238E27FC236}">
                        <a16:creationId xmlns:a16="http://schemas.microsoft.com/office/drawing/2014/main" id="{B5761886-E727-4993-B6C8-819538592B7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4" name="Google Shape;2080;p65">
                    <a:extLst>
                      <a:ext uri="{FF2B5EF4-FFF2-40B4-BE49-F238E27FC236}">
                        <a16:creationId xmlns:a16="http://schemas.microsoft.com/office/drawing/2014/main" id="{785452E4-6B42-49CF-93A5-C61E6BB045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5" name="Google Shape;2081;p65">
                    <a:extLst>
                      <a:ext uri="{FF2B5EF4-FFF2-40B4-BE49-F238E27FC236}">
                        <a16:creationId xmlns:a16="http://schemas.microsoft.com/office/drawing/2014/main" id="{022DCD4E-1974-4BC4-9742-CCCE218939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6" name="Google Shape;2082;p65">
                    <a:extLst>
                      <a:ext uri="{FF2B5EF4-FFF2-40B4-BE49-F238E27FC236}">
                        <a16:creationId xmlns:a16="http://schemas.microsoft.com/office/drawing/2014/main" id="{4AF5091E-E7FF-4C51-81C8-1FA5E900A3C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7" name="Google Shape;2083;p65">
                    <a:extLst>
                      <a:ext uri="{FF2B5EF4-FFF2-40B4-BE49-F238E27FC236}">
                        <a16:creationId xmlns:a16="http://schemas.microsoft.com/office/drawing/2014/main" id="{F64F9EE2-E68B-44AB-9036-6F85421260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8" name="Google Shape;2084;p65">
                    <a:extLst>
                      <a:ext uri="{FF2B5EF4-FFF2-40B4-BE49-F238E27FC236}">
                        <a16:creationId xmlns:a16="http://schemas.microsoft.com/office/drawing/2014/main" id="{1B2709FE-76EC-4709-8FDB-CCBB73040DD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9" name="Google Shape;2085;p65">
                    <a:extLst>
                      <a:ext uri="{FF2B5EF4-FFF2-40B4-BE49-F238E27FC236}">
                        <a16:creationId xmlns:a16="http://schemas.microsoft.com/office/drawing/2014/main" id="{F373C8E6-5422-45CC-8C42-44F04C557D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0" name="Google Shape;2086;p65">
                    <a:extLst>
                      <a:ext uri="{FF2B5EF4-FFF2-40B4-BE49-F238E27FC236}">
                        <a16:creationId xmlns:a16="http://schemas.microsoft.com/office/drawing/2014/main" id="{F5B59193-64C0-4E53-A78F-A7F8C9A8E6A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1" name="Google Shape;2087;p65">
                    <a:extLst>
                      <a:ext uri="{FF2B5EF4-FFF2-40B4-BE49-F238E27FC236}">
                        <a16:creationId xmlns:a16="http://schemas.microsoft.com/office/drawing/2014/main" id="{322558A9-0420-4CE1-BBAA-5053DE66FBA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2" name="Google Shape;2088;p65">
                    <a:extLst>
                      <a:ext uri="{FF2B5EF4-FFF2-40B4-BE49-F238E27FC236}">
                        <a16:creationId xmlns:a16="http://schemas.microsoft.com/office/drawing/2014/main" id="{855462C2-F758-4272-AE14-BACF518481E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3" name="Google Shape;2089;p65">
                    <a:extLst>
                      <a:ext uri="{FF2B5EF4-FFF2-40B4-BE49-F238E27FC236}">
                        <a16:creationId xmlns:a16="http://schemas.microsoft.com/office/drawing/2014/main" id="{B6D9971D-FB01-420D-92E7-AD4768038F5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4" name="Google Shape;2090;p65">
                    <a:extLst>
                      <a:ext uri="{FF2B5EF4-FFF2-40B4-BE49-F238E27FC236}">
                        <a16:creationId xmlns:a16="http://schemas.microsoft.com/office/drawing/2014/main" id="{DAC20242-B3CF-4558-93CA-D7EBC415A0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5" name="Google Shape;2091;p65">
                    <a:extLst>
                      <a:ext uri="{FF2B5EF4-FFF2-40B4-BE49-F238E27FC236}">
                        <a16:creationId xmlns:a16="http://schemas.microsoft.com/office/drawing/2014/main" id="{E618E5CC-9309-43E7-96CF-A5D4BBE221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6" name="Google Shape;2092;p65">
                    <a:extLst>
                      <a:ext uri="{FF2B5EF4-FFF2-40B4-BE49-F238E27FC236}">
                        <a16:creationId xmlns:a16="http://schemas.microsoft.com/office/drawing/2014/main" id="{0A2D62AB-7FE2-4AA4-AAB9-0608ED9DFA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7" name="Google Shape;2093;p65">
                    <a:extLst>
                      <a:ext uri="{FF2B5EF4-FFF2-40B4-BE49-F238E27FC236}">
                        <a16:creationId xmlns:a16="http://schemas.microsoft.com/office/drawing/2014/main" id="{60B638E6-91B8-472C-B197-A6037EFB7D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8" name="Google Shape;2094;p65">
                    <a:extLst>
                      <a:ext uri="{FF2B5EF4-FFF2-40B4-BE49-F238E27FC236}">
                        <a16:creationId xmlns:a16="http://schemas.microsoft.com/office/drawing/2014/main" id="{9FEEB94D-5F20-485A-BE24-6B06D8C8FA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9" name="Google Shape;2095;p65">
                    <a:extLst>
                      <a:ext uri="{FF2B5EF4-FFF2-40B4-BE49-F238E27FC236}">
                        <a16:creationId xmlns:a16="http://schemas.microsoft.com/office/drawing/2014/main" id="{78310CD5-708E-4D79-8905-8B1E88A606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0" name="Google Shape;2096;p65">
                    <a:extLst>
                      <a:ext uri="{FF2B5EF4-FFF2-40B4-BE49-F238E27FC236}">
                        <a16:creationId xmlns:a16="http://schemas.microsoft.com/office/drawing/2014/main" id="{E3493548-9B08-404E-815F-B3EE37F717B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1" name="Google Shape;2097;p65">
                    <a:extLst>
                      <a:ext uri="{FF2B5EF4-FFF2-40B4-BE49-F238E27FC236}">
                        <a16:creationId xmlns:a16="http://schemas.microsoft.com/office/drawing/2014/main" id="{2B251BAE-B6C9-41B3-AAB0-884D9EBEC19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2" name="Google Shape;2098;p65">
                    <a:extLst>
                      <a:ext uri="{FF2B5EF4-FFF2-40B4-BE49-F238E27FC236}">
                        <a16:creationId xmlns:a16="http://schemas.microsoft.com/office/drawing/2014/main" id="{060EBACC-28A2-4AD2-846A-23B1E37F2B1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3" name="Google Shape;2099;p65">
                    <a:extLst>
                      <a:ext uri="{FF2B5EF4-FFF2-40B4-BE49-F238E27FC236}">
                        <a16:creationId xmlns:a16="http://schemas.microsoft.com/office/drawing/2014/main" id="{0BF6C6E3-675B-4C4D-9100-AE68F618908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4" name="Google Shape;2100;p65">
                    <a:extLst>
                      <a:ext uri="{FF2B5EF4-FFF2-40B4-BE49-F238E27FC236}">
                        <a16:creationId xmlns:a16="http://schemas.microsoft.com/office/drawing/2014/main" id="{3E2097A2-44C8-415A-8CAD-CFAF8433F1B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5" name="Google Shape;2101;p65">
                    <a:extLst>
                      <a:ext uri="{FF2B5EF4-FFF2-40B4-BE49-F238E27FC236}">
                        <a16:creationId xmlns:a16="http://schemas.microsoft.com/office/drawing/2014/main" id="{1B07502C-01CD-4E76-8A49-D037832E4F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6" name="Google Shape;2102;p65">
                    <a:extLst>
                      <a:ext uri="{FF2B5EF4-FFF2-40B4-BE49-F238E27FC236}">
                        <a16:creationId xmlns:a16="http://schemas.microsoft.com/office/drawing/2014/main" id="{B52A2A4C-3B13-4D0D-921E-5B405016FBA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7" name="Google Shape;2103;p65">
                    <a:extLst>
                      <a:ext uri="{FF2B5EF4-FFF2-40B4-BE49-F238E27FC236}">
                        <a16:creationId xmlns:a16="http://schemas.microsoft.com/office/drawing/2014/main" id="{FB570677-17B2-48EE-A9E1-44C68ECAF9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8" name="Google Shape;2104;p65">
                    <a:extLst>
                      <a:ext uri="{FF2B5EF4-FFF2-40B4-BE49-F238E27FC236}">
                        <a16:creationId xmlns:a16="http://schemas.microsoft.com/office/drawing/2014/main" id="{6BC05157-52FF-44F8-AB4C-1DE0D020A6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9" name="Google Shape;2105;p65">
                    <a:extLst>
                      <a:ext uri="{FF2B5EF4-FFF2-40B4-BE49-F238E27FC236}">
                        <a16:creationId xmlns:a16="http://schemas.microsoft.com/office/drawing/2014/main" id="{236366F0-D060-499C-AA81-6B285625686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0" name="Google Shape;2106;p65">
                    <a:extLst>
                      <a:ext uri="{FF2B5EF4-FFF2-40B4-BE49-F238E27FC236}">
                        <a16:creationId xmlns:a16="http://schemas.microsoft.com/office/drawing/2014/main" id="{6C12D9E8-C25E-4816-8D22-18FFC3DEA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1" name="Google Shape;2107;p65">
                    <a:extLst>
                      <a:ext uri="{FF2B5EF4-FFF2-40B4-BE49-F238E27FC236}">
                        <a16:creationId xmlns:a16="http://schemas.microsoft.com/office/drawing/2014/main" id="{EB0B61F0-41A8-4F09-8940-C4C291AEC5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2" name="Google Shape;2108;p65">
                    <a:extLst>
                      <a:ext uri="{FF2B5EF4-FFF2-40B4-BE49-F238E27FC236}">
                        <a16:creationId xmlns:a16="http://schemas.microsoft.com/office/drawing/2014/main" id="{9AAA4145-D7BB-43C5-887F-382A291B3D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3" name="Google Shape;2109;p65">
                    <a:extLst>
                      <a:ext uri="{FF2B5EF4-FFF2-40B4-BE49-F238E27FC236}">
                        <a16:creationId xmlns:a16="http://schemas.microsoft.com/office/drawing/2014/main" id="{4E1B4258-6BBD-4B85-8970-8904FC81247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4" name="Google Shape;2110;p65">
                    <a:extLst>
                      <a:ext uri="{FF2B5EF4-FFF2-40B4-BE49-F238E27FC236}">
                        <a16:creationId xmlns:a16="http://schemas.microsoft.com/office/drawing/2014/main" id="{4C9DE478-EF51-4078-BA69-B2A0A012185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5" name="Google Shape;2111;p65">
                    <a:extLst>
                      <a:ext uri="{FF2B5EF4-FFF2-40B4-BE49-F238E27FC236}">
                        <a16:creationId xmlns:a16="http://schemas.microsoft.com/office/drawing/2014/main" id="{8F4658CA-06A5-4C8C-BCCB-2F4A90F8E63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6" name="Google Shape;2112;p65">
                    <a:extLst>
                      <a:ext uri="{FF2B5EF4-FFF2-40B4-BE49-F238E27FC236}">
                        <a16:creationId xmlns:a16="http://schemas.microsoft.com/office/drawing/2014/main" id="{5D6BF9CC-2291-4194-844D-CD40FAF628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7" name="Google Shape;2113;p65">
                    <a:extLst>
                      <a:ext uri="{FF2B5EF4-FFF2-40B4-BE49-F238E27FC236}">
                        <a16:creationId xmlns:a16="http://schemas.microsoft.com/office/drawing/2014/main" id="{6A131447-5F31-4C96-9867-6C727A3C42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87" name="Google Shape;2070;p65">
                <a:extLst>
                  <a:ext uri="{FF2B5EF4-FFF2-40B4-BE49-F238E27FC236}">
                    <a16:creationId xmlns:a16="http://schemas.microsoft.com/office/drawing/2014/main" id="{101E960A-6D05-450B-834B-2522D3BDD480}"/>
                  </a:ext>
                </a:extLst>
              </p:cNvPr>
              <p:cNvGrpSpPr/>
              <p:nvPr/>
            </p:nvGrpSpPr>
            <p:grpSpPr>
              <a:xfrm rot="624403">
                <a:off x="1234981" y="2894444"/>
                <a:ext cx="997591" cy="1139461"/>
                <a:chOff x="607374" y="699857"/>
                <a:chExt cx="1324599" cy="1512973"/>
              </a:xfrm>
            </p:grpSpPr>
            <p:sp>
              <p:nvSpPr>
                <p:cNvPr id="722" name="Google Shape;2071;p65">
                  <a:extLst>
                    <a:ext uri="{FF2B5EF4-FFF2-40B4-BE49-F238E27FC236}">
                      <a16:creationId xmlns:a16="http://schemas.microsoft.com/office/drawing/2014/main" id="{703A5EA1-A894-4942-B4A5-48B83F8E2D8A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723" name="Google Shape;2072;p65">
                  <a:extLst>
                    <a:ext uri="{FF2B5EF4-FFF2-40B4-BE49-F238E27FC236}">
                      <a16:creationId xmlns:a16="http://schemas.microsoft.com/office/drawing/2014/main" id="{05F5693C-F9CD-4AEB-A52F-E7AC368194D6}"/>
                    </a:ext>
                  </a:extLst>
                </p:cNvPr>
                <p:cNvGrpSpPr/>
                <p:nvPr/>
              </p:nvGrpSpPr>
              <p:grpSpPr>
                <a:xfrm rot="-5695325">
                  <a:off x="762053" y="1042911"/>
                  <a:ext cx="1512973" cy="826866"/>
                  <a:chOff x="6281157" y="900302"/>
                  <a:chExt cx="1512992" cy="826876"/>
                </a:xfrm>
              </p:grpSpPr>
              <p:sp>
                <p:nvSpPr>
                  <p:cNvPr id="724" name="Google Shape;2073;p65">
                    <a:extLst>
                      <a:ext uri="{FF2B5EF4-FFF2-40B4-BE49-F238E27FC236}">
                        <a16:creationId xmlns:a16="http://schemas.microsoft.com/office/drawing/2014/main" id="{EC7B2DE8-FB21-4B19-95AA-237BDEAA9C40}"/>
                      </a:ext>
                    </a:extLst>
                  </p:cNvPr>
                  <p:cNvSpPr/>
                  <p:nvPr/>
                </p:nvSpPr>
                <p:spPr>
                  <a:xfrm rot="9896149">
                    <a:off x="6281157" y="1232690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725" name="Google Shape;2074;p65">
                    <a:extLst>
                      <a:ext uri="{FF2B5EF4-FFF2-40B4-BE49-F238E27FC236}">
                        <a16:creationId xmlns:a16="http://schemas.microsoft.com/office/drawing/2014/main" id="{C855FB98-54CF-4E3C-80B9-8D45DF3015D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6" name="Google Shape;2075;p65">
                    <a:extLst>
                      <a:ext uri="{FF2B5EF4-FFF2-40B4-BE49-F238E27FC236}">
                        <a16:creationId xmlns:a16="http://schemas.microsoft.com/office/drawing/2014/main" id="{B812DA05-CAED-4497-9283-37D5DDEC524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7" name="Google Shape;2076;p65">
                    <a:extLst>
                      <a:ext uri="{FF2B5EF4-FFF2-40B4-BE49-F238E27FC236}">
                        <a16:creationId xmlns:a16="http://schemas.microsoft.com/office/drawing/2014/main" id="{A1957CCF-F3E2-44E9-A9EB-306C841A19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8" name="Google Shape;2077;p65">
                    <a:extLst>
                      <a:ext uri="{FF2B5EF4-FFF2-40B4-BE49-F238E27FC236}">
                        <a16:creationId xmlns:a16="http://schemas.microsoft.com/office/drawing/2014/main" id="{AA32470C-CF39-41D0-A271-650287AE3DE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9" name="Google Shape;2078;p65">
                    <a:extLst>
                      <a:ext uri="{FF2B5EF4-FFF2-40B4-BE49-F238E27FC236}">
                        <a16:creationId xmlns:a16="http://schemas.microsoft.com/office/drawing/2014/main" id="{F15E2F83-DB94-4557-9F68-6347D37340B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0" name="Google Shape;2079;p65">
                    <a:extLst>
                      <a:ext uri="{FF2B5EF4-FFF2-40B4-BE49-F238E27FC236}">
                        <a16:creationId xmlns:a16="http://schemas.microsoft.com/office/drawing/2014/main" id="{DA952C2F-685A-472B-BD12-32254AB9FB3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1" name="Google Shape;2080;p65">
                    <a:extLst>
                      <a:ext uri="{FF2B5EF4-FFF2-40B4-BE49-F238E27FC236}">
                        <a16:creationId xmlns:a16="http://schemas.microsoft.com/office/drawing/2014/main" id="{0575EB13-B8D0-4B1C-A09B-77BDC5E0C40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2" name="Google Shape;2081;p65">
                    <a:extLst>
                      <a:ext uri="{FF2B5EF4-FFF2-40B4-BE49-F238E27FC236}">
                        <a16:creationId xmlns:a16="http://schemas.microsoft.com/office/drawing/2014/main" id="{A272FFD9-E901-4E31-93F7-0E32828278A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3" name="Google Shape;2082;p65">
                    <a:extLst>
                      <a:ext uri="{FF2B5EF4-FFF2-40B4-BE49-F238E27FC236}">
                        <a16:creationId xmlns:a16="http://schemas.microsoft.com/office/drawing/2014/main" id="{B3970192-5CE9-491D-A95D-95EA99648A3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4" name="Google Shape;2083;p65">
                    <a:extLst>
                      <a:ext uri="{FF2B5EF4-FFF2-40B4-BE49-F238E27FC236}">
                        <a16:creationId xmlns:a16="http://schemas.microsoft.com/office/drawing/2014/main" id="{9412D4BC-E224-4020-9355-FDF649E11C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5" name="Google Shape;2084;p65">
                    <a:extLst>
                      <a:ext uri="{FF2B5EF4-FFF2-40B4-BE49-F238E27FC236}">
                        <a16:creationId xmlns:a16="http://schemas.microsoft.com/office/drawing/2014/main" id="{7590D5B3-0F66-48FC-AB95-F04ED0EAF7E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6" name="Google Shape;2085;p65">
                    <a:extLst>
                      <a:ext uri="{FF2B5EF4-FFF2-40B4-BE49-F238E27FC236}">
                        <a16:creationId xmlns:a16="http://schemas.microsoft.com/office/drawing/2014/main" id="{1D034215-3E12-4AAD-8952-5D01999D697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7" name="Google Shape;2086;p65">
                    <a:extLst>
                      <a:ext uri="{FF2B5EF4-FFF2-40B4-BE49-F238E27FC236}">
                        <a16:creationId xmlns:a16="http://schemas.microsoft.com/office/drawing/2014/main" id="{CB36766B-52E6-41F4-A4C8-78044FF1506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8" name="Google Shape;2087;p65">
                    <a:extLst>
                      <a:ext uri="{FF2B5EF4-FFF2-40B4-BE49-F238E27FC236}">
                        <a16:creationId xmlns:a16="http://schemas.microsoft.com/office/drawing/2014/main" id="{4BA3227B-E84D-4505-A866-64FB8E9701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9" name="Google Shape;2088;p65">
                    <a:extLst>
                      <a:ext uri="{FF2B5EF4-FFF2-40B4-BE49-F238E27FC236}">
                        <a16:creationId xmlns:a16="http://schemas.microsoft.com/office/drawing/2014/main" id="{92C75B54-EF85-44B3-8DC3-0482433C73C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0" name="Google Shape;2089;p65">
                    <a:extLst>
                      <a:ext uri="{FF2B5EF4-FFF2-40B4-BE49-F238E27FC236}">
                        <a16:creationId xmlns:a16="http://schemas.microsoft.com/office/drawing/2014/main" id="{621D1B25-A45B-4900-99D2-32697BA2CA6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1" name="Google Shape;2090;p65">
                    <a:extLst>
                      <a:ext uri="{FF2B5EF4-FFF2-40B4-BE49-F238E27FC236}">
                        <a16:creationId xmlns:a16="http://schemas.microsoft.com/office/drawing/2014/main" id="{15031789-6FFB-489A-BC14-31D8B5E94B3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2" name="Google Shape;2091;p65">
                    <a:extLst>
                      <a:ext uri="{FF2B5EF4-FFF2-40B4-BE49-F238E27FC236}">
                        <a16:creationId xmlns:a16="http://schemas.microsoft.com/office/drawing/2014/main" id="{3DC9F21F-0F12-49D5-B3BA-5DB2897A1C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3" name="Google Shape;2092;p65">
                    <a:extLst>
                      <a:ext uri="{FF2B5EF4-FFF2-40B4-BE49-F238E27FC236}">
                        <a16:creationId xmlns:a16="http://schemas.microsoft.com/office/drawing/2014/main" id="{FD38E0F2-7317-4C78-A8E1-CA733EFCD8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4" name="Google Shape;2093;p65">
                    <a:extLst>
                      <a:ext uri="{FF2B5EF4-FFF2-40B4-BE49-F238E27FC236}">
                        <a16:creationId xmlns:a16="http://schemas.microsoft.com/office/drawing/2014/main" id="{3F5D98EA-872C-4A90-BB68-CAE6B63B223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5" name="Google Shape;2094;p65">
                    <a:extLst>
                      <a:ext uri="{FF2B5EF4-FFF2-40B4-BE49-F238E27FC236}">
                        <a16:creationId xmlns:a16="http://schemas.microsoft.com/office/drawing/2014/main" id="{6A14B9C9-DC44-44EE-8EE7-173628FAF3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6" name="Google Shape;2095;p65">
                    <a:extLst>
                      <a:ext uri="{FF2B5EF4-FFF2-40B4-BE49-F238E27FC236}">
                        <a16:creationId xmlns:a16="http://schemas.microsoft.com/office/drawing/2014/main" id="{0BE5271C-F28B-4AB8-8B09-883EA480B0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7" name="Google Shape;2096;p65">
                    <a:extLst>
                      <a:ext uri="{FF2B5EF4-FFF2-40B4-BE49-F238E27FC236}">
                        <a16:creationId xmlns:a16="http://schemas.microsoft.com/office/drawing/2014/main" id="{022D0BF2-EF7F-4C84-948F-900BB9D411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8" name="Google Shape;2097;p65">
                    <a:extLst>
                      <a:ext uri="{FF2B5EF4-FFF2-40B4-BE49-F238E27FC236}">
                        <a16:creationId xmlns:a16="http://schemas.microsoft.com/office/drawing/2014/main" id="{1526CAAC-6A54-4E36-8C92-8B807E1AC6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9" name="Google Shape;2098;p65">
                    <a:extLst>
                      <a:ext uri="{FF2B5EF4-FFF2-40B4-BE49-F238E27FC236}">
                        <a16:creationId xmlns:a16="http://schemas.microsoft.com/office/drawing/2014/main" id="{F8AE4901-DF3A-4E28-828F-F604F52D2F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0" name="Google Shape;2099;p65">
                    <a:extLst>
                      <a:ext uri="{FF2B5EF4-FFF2-40B4-BE49-F238E27FC236}">
                        <a16:creationId xmlns:a16="http://schemas.microsoft.com/office/drawing/2014/main" id="{DD8AA2D0-469A-4860-9322-51478F9DC8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1" name="Google Shape;2100;p65">
                    <a:extLst>
                      <a:ext uri="{FF2B5EF4-FFF2-40B4-BE49-F238E27FC236}">
                        <a16:creationId xmlns:a16="http://schemas.microsoft.com/office/drawing/2014/main" id="{464EDD50-2492-43B8-B2D8-B5811E449EB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2" name="Google Shape;2101;p65">
                    <a:extLst>
                      <a:ext uri="{FF2B5EF4-FFF2-40B4-BE49-F238E27FC236}">
                        <a16:creationId xmlns:a16="http://schemas.microsoft.com/office/drawing/2014/main" id="{B7E5EF6D-8CC0-42EE-8223-4D2AEC492B6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3" name="Google Shape;2102;p65">
                    <a:extLst>
                      <a:ext uri="{FF2B5EF4-FFF2-40B4-BE49-F238E27FC236}">
                        <a16:creationId xmlns:a16="http://schemas.microsoft.com/office/drawing/2014/main" id="{C364B450-A34A-480B-9379-DB4CDDE86C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4" name="Google Shape;2103;p65">
                    <a:extLst>
                      <a:ext uri="{FF2B5EF4-FFF2-40B4-BE49-F238E27FC236}">
                        <a16:creationId xmlns:a16="http://schemas.microsoft.com/office/drawing/2014/main" id="{1DEEEBE1-9A20-4145-9BD4-992149AC8B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5" name="Google Shape;2104;p65">
                    <a:extLst>
                      <a:ext uri="{FF2B5EF4-FFF2-40B4-BE49-F238E27FC236}">
                        <a16:creationId xmlns:a16="http://schemas.microsoft.com/office/drawing/2014/main" id="{6157D5D9-4797-47E7-95AC-1F9AE37CFC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6" name="Google Shape;2105;p65">
                    <a:extLst>
                      <a:ext uri="{FF2B5EF4-FFF2-40B4-BE49-F238E27FC236}">
                        <a16:creationId xmlns:a16="http://schemas.microsoft.com/office/drawing/2014/main" id="{3D808EB8-A711-49B4-8CDD-9C3ADC757E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7" name="Google Shape;2106;p65">
                    <a:extLst>
                      <a:ext uri="{FF2B5EF4-FFF2-40B4-BE49-F238E27FC236}">
                        <a16:creationId xmlns:a16="http://schemas.microsoft.com/office/drawing/2014/main" id="{0ECD1643-9528-40AC-B62D-AB452FF0AEC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8" name="Google Shape;2107;p65">
                    <a:extLst>
                      <a:ext uri="{FF2B5EF4-FFF2-40B4-BE49-F238E27FC236}">
                        <a16:creationId xmlns:a16="http://schemas.microsoft.com/office/drawing/2014/main" id="{89F00B9E-2A91-4FEB-B230-8D0C71C817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9" name="Google Shape;2108;p65">
                    <a:extLst>
                      <a:ext uri="{FF2B5EF4-FFF2-40B4-BE49-F238E27FC236}">
                        <a16:creationId xmlns:a16="http://schemas.microsoft.com/office/drawing/2014/main" id="{AC406170-43D4-4A4A-96BB-D9F05FEEB5F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0" name="Google Shape;2109;p65">
                    <a:extLst>
                      <a:ext uri="{FF2B5EF4-FFF2-40B4-BE49-F238E27FC236}">
                        <a16:creationId xmlns:a16="http://schemas.microsoft.com/office/drawing/2014/main" id="{8E2BD539-1D89-4711-A16D-CA6852D3807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1" name="Google Shape;2110;p65">
                    <a:extLst>
                      <a:ext uri="{FF2B5EF4-FFF2-40B4-BE49-F238E27FC236}">
                        <a16:creationId xmlns:a16="http://schemas.microsoft.com/office/drawing/2014/main" id="{8066DAEE-F745-4962-8C4D-F86EF9B5BF1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2" name="Google Shape;2111;p65">
                    <a:extLst>
                      <a:ext uri="{FF2B5EF4-FFF2-40B4-BE49-F238E27FC236}">
                        <a16:creationId xmlns:a16="http://schemas.microsoft.com/office/drawing/2014/main" id="{C2203265-7CF2-4180-9617-252ABF15BB4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3" name="Google Shape;2112;p65">
                    <a:extLst>
                      <a:ext uri="{FF2B5EF4-FFF2-40B4-BE49-F238E27FC236}">
                        <a16:creationId xmlns:a16="http://schemas.microsoft.com/office/drawing/2014/main" id="{F1D75E43-9F86-44FE-B890-5952FC4AC1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4" name="Google Shape;2113;p65">
                    <a:extLst>
                      <a:ext uri="{FF2B5EF4-FFF2-40B4-BE49-F238E27FC236}">
                        <a16:creationId xmlns:a16="http://schemas.microsoft.com/office/drawing/2014/main" id="{E0C71EF8-1A84-4AA3-BAF3-8A35B29670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88" name="Google Shape;2070;p65">
                <a:extLst>
                  <a:ext uri="{FF2B5EF4-FFF2-40B4-BE49-F238E27FC236}">
                    <a16:creationId xmlns:a16="http://schemas.microsoft.com/office/drawing/2014/main" id="{1BD71E21-85B2-4A54-9565-E3006D818C17}"/>
                  </a:ext>
                </a:extLst>
              </p:cNvPr>
              <p:cNvGrpSpPr/>
              <p:nvPr/>
            </p:nvGrpSpPr>
            <p:grpSpPr>
              <a:xfrm rot="624403">
                <a:off x="3143066" y="3309998"/>
                <a:ext cx="967503" cy="695119"/>
                <a:chOff x="607374" y="624733"/>
                <a:chExt cx="1284648" cy="922977"/>
              </a:xfrm>
            </p:grpSpPr>
            <p:sp>
              <p:nvSpPr>
                <p:cNvPr id="679" name="Google Shape;2071;p65">
                  <a:extLst>
                    <a:ext uri="{FF2B5EF4-FFF2-40B4-BE49-F238E27FC236}">
                      <a16:creationId xmlns:a16="http://schemas.microsoft.com/office/drawing/2014/main" id="{F987CB14-E454-4207-91EB-96158CEE5F4D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80" name="Google Shape;2072;p65">
                  <a:extLst>
                    <a:ext uri="{FF2B5EF4-FFF2-40B4-BE49-F238E27FC236}">
                      <a16:creationId xmlns:a16="http://schemas.microsoft.com/office/drawing/2014/main" id="{51567BF5-B82B-4477-992F-8C1C671A53B0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681" name="Google Shape;2073;p65">
                    <a:extLst>
                      <a:ext uri="{FF2B5EF4-FFF2-40B4-BE49-F238E27FC236}">
                        <a16:creationId xmlns:a16="http://schemas.microsoft.com/office/drawing/2014/main" id="{1DFC3AA3-C8C7-4025-9B50-9978AEB6B0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2" name="Google Shape;2074;p65">
                    <a:extLst>
                      <a:ext uri="{FF2B5EF4-FFF2-40B4-BE49-F238E27FC236}">
                        <a16:creationId xmlns:a16="http://schemas.microsoft.com/office/drawing/2014/main" id="{B8686FBD-A410-4EA6-8538-7DDD2186AEB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3" name="Google Shape;2075;p65">
                    <a:extLst>
                      <a:ext uri="{FF2B5EF4-FFF2-40B4-BE49-F238E27FC236}">
                        <a16:creationId xmlns:a16="http://schemas.microsoft.com/office/drawing/2014/main" id="{769163A7-2166-49CD-92D0-978917EB33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4" name="Google Shape;2076;p65">
                    <a:extLst>
                      <a:ext uri="{FF2B5EF4-FFF2-40B4-BE49-F238E27FC236}">
                        <a16:creationId xmlns:a16="http://schemas.microsoft.com/office/drawing/2014/main" id="{77F43752-889F-485E-95C3-B672F7E0A1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5" name="Google Shape;2077;p65">
                    <a:extLst>
                      <a:ext uri="{FF2B5EF4-FFF2-40B4-BE49-F238E27FC236}">
                        <a16:creationId xmlns:a16="http://schemas.microsoft.com/office/drawing/2014/main" id="{ACCF628F-ACB0-4F72-A351-E6093041142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6" name="Google Shape;2078;p65">
                    <a:extLst>
                      <a:ext uri="{FF2B5EF4-FFF2-40B4-BE49-F238E27FC236}">
                        <a16:creationId xmlns:a16="http://schemas.microsoft.com/office/drawing/2014/main" id="{66CE70AD-0493-4667-8953-231263A5FC8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7" name="Google Shape;2079;p65">
                    <a:extLst>
                      <a:ext uri="{FF2B5EF4-FFF2-40B4-BE49-F238E27FC236}">
                        <a16:creationId xmlns:a16="http://schemas.microsoft.com/office/drawing/2014/main" id="{F2B54242-8348-46BA-A8A8-10494D80F9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8" name="Google Shape;2080;p65">
                    <a:extLst>
                      <a:ext uri="{FF2B5EF4-FFF2-40B4-BE49-F238E27FC236}">
                        <a16:creationId xmlns:a16="http://schemas.microsoft.com/office/drawing/2014/main" id="{878A1B6E-ADA4-424C-8654-17785FD5DD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9" name="Google Shape;2081;p65">
                    <a:extLst>
                      <a:ext uri="{FF2B5EF4-FFF2-40B4-BE49-F238E27FC236}">
                        <a16:creationId xmlns:a16="http://schemas.microsoft.com/office/drawing/2014/main" id="{BB165C0E-10CF-430D-AD43-1D104FFD0F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0" name="Google Shape;2082;p65">
                    <a:extLst>
                      <a:ext uri="{FF2B5EF4-FFF2-40B4-BE49-F238E27FC236}">
                        <a16:creationId xmlns:a16="http://schemas.microsoft.com/office/drawing/2014/main" id="{6C6CE388-38FC-4681-AFCD-A87FDE6C8F2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1" name="Google Shape;2083;p65">
                    <a:extLst>
                      <a:ext uri="{FF2B5EF4-FFF2-40B4-BE49-F238E27FC236}">
                        <a16:creationId xmlns:a16="http://schemas.microsoft.com/office/drawing/2014/main" id="{8A5C489B-0508-452E-843A-2074C5A0D09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2" name="Google Shape;2084;p65">
                    <a:extLst>
                      <a:ext uri="{FF2B5EF4-FFF2-40B4-BE49-F238E27FC236}">
                        <a16:creationId xmlns:a16="http://schemas.microsoft.com/office/drawing/2014/main" id="{B5DF3575-8031-4120-940C-CAC287B5096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3" name="Google Shape;2085;p65">
                    <a:extLst>
                      <a:ext uri="{FF2B5EF4-FFF2-40B4-BE49-F238E27FC236}">
                        <a16:creationId xmlns:a16="http://schemas.microsoft.com/office/drawing/2014/main" id="{C55A0EB9-8D86-4FB3-B22A-A3C7D5F59AC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4" name="Google Shape;2086;p65">
                    <a:extLst>
                      <a:ext uri="{FF2B5EF4-FFF2-40B4-BE49-F238E27FC236}">
                        <a16:creationId xmlns:a16="http://schemas.microsoft.com/office/drawing/2014/main" id="{3AB63741-52EB-4A6F-B8F1-C5E8030A8F0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5" name="Google Shape;2087;p65">
                    <a:extLst>
                      <a:ext uri="{FF2B5EF4-FFF2-40B4-BE49-F238E27FC236}">
                        <a16:creationId xmlns:a16="http://schemas.microsoft.com/office/drawing/2014/main" id="{9FDCE508-A683-44FC-9198-B83FF378D8A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6" name="Google Shape;2088;p65">
                    <a:extLst>
                      <a:ext uri="{FF2B5EF4-FFF2-40B4-BE49-F238E27FC236}">
                        <a16:creationId xmlns:a16="http://schemas.microsoft.com/office/drawing/2014/main" id="{061D6319-C5EB-4A7C-99E1-60E4A9A8AF3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7" name="Google Shape;2089;p65">
                    <a:extLst>
                      <a:ext uri="{FF2B5EF4-FFF2-40B4-BE49-F238E27FC236}">
                        <a16:creationId xmlns:a16="http://schemas.microsoft.com/office/drawing/2014/main" id="{CE34E379-3DEB-4D8F-BC1F-041D3C4D0A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8" name="Google Shape;2090;p65">
                    <a:extLst>
                      <a:ext uri="{FF2B5EF4-FFF2-40B4-BE49-F238E27FC236}">
                        <a16:creationId xmlns:a16="http://schemas.microsoft.com/office/drawing/2014/main" id="{8CCB7B1B-E308-4925-B071-49792840F4B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9" name="Google Shape;2091;p65">
                    <a:extLst>
                      <a:ext uri="{FF2B5EF4-FFF2-40B4-BE49-F238E27FC236}">
                        <a16:creationId xmlns:a16="http://schemas.microsoft.com/office/drawing/2014/main" id="{EE575424-EB69-40AD-A093-BE91686F4BB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0" name="Google Shape;2092;p65">
                    <a:extLst>
                      <a:ext uri="{FF2B5EF4-FFF2-40B4-BE49-F238E27FC236}">
                        <a16:creationId xmlns:a16="http://schemas.microsoft.com/office/drawing/2014/main" id="{37030BA2-95EF-4655-B370-0A241E7034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1" name="Google Shape;2093;p65">
                    <a:extLst>
                      <a:ext uri="{FF2B5EF4-FFF2-40B4-BE49-F238E27FC236}">
                        <a16:creationId xmlns:a16="http://schemas.microsoft.com/office/drawing/2014/main" id="{60C48636-E431-4FAD-9306-D27A7F4BF8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2" name="Google Shape;2094;p65">
                    <a:extLst>
                      <a:ext uri="{FF2B5EF4-FFF2-40B4-BE49-F238E27FC236}">
                        <a16:creationId xmlns:a16="http://schemas.microsoft.com/office/drawing/2014/main" id="{ABFF555F-0C14-47BC-B6C3-FB31BB1FB6A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3" name="Google Shape;2095;p65">
                    <a:extLst>
                      <a:ext uri="{FF2B5EF4-FFF2-40B4-BE49-F238E27FC236}">
                        <a16:creationId xmlns:a16="http://schemas.microsoft.com/office/drawing/2014/main" id="{6FFE84F4-F01C-4988-89F3-AECEBD6D83E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4" name="Google Shape;2096;p65">
                    <a:extLst>
                      <a:ext uri="{FF2B5EF4-FFF2-40B4-BE49-F238E27FC236}">
                        <a16:creationId xmlns:a16="http://schemas.microsoft.com/office/drawing/2014/main" id="{9485503D-2ED9-464E-A26D-9A98C795C71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5" name="Google Shape;2097;p65">
                    <a:extLst>
                      <a:ext uri="{FF2B5EF4-FFF2-40B4-BE49-F238E27FC236}">
                        <a16:creationId xmlns:a16="http://schemas.microsoft.com/office/drawing/2014/main" id="{36AD0156-C741-465D-A1FC-44CFAB0C91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6" name="Google Shape;2098;p65">
                    <a:extLst>
                      <a:ext uri="{FF2B5EF4-FFF2-40B4-BE49-F238E27FC236}">
                        <a16:creationId xmlns:a16="http://schemas.microsoft.com/office/drawing/2014/main" id="{E696FBE4-74C5-494C-9F1C-67D3E354268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7" name="Google Shape;2099;p65">
                    <a:extLst>
                      <a:ext uri="{FF2B5EF4-FFF2-40B4-BE49-F238E27FC236}">
                        <a16:creationId xmlns:a16="http://schemas.microsoft.com/office/drawing/2014/main" id="{E6AE29AB-8665-4A4B-97E5-4D757F0843D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8" name="Google Shape;2100;p65">
                    <a:extLst>
                      <a:ext uri="{FF2B5EF4-FFF2-40B4-BE49-F238E27FC236}">
                        <a16:creationId xmlns:a16="http://schemas.microsoft.com/office/drawing/2014/main" id="{EF4BAF03-618C-4D80-B443-5E48DCEB58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9" name="Google Shape;2101;p65">
                    <a:extLst>
                      <a:ext uri="{FF2B5EF4-FFF2-40B4-BE49-F238E27FC236}">
                        <a16:creationId xmlns:a16="http://schemas.microsoft.com/office/drawing/2014/main" id="{08E13188-F8EF-4839-8673-10A76A1722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0" name="Google Shape;2102;p65">
                    <a:extLst>
                      <a:ext uri="{FF2B5EF4-FFF2-40B4-BE49-F238E27FC236}">
                        <a16:creationId xmlns:a16="http://schemas.microsoft.com/office/drawing/2014/main" id="{3EB89E7E-2BFC-4342-ABF4-354F4F2C817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1" name="Google Shape;2103;p65">
                    <a:extLst>
                      <a:ext uri="{FF2B5EF4-FFF2-40B4-BE49-F238E27FC236}">
                        <a16:creationId xmlns:a16="http://schemas.microsoft.com/office/drawing/2014/main" id="{607236E4-FFE1-4D0A-B045-575455F6A1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2" name="Google Shape;2104;p65">
                    <a:extLst>
                      <a:ext uri="{FF2B5EF4-FFF2-40B4-BE49-F238E27FC236}">
                        <a16:creationId xmlns:a16="http://schemas.microsoft.com/office/drawing/2014/main" id="{6DBF4A7F-1024-4058-9E8D-AD976A2AF3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3" name="Google Shape;2105;p65">
                    <a:extLst>
                      <a:ext uri="{FF2B5EF4-FFF2-40B4-BE49-F238E27FC236}">
                        <a16:creationId xmlns:a16="http://schemas.microsoft.com/office/drawing/2014/main" id="{F4B23629-3A36-4E50-BE13-E845F9DB0A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4" name="Google Shape;2106;p65">
                    <a:extLst>
                      <a:ext uri="{FF2B5EF4-FFF2-40B4-BE49-F238E27FC236}">
                        <a16:creationId xmlns:a16="http://schemas.microsoft.com/office/drawing/2014/main" id="{AB47D4D2-6045-4125-87DB-B8DF026F4B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5" name="Google Shape;2107;p65">
                    <a:extLst>
                      <a:ext uri="{FF2B5EF4-FFF2-40B4-BE49-F238E27FC236}">
                        <a16:creationId xmlns:a16="http://schemas.microsoft.com/office/drawing/2014/main" id="{9F0E89F5-4993-4CBD-BD27-03D11CA4161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6" name="Google Shape;2108;p65">
                    <a:extLst>
                      <a:ext uri="{FF2B5EF4-FFF2-40B4-BE49-F238E27FC236}">
                        <a16:creationId xmlns:a16="http://schemas.microsoft.com/office/drawing/2014/main" id="{7B6366CC-5CF8-422B-B71D-B65083E1D4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7" name="Google Shape;2109;p65">
                    <a:extLst>
                      <a:ext uri="{FF2B5EF4-FFF2-40B4-BE49-F238E27FC236}">
                        <a16:creationId xmlns:a16="http://schemas.microsoft.com/office/drawing/2014/main" id="{E86832AF-8FF0-4147-AE1F-97D3D2FFA1E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8" name="Google Shape;2110;p65">
                    <a:extLst>
                      <a:ext uri="{FF2B5EF4-FFF2-40B4-BE49-F238E27FC236}">
                        <a16:creationId xmlns:a16="http://schemas.microsoft.com/office/drawing/2014/main" id="{D32A8CA3-7C48-4355-BAB1-9BD5EB88D5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9" name="Google Shape;2111;p65">
                    <a:extLst>
                      <a:ext uri="{FF2B5EF4-FFF2-40B4-BE49-F238E27FC236}">
                        <a16:creationId xmlns:a16="http://schemas.microsoft.com/office/drawing/2014/main" id="{1140D437-7BB6-4DF1-9655-84860F507EA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0" name="Google Shape;2112;p65">
                    <a:extLst>
                      <a:ext uri="{FF2B5EF4-FFF2-40B4-BE49-F238E27FC236}">
                        <a16:creationId xmlns:a16="http://schemas.microsoft.com/office/drawing/2014/main" id="{AEF2D28A-998C-4FD4-A381-79E7D91FA42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1" name="Google Shape;2113;p65">
                    <a:extLst>
                      <a:ext uri="{FF2B5EF4-FFF2-40B4-BE49-F238E27FC236}">
                        <a16:creationId xmlns:a16="http://schemas.microsoft.com/office/drawing/2014/main" id="{CDB9CB4B-1786-4767-8CDE-225FD99AD4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89" name="Google Shape;2070;p65">
                <a:extLst>
                  <a:ext uri="{FF2B5EF4-FFF2-40B4-BE49-F238E27FC236}">
                    <a16:creationId xmlns:a16="http://schemas.microsoft.com/office/drawing/2014/main" id="{A847F8B9-8673-4325-9304-BB0B4498EA86}"/>
                  </a:ext>
                </a:extLst>
              </p:cNvPr>
              <p:cNvGrpSpPr/>
              <p:nvPr/>
            </p:nvGrpSpPr>
            <p:grpSpPr>
              <a:xfrm rot="15524201">
                <a:off x="3466538" y="2550184"/>
                <a:ext cx="967503" cy="695119"/>
                <a:chOff x="607374" y="624733"/>
                <a:chExt cx="1284648" cy="922977"/>
              </a:xfrm>
            </p:grpSpPr>
            <p:sp>
              <p:nvSpPr>
                <p:cNvPr id="636" name="Google Shape;2071;p65">
                  <a:extLst>
                    <a:ext uri="{FF2B5EF4-FFF2-40B4-BE49-F238E27FC236}">
                      <a16:creationId xmlns:a16="http://schemas.microsoft.com/office/drawing/2014/main" id="{B962268A-25CF-4943-9ACA-8F8C1855F7F1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37" name="Google Shape;2072;p65">
                  <a:extLst>
                    <a:ext uri="{FF2B5EF4-FFF2-40B4-BE49-F238E27FC236}">
                      <a16:creationId xmlns:a16="http://schemas.microsoft.com/office/drawing/2014/main" id="{E0009A36-E6FB-412F-ABC0-5C49D45FBA89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638" name="Google Shape;2073;p65">
                    <a:extLst>
                      <a:ext uri="{FF2B5EF4-FFF2-40B4-BE49-F238E27FC236}">
                        <a16:creationId xmlns:a16="http://schemas.microsoft.com/office/drawing/2014/main" id="{3E677D18-CCD5-4301-80D4-D09BECB4EC5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9" name="Google Shape;2074;p65">
                    <a:extLst>
                      <a:ext uri="{FF2B5EF4-FFF2-40B4-BE49-F238E27FC236}">
                        <a16:creationId xmlns:a16="http://schemas.microsoft.com/office/drawing/2014/main" id="{843A7BD3-A7A6-4029-AF52-8534F97249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0" name="Google Shape;2075;p65">
                    <a:extLst>
                      <a:ext uri="{FF2B5EF4-FFF2-40B4-BE49-F238E27FC236}">
                        <a16:creationId xmlns:a16="http://schemas.microsoft.com/office/drawing/2014/main" id="{87FC0863-58D4-4999-9F79-CF3A3261D3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1" name="Google Shape;2076;p65">
                    <a:extLst>
                      <a:ext uri="{FF2B5EF4-FFF2-40B4-BE49-F238E27FC236}">
                        <a16:creationId xmlns:a16="http://schemas.microsoft.com/office/drawing/2014/main" id="{E2ACFC72-45E8-40F2-B085-55BC98727F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" name="Google Shape;2077;p65">
                    <a:extLst>
                      <a:ext uri="{FF2B5EF4-FFF2-40B4-BE49-F238E27FC236}">
                        <a16:creationId xmlns:a16="http://schemas.microsoft.com/office/drawing/2014/main" id="{BA08B905-F208-4B95-B9B3-1196480EB4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" name="Google Shape;2078;p65">
                    <a:extLst>
                      <a:ext uri="{FF2B5EF4-FFF2-40B4-BE49-F238E27FC236}">
                        <a16:creationId xmlns:a16="http://schemas.microsoft.com/office/drawing/2014/main" id="{7B1B3B0B-E710-4605-ACD0-BC77E125AF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" name="Google Shape;2079;p65">
                    <a:extLst>
                      <a:ext uri="{FF2B5EF4-FFF2-40B4-BE49-F238E27FC236}">
                        <a16:creationId xmlns:a16="http://schemas.microsoft.com/office/drawing/2014/main" id="{50D61FFF-0ED5-4820-B5BB-7C6159AC63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" name="Google Shape;2080;p65">
                    <a:extLst>
                      <a:ext uri="{FF2B5EF4-FFF2-40B4-BE49-F238E27FC236}">
                        <a16:creationId xmlns:a16="http://schemas.microsoft.com/office/drawing/2014/main" id="{081991C8-C292-4B9A-A798-241D1F21EED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" name="Google Shape;2081;p65">
                    <a:extLst>
                      <a:ext uri="{FF2B5EF4-FFF2-40B4-BE49-F238E27FC236}">
                        <a16:creationId xmlns:a16="http://schemas.microsoft.com/office/drawing/2014/main" id="{E0180D15-DE45-4A54-9489-5A045ABA3E6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" name="Google Shape;2082;p65">
                    <a:extLst>
                      <a:ext uri="{FF2B5EF4-FFF2-40B4-BE49-F238E27FC236}">
                        <a16:creationId xmlns:a16="http://schemas.microsoft.com/office/drawing/2014/main" id="{D4866D74-DB44-4581-8893-072BD6FCCB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" name="Google Shape;2083;p65">
                    <a:extLst>
                      <a:ext uri="{FF2B5EF4-FFF2-40B4-BE49-F238E27FC236}">
                        <a16:creationId xmlns:a16="http://schemas.microsoft.com/office/drawing/2014/main" id="{7E643BAF-FA12-4539-8A79-1CFFA7DE78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" name="Google Shape;2084;p65">
                    <a:extLst>
                      <a:ext uri="{FF2B5EF4-FFF2-40B4-BE49-F238E27FC236}">
                        <a16:creationId xmlns:a16="http://schemas.microsoft.com/office/drawing/2014/main" id="{6B8CFE6D-B4F6-4058-A347-2F841D08D1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" name="Google Shape;2085;p65">
                    <a:extLst>
                      <a:ext uri="{FF2B5EF4-FFF2-40B4-BE49-F238E27FC236}">
                        <a16:creationId xmlns:a16="http://schemas.microsoft.com/office/drawing/2014/main" id="{0449249B-F5E3-46AF-BFB1-6B2F5F82701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" name="Google Shape;2086;p65">
                    <a:extLst>
                      <a:ext uri="{FF2B5EF4-FFF2-40B4-BE49-F238E27FC236}">
                        <a16:creationId xmlns:a16="http://schemas.microsoft.com/office/drawing/2014/main" id="{1CCEC1FB-9A4B-450E-9EBB-32C49F27029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2" name="Google Shape;2087;p65">
                    <a:extLst>
                      <a:ext uri="{FF2B5EF4-FFF2-40B4-BE49-F238E27FC236}">
                        <a16:creationId xmlns:a16="http://schemas.microsoft.com/office/drawing/2014/main" id="{ACF7E615-BD5A-41C1-B94B-C6A21DAA9F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3" name="Google Shape;2088;p65">
                    <a:extLst>
                      <a:ext uri="{FF2B5EF4-FFF2-40B4-BE49-F238E27FC236}">
                        <a16:creationId xmlns:a16="http://schemas.microsoft.com/office/drawing/2014/main" id="{C49A3B8D-F3BF-4891-90D9-906CC7F0A79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4" name="Google Shape;2089;p65">
                    <a:extLst>
                      <a:ext uri="{FF2B5EF4-FFF2-40B4-BE49-F238E27FC236}">
                        <a16:creationId xmlns:a16="http://schemas.microsoft.com/office/drawing/2014/main" id="{9A7BF564-308D-4EBC-BFB5-45324368EA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5" name="Google Shape;2090;p65">
                    <a:extLst>
                      <a:ext uri="{FF2B5EF4-FFF2-40B4-BE49-F238E27FC236}">
                        <a16:creationId xmlns:a16="http://schemas.microsoft.com/office/drawing/2014/main" id="{D93A99B6-F98B-491F-A7FB-4CB77474420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6" name="Google Shape;2091;p65">
                    <a:extLst>
                      <a:ext uri="{FF2B5EF4-FFF2-40B4-BE49-F238E27FC236}">
                        <a16:creationId xmlns:a16="http://schemas.microsoft.com/office/drawing/2014/main" id="{C37CE8A9-3888-41D0-89AE-89CB57B592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7" name="Google Shape;2092;p65">
                    <a:extLst>
                      <a:ext uri="{FF2B5EF4-FFF2-40B4-BE49-F238E27FC236}">
                        <a16:creationId xmlns:a16="http://schemas.microsoft.com/office/drawing/2014/main" id="{E36C2A6B-F90F-4772-9BEF-DC5D3382976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8" name="Google Shape;2093;p65">
                    <a:extLst>
                      <a:ext uri="{FF2B5EF4-FFF2-40B4-BE49-F238E27FC236}">
                        <a16:creationId xmlns:a16="http://schemas.microsoft.com/office/drawing/2014/main" id="{4652B03C-659B-497F-B304-71FA484F85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9" name="Google Shape;2094;p65">
                    <a:extLst>
                      <a:ext uri="{FF2B5EF4-FFF2-40B4-BE49-F238E27FC236}">
                        <a16:creationId xmlns:a16="http://schemas.microsoft.com/office/drawing/2014/main" id="{B2E8348E-55A6-431A-80B7-16BB5E2C442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0" name="Google Shape;2095;p65">
                    <a:extLst>
                      <a:ext uri="{FF2B5EF4-FFF2-40B4-BE49-F238E27FC236}">
                        <a16:creationId xmlns:a16="http://schemas.microsoft.com/office/drawing/2014/main" id="{02FE7A6F-4F70-4090-87AC-B688C9B6A2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1" name="Google Shape;2096;p65">
                    <a:extLst>
                      <a:ext uri="{FF2B5EF4-FFF2-40B4-BE49-F238E27FC236}">
                        <a16:creationId xmlns:a16="http://schemas.microsoft.com/office/drawing/2014/main" id="{03672A34-5B26-4D08-BC03-04B6B2097C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2" name="Google Shape;2097;p65">
                    <a:extLst>
                      <a:ext uri="{FF2B5EF4-FFF2-40B4-BE49-F238E27FC236}">
                        <a16:creationId xmlns:a16="http://schemas.microsoft.com/office/drawing/2014/main" id="{9B81B53C-C1FF-4AEE-BF9D-430846F9A77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3" name="Google Shape;2098;p65">
                    <a:extLst>
                      <a:ext uri="{FF2B5EF4-FFF2-40B4-BE49-F238E27FC236}">
                        <a16:creationId xmlns:a16="http://schemas.microsoft.com/office/drawing/2014/main" id="{916A64AC-FF0B-4593-ABAC-648310F598C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4" name="Google Shape;2099;p65">
                    <a:extLst>
                      <a:ext uri="{FF2B5EF4-FFF2-40B4-BE49-F238E27FC236}">
                        <a16:creationId xmlns:a16="http://schemas.microsoft.com/office/drawing/2014/main" id="{18C9BC9C-142C-419D-8476-1F3E8A07D6E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5" name="Google Shape;2100;p65">
                    <a:extLst>
                      <a:ext uri="{FF2B5EF4-FFF2-40B4-BE49-F238E27FC236}">
                        <a16:creationId xmlns:a16="http://schemas.microsoft.com/office/drawing/2014/main" id="{E921E852-206A-486C-B820-B444386DB7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6" name="Google Shape;2101;p65">
                    <a:extLst>
                      <a:ext uri="{FF2B5EF4-FFF2-40B4-BE49-F238E27FC236}">
                        <a16:creationId xmlns:a16="http://schemas.microsoft.com/office/drawing/2014/main" id="{1F9513B3-085E-4492-9078-CDC08C3F87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7" name="Google Shape;2102;p65">
                    <a:extLst>
                      <a:ext uri="{FF2B5EF4-FFF2-40B4-BE49-F238E27FC236}">
                        <a16:creationId xmlns:a16="http://schemas.microsoft.com/office/drawing/2014/main" id="{01ECFFF9-89BD-4DE4-B303-A7133B24C2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8" name="Google Shape;2103;p65">
                    <a:extLst>
                      <a:ext uri="{FF2B5EF4-FFF2-40B4-BE49-F238E27FC236}">
                        <a16:creationId xmlns:a16="http://schemas.microsoft.com/office/drawing/2014/main" id="{3CA42994-0025-498B-9DA9-4BB1A8A326D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9" name="Google Shape;2104;p65">
                    <a:extLst>
                      <a:ext uri="{FF2B5EF4-FFF2-40B4-BE49-F238E27FC236}">
                        <a16:creationId xmlns:a16="http://schemas.microsoft.com/office/drawing/2014/main" id="{43F19AE1-F33A-49A6-91FB-B34310444F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0" name="Google Shape;2105;p65">
                    <a:extLst>
                      <a:ext uri="{FF2B5EF4-FFF2-40B4-BE49-F238E27FC236}">
                        <a16:creationId xmlns:a16="http://schemas.microsoft.com/office/drawing/2014/main" id="{54A591F0-B34B-460B-AB6A-1E25A32CBBE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1" name="Google Shape;2106;p65">
                    <a:extLst>
                      <a:ext uri="{FF2B5EF4-FFF2-40B4-BE49-F238E27FC236}">
                        <a16:creationId xmlns:a16="http://schemas.microsoft.com/office/drawing/2014/main" id="{F33CDC36-6B5D-4FB5-981B-8668D00E59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2" name="Google Shape;2107;p65">
                    <a:extLst>
                      <a:ext uri="{FF2B5EF4-FFF2-40B4-BE49-F238E27FC236}">
                        <a16:creationId xmlns:a16="http://schemas.microsoft.com/office/drawing/2014/main" id="{100A264A-4286-404A-8CDA-2F45748BBA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3" name="Google Shape;2108;p65">
                    <a:extLst>
                      <a:ext uri="{FF2B5EF4-FFF2-40B4-BE49-F238E27FC236}">
                        <a16:creationId xmlns:a16="http://schemas.microsoft.com/office/drawing/2014/main" id="{4134B9BB-5612-4C2B-9E90-0A1BF0EBF2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4" name="Google Shape;2109;p65">
                    <a:extLst>
                      <a:ext uri="{FF2B5EF4-FFF2-40B4-BE49-F238E27FC236}">
                        <a16:creationId xmlns:a16="http://schemas.microsoft.com/office/drawing/2014/main" id="{95814857-53C5-4D17-9957-6BDA0DDE02D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5" name="Google Shape;2110;p65">
                    <a:extLst>
                      <a:ext uri="{FF2B5EF4-FFF2-40B4-BE49-F238E27FC236}">
                        <a16:creationId xmlns:a16="http://schemas.microsoft.com/office/drawing/2014/main" id="{8C7C8C1B-3F58-498E-9F5B-2AFC3371E95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6" name="Google Shape;2111;p65">
                    <a:extLst>
                      <a:ext uri="{FF2B5EF4-FFF2-40B4-BE49-F238E27FC236}">
                        <a16:creationId xmlns:a16="http://schemas.microsoft.com/office/drawing/2014/main" id="{3092F802-1F01-473C-92DE-24494D7218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7" name="Google Shape;2112;p65">
                    <a:extLst>
                      <a:ext uri="{FF2B5EF4-FFF2-40B4-BE49-F238E27FC236}">
                        <a16:creationId xmlns:a16="http://schemas.microsoft.com/office/drawing/2014/main" id="{30A8565D-E97C-4D4C-B7D1-ABB16C827E3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8" name="Google Shape;2113;p65">
                    <a:extLst>
                      <a:ext uri="{FF2B5EF4-FFF2-40B4-BE49-F238E27FC236}">
                        <a16:creationId xmlns:a16="http://schemas.microsoft.com/office/drawing/2014/main" id="{C65814BE-AADB-4310-BAB7-B6841254FA8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90" name="Google Shape;2070;p65">
                <a:extLst>
                  <a:ext uri="{FF2B5EF4-FFF2-40B4-BE49-F238E27FC236}">
                    <a16:creationId xmlns:a16="http://schemas.microsoft.com/office/drawing/2014/main" id="{5640DF16-28C0-43E0-B766-CE04F2F86120}"/>
                  </a:ext>
                </a:extLst>
              </p:cNvPr>
              <p:cNvGrpSpPr/>
              <p:nvPr/>
            </p:nvGrpSpPr>
            <p:grpSpPr>
              <a:xfrm rot="15524201">
                <a:off x="512056" y="3124566"/>
                <a:ext cx="971201" cy="524321"/>
                <a:chOff x="607374" y="701367"/>
                <a:chExt cx="1289558" cy="696192"/>
              </a:xfrm>
            </p:grpSpPr>
            <p:sp>
              <p:nvSpPr>
                <p:cNvPr id="593" name="Google Shape;2071;p65">
                  <a:extLst>
                    <a:ext uri="{FF2B5EF4-FFF2-40B4-BE49-F238E27FC236}">
                      <a16:creationId xmlns:a16="http://schemas.microsoft.com/office/drawing/2014/main" id="{8066308E-E440-42EA-8DBA-1F5537BAEC3E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94" name="Google Shape;2072;p65">
                  <a:extLst>
                    <a:ext uri="{FF2B5EF4-FFF2-40B4-BE49-F238E27FC236}">
                      <a16:creationId xmlns:a16="http://schemas.microsoft.com/office/drawing/2014/main" id="{40571075-2CBB-4DC6-9A2B-67DF18BCD11D}"/>
                    </a:ext>
                  </a:extLst>
                </p:cNvPr>
                <p:cNvGrpSpPr/>
                <p:nvPr/>
              </p:nvGrpSpPr>
              <p:grpSpPr>
                <a:xfrm rot="-5695325">
                  <a:off x="1135403" y="636030"/>
                  <a:ext cx="696192" cy="826866"/>
                  <a:chOff x="7097948" y="900302"/>
                  <a:chExt cx="696201" cy="826876"/>
                </a:xfrm>
              </p:grpSpPr>
              <p:sp>
                <p:nvSpPr>
                  <p:cNvPr id="596" name="Google Shape;2074;p65">
                    <a:extLst>
                      <a:ext uri="{FF2B5EF4-FFF2-40B4-BE49-F238E27FC236}">
                        <a16:creationId xmlns:a16="http://schemas.microsoft.com/office/drawing/2014/main" id="{EF0CD918-7983-4323-8430-AB4D817F9BE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7" name="Google Shape;2075;p65">
                    <a:extLst>
                      <a:ext uri="{FF2B5EF4-FFF2-40B4-BE49-F238E27FC236}">
                        <a16:creationId xmlns:a16="http://schemas.microsoft.com/office/drawing/2014/main" id="{2BB388BB-21C9-4D29-A21E-2D2289397E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8" name="Google Shape;2076;p65">
                    <a:extLst>
                      <a:ext uri="{FF2B5EF4-FFF2-40B4-BE49-F238E27FC236}">
                        <a16:creationId xmlns:a16="http://schemas.microsoft.com/office/drawing/2014/main" id="{CC6A1102-91E9-4734-ADD3-8DDDA77A1D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9" name="Google Shape;2077;p65">
                    <a:extLst>
                      <a:ext uri="{FF2B5EF4-FFF2-40B4-BE49-F238E27FC236}">
                        <a16:creationId xmlns:a16="http://schemas.microsoft.com/office/drawing/2014/main" id="{22991376-C52F-44E6-9D85-3A23C88DE88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0" name="Google Shape;2078;p65">
                    <a:extLst>
                      <a:ext uri="{FF2B5EF4-FFF2-40B4-BE49-F238E27FC236}">
                        <a16:creationId xmlns:a16="http://schemas.microsoft.com/office/drawing/2014/main" id="{17B8B2AA-E5C7-47D2-8663-7B4A64D2F63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1" name="Google Shape;2079;p65">
                    <a:extLst>
                      <a:ext uri="{FF2B5EF4-FFF2-40B4-BE49-F238E27FC236}">
                        <a16:creationId xmlns:a16="http://schemas.microsoft.com/office/drawing/2014/main" id="{01C02F4C-5C9C-41CB-A51B-9F12EA73165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2" name="Google Shape;2080;p65">
                    <a:extLst>
                      <a:ext uri="{FF2B5EF4-FFF2-40B4-BE49-F238E27FC236}">
                        <a16:creationId xmlns:a16="http://schemas.microsoft.com/office/drawing/2014/main" id="{16211519-3658-4CE0-AA2C-2C5FA56EC1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3" name="Google Shape;2081;p65">
                    <a:extLst>
                      <a:ext uri="{FF2B5EF4-FFF2-40B4-BE49-F238E27FC236}">
                        <a16:creationId xmlns:a16="http://schemas.microsoft.com/office/drawing/2014/main" id="{13AFAF78-5F22-4F4B-A4EC-94D3BF9FD8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4" name="Google Shape;2082;p65">
                    <a:extLst>
                      <a:ext uri="{FF2B5EF4-FFF2-40B4-BE49-F238E27FC236}">
                        <a16:creationId xmlns:a16="http://schemas.microsoft.com/office/drawing/2014/main" id="{91A628C7-3408-484B-8C3F-17FCE2984C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5" name="Google Shape;2083;p65">
                    <a:extLst>
                      <a:ext uri="{FF2B5EF4-FFF2-40B4-BE49-F238E27FC236}">
                        <a16:creationId xmlns:a16="http://schemas.microsoft.com/office/drawing/2014/main" id="{7F8B4131-568E-4DA1-BBD0-A96534DC06C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6" name="Google Shape;2084;p65">
                    <a:extLst>
                      <a:ext uri="{FF2B5EF4-FFF2-40B4-BE49-F238E27FC236}">
                        <a16:creationId xmlns:a16="http://schemas.microsoft.com/office/drawing/2014/main" id="{9274ABEA-F474-488F-8893-7F0E892C86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7" name="Google Shape;2085;p65">
                    <a:extLst>
                      <a:ext uri="{FF2B5EF4-FFF2-40B4-BE49-F238E27FC236}">
                        <a16:creationId xmlns:a16="http://schemas.microsoft.com/office/drawing/2014/main" id="{65ED7A0C-AD74-4D41-B19F-904EEACD10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8" name="Google Shape;2086;p65">
                    <a:extLst>
                      <a:ext uri="{FF2B5EF4-FFF2-40B4-BE49-F238E27FC236}">
                        <a16:creationId xmlns:a16="http://schemas.microsoft.com/office/drawing/2014/main" id="{BAB737D9-C9DF-4E87-B184-B166EA32A58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9" name="Google Shape;2087;p65">
                    <a:extLst>
                      <a:ext uri="{FF2B5EF4-FFF2-40B4-BE49-F238E27FC236}">
                        <a16:creationId xmlns:a16="http://schemas.microsoft.com/office/drawing/2014/main" id="{4D790CAA-5305-4E6B-B67C-238B32BAA8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0" name="Google Shape;2088;p65">
                    <a:extLst>
                      <a:ext uri="{FF2B5EF4-FFF2-40B4-BE49-F238E27FC236}">
                        <a16:creationId xmlns:a16="http://schemas.microsoft.com/office/drawing/2014/main" id="{13F42C04-7F27-4B8B-808E-1495E380348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1" name="Google Shape;2089;p65">
                    <a:extLst>
                      <a:ext uri="{FF2B5EF4-FFF2-40B4-BE49-F238E27FC236}">
                        <a16:creationId xmlns:a16="http://schemas.microsoft.com/office/drawing/2014/main" id="{67126336-EA3D-4606-A0EE-F87B408F93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2" name="Google Shape;2090;p65">
                    <a:extLst>
                      <a:ext uri="{FF2B5EF4-FFF2-40B4-BE49-F238E27FC236}">
                        <a16:creationId xmlns:a16="http://schemas.microsoft.com/office/drawing/2014/main" id="{C8A1AC8B-3B20-49A2-ACC6-6E7AA6F055A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3" name="Google Shape;2091;p65">
                    <a:extLst>
                      <a:ext uri="{FF2B5EF4-FFF2-40B4-BE49-F238E27FC236}">
                        <a16:creationId xmlns:a16="http://schemas.microsoft.com/office/drawing/2014/main" id="{A12EBAA7-25D4-48E7-BA88-08A06E1E7E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4" name="Google Shape;2092;p65">
                    <a:extLst>
                      <a:ext uri="{FF2B5EF4-FFF2-40B4-BE49-F238E27FC236}">
                        <a16:creationId xmlns:a16="http://schemas.microsoft.com/office/drawing/2014/main" id="{BBC69168-7813-48DA-88A8-021EAB74940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5" name="Google Shape;2093;p65">
                    <a:extLst>
                      <a:ext uri="{FF2B5EF4-FFF2-40B4-BE49-F238E27FC236}">
                        <a16:creationId xmlns:a16="http://schemas.microsoft.com/office/drawing/2014/main" id="{FD1BD2A7-2B15-4FD3-A431-B28A9767A1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6" name="Google Shape;2094;p65">
                    <a:extLst>
                      <a:ext uri="{FF2B5EF4-FFF2-40B4-BE49-F238E27FC236}">
                        <a16:creationId xmlns:a16="http://schemas.microsoft.com/office/drawing/2014/main" id="{A941EE4E-F158-4E86-B786-B16AD79C3B9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7" name="Google Shape;2095;p65">
                    <a:extLst>
                      <a:ext uri="{FF2B5EF4-FFF2-40B4-BE49-F238E27FC236}">
                        <a16:creationId xmlns:a16="http://schemas.microsoft.com/office/drawing/2014/main" id="{28E8BC3D-5CF5-428B-BEEE-F3D7DC7968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8" name="Google Shape;2096;p65">
                    <a:extLst>
                      <a:ext uri="{FF2B5EF4-FFF2-40B4-BE49-F238E27FC236}">
                        <a16:creationId xmlns:a16="http://schemas.microsoft.com/office/drawing/2014/main" id="{52B67C58-FC92-455F-BB97-3376FEDAE8D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19" name="Google Shape;2097;p65">
                    <a:extLst>
                      <a:ext uri="{FF2B5EF4-FFF2-40B4-BE49-F238E27FC236}">
                        <a16:creationId xmlns:a16="http://schemas.microsoft.com/office/drawing/2014/main" id="{BB3B4799-4CD0-4EE2-9165-FB2FD93465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0" name="Google Shape;2098;p65">
                    <a:extLst>
                      <a:ext uri="{FF2B5EF4-FFF2-40B4-BE49-F238E27FC236}">
                        <a16:creationId xmlns:a16="http://schemas.microsoft.com/office/drawing/2014/main" id="{D0F243C1-4847-492E-983A-0991A4C369D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1" name="Google Shape;2099;p65">
                    <a:extLst>
                      <a:ext uri="{FF2B5EF4-FFF2-40B4-BE49-F238E27FC236}">
                        <a16:creationId xmlns:a16="http://schemas.microsoft.com/office/drawing/2014/main" id="{0CE8654D-0268-4D87-8A58-F2E935509DF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2" name="Google Shape;2100;p65">
                    <a:extLst>
                      <a:ext uri="{FF2B5EF4-FFF2-40B4-BE49-F238E27FC236}">
                        <a16:creationId xmlns:a16="http://schemas.microsoft.com/office/drawing/2014/main" id="{E8A84DBC-986A-4B11-9015-58FE507D92E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3" name="Google Shape;2101;p65">
                    <a:extLst>
                      <a:ext uri="{FF2B5EF4-FFF2-40B4-BE49-F238E27FC236}">
                        <a16:creationId xmlns:a16="http://schemas.microsoft.com/office/drawing/2014/main" id="{9E5EF0D6-519F-4EB9-9702-E95B0BF03D2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4" name="Google Shape;2102;p65">
                    <a:extLst>
                      <a:ext uri="{FF2B5EF4-FFF2-40B4-BE49-F238E27FC236}">
                        <a16:creationId xmlns:a16="http://schemas.microsoft.com/office/drawing/2014/main" id="{6192B568-0ED4-41C8-80E4-4176225FBE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5" name="Google Shape;2103;p65">
                    <a:extLst>
                      <a:ext uri="{FF2B5EF4-FFF2-40B4-BE49-F238E27FC236}">
                        <a16:creationId xmlns:a16="http://schemas.microsoft.com/office/drawing/2014/main" id="{142B3E28-E93B-428F-A109-CA4872E5193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6" name="Google Shape;2104;p65">
                    <a:extLst>
                      <a:ext uri="{FF2B5EF4-FFF2-40B4-BE49-F238E27FC236}">
                        <a16:creationId xmlns:a16="http://schemas.microsoft.com/office/drawing/2014/main" id="{8C3B8D84-A1D4-4644-A1DC-511240E2855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7" name="Google Shape;2105;p65">
                    <a:extLst>
                      <a:ext uri="{FF2B5EF4-FFF2-40B4-BE49-F238E27FC236}">
                        <a16:creationId xmlns:a16="http://schemas.microsoft.com/office/drawing/2014/main" id="{394416E9-C952-469C-BA95-A41797324C9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8" name="Google Shape;2106;p65">
                    <a:extLst>
                      <a:ext uri="{FF2B5EF4-FFF2-40B4-BE49-F238E27FC236}">
                        <a16:creationId xmlns:a16="http://schemas.microsoft.com/office/drawing/2014/main" id="{C75D931E-7FE1-4B09-89DC-A6B9E39CC1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9" name="Google Shape;2107;p65">
                    <a:extLst>
                      <a:ext uri="{FF2B5EF4-FFF2-40B4-BE49-F238E27FC236}">
                        <a16:creationId xmlns:a16="http://schemas.microsoft.com/office/drawing/2014/main" id="{CFEA0F28-1B8C-4315-BDC9-DEE890FABB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0" name="Google Shape;2108;p65">
                    <a:extLst>
                      <a:ext uri="{FF2B5EF4-FFF2-40B4-BE49-F238E27FC236}">
                        <a16:creationId xmlns:a16="http://schemas.microsoft.com/office/drawing/2014/main" id="{178D2327-D99A-4A63-9A3B-5BA2A9FB963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1" name="Google Shape;2109;p65">
                    <a:extLst>
                      <a:ext uri="{FF2B5EF4-FFF2-40B4-BE49-F238E27FC236}">
                        <a16:creationId xmlns:a16="http://schemas.microsoft.com/office/drawing/2014/main" id="{F2F90E3A-1A97-4441-99F5-9F40E5CBED5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2" name="Google Shape;2110;p65">
                    <a:extLst>
                      <a:ext uri="{FF2B5EF4-FFF2-40B4-BE49-F238E27FC236}">
                        <a16:creationId xmlns:a16="http://schemas.microsoft.com/office/drawing/2014/main" id="{9C1B3CCE-389E-4951-A629-F575562596D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3" name="Google Shape;2111;p65">
                    <a:extLst>
                      <a:ext uri="{FF2B5EF4-FFF2-40B4-BE49-F238E27FC236}">
                        <a16:creationId xmlns:a16="http://schemas.microsoft.com/office/drawing/2014/main" id="{FA785691-D124-489B-BAF1-CA244137A06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4" name="Google Shape;2112;p65">
                    <a:extLst>
                      <a:ext uri="{FF2B5EF4-FFF2-40B4-BE49-F238E27FC236}">
                        <a16:creationId xmlns:a16="http://schemas.microsoft.com/office/drawing/2014/main" id="{32F8516D-7BE8-47F9-BE2E-5C772356A7E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5" name="Google Shape;2113;p65">
                    <a:extLst>
                      <a:ext uri="{FF2B5EF4-FFF2-40B4-BE49-F238E27FC236}">
                        <a16:creationId xmlns:a16="http://schemas.microsoft.com/office/drawing/2014/main" id="{EBB93924-EF54-4F2B-BCC2-13EC94D0F8F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91" name="Google Shape;1273;p52">
                <a:extLst>
                  <a:ext uri="{FF2B5EF4-FFF2-40B4-BE49-F238E27FC236}">
                    <a16:creationId xmlns:a16="http://schemas.microsoft.com/office/drawing/2014/main" id="{6F21EF6C-BEDE-4AAF-BEC1-BAB7B15544C0}"/>
                  </a:ext>
                </a:extLst>
              </p:cNvPr>
              <p:cNvGrpSpPr/>
              <p:nvPr/>
            </p:nvGrpSpPr>
            <p:grpSpPr>
              <a:xfrm rot="8357514">
                <a:off x="4449984" y="3033960"/>
                <a:ext cx="967436" cy="695071"/>
                <a:chOff x="607374" y="624733"/>
                <a:chExt cx="1284648" cy="922977"/>
              </a:xfrm>
            </p:grpSpPr>
            <p:sp>
              <p:nvSpPr>
                <p:cNvPr id="550" name="Google Shape;1274;p52">
                  <a:extLst>
                    <a:ext uri="{FF2B5EF4-FFF2-40B4-BE49-F238E27FC236}">
                      <a16:creationId xmlns:a16="http://schemas.microsoft.com/office/drawing/2014/main" id="{31EFC26C-7580-4959-81A0-EB1B2D0BBFB0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51" name="Google Shape;1275;p52">
                  <a:extLst>
                    <a:ext uri="{FF2B5EF4-FFF2-40B4-BE49-F238E27FC236}">
                      <a16:creationId xmlns:a16="http://schemas.microsoft.com/office/drawing/2014/main" id="{876ED46E-10E8-4AA7-A902-EB31B6329775}"/>
                    </a:ext>
                  </a:extLst>
                </p:cNvPr>
                <p:cNvGrpSpPr/>
                <p:nvPr/>
              </p:nvGrpSpPr>
              <p:grpSpPr>
                <a:xfrm rot="-5695325">
                  <a:off x="1024059" y="681900"/>
                  <a:ext cx="856754" cy="808643"/>
                  <a:chOff x="6983707" y="875311"/>
                  <a:chExt cx="856765" cy="808653"/>
                </a:xfrm>
              </p:grpSpPr>
              <p:sp>
                <p:nvSpPr>
                  <p:cNvPr id="552" name="Google Shape;1276;p52">
                    <a:extLst>
                      <a:ext uri="{FF2B5EF4-FFF2-40B4-BE49-F238E27FC236}">
                        <a16:creationId xmlns:a16="http://schemas.microsoft.com/office/drawing/2014/main" id="{8014F894-C6A3-485F-B355-92D70F88FFA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3" name="Google Shape;1277;p52">
                    <a:extLst>
                      <a:ext uri="{FF2B5EF4-FFF2-40B4-BE49-F238E27FC236}">
                        <a16:creationId xmlns:a16="http://schemas.microsoft.com/office/drawing/2014/main" id="{53CA082D-3EBB-467F-9D6F-3ECED87E623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4" name="Google Shape;1278;p52">
                    <a:extLst>
                      <a:ext uri="{FF2B5EF4-FFF2-40B4-BE49-F238E27FC236}">
                        <a16:creationId xmlns:a16="http://schemas.microsoft.com/office/drawing/2014/main" id="{EC6B6E53-1F42-4634-BBEC-AA8FC366569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5" name="Google Shape;1279;p52">
                    <a:extLst>
                      <a:ext uri="{FF2B5EF4-FFF2-40B4-BE49-F238E27FC236}">
                        <a16:creationId xmlns:a16="http://schemas.microsoft.com/office/drawing/2014/main" id="{E916EFBC-6498-4C31-9A85-865D2812F0F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6" name="Google Shape;1280;p52">
                    <a:extLst>
                      <a:ext uri="{FF2B5EF4-FFF2-40B4-BE49-F238E27FC236}">
                        <a16:creationId xmlns:a16="http://schemas.microsoft.com/office/drawing/2014/main" id="{85600290-E491-4F7C-8C1B-E6AA4CDFF83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7" name="Google Shape;1281;p52">
                    <a:extLst>
                      <a:ext uri="{FF2B5EF4-FFF2-40B4-BE49-F238E27FC236}">
                        <a16:creationId xmlns:a16="http://schemas.microsoft.com/office/drawing/2014/main" id="{44AE3743-EECF-4B8F-8F97-ABE3F630E53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8" name="Google Shape;1282;p52">
                    <a:extLst>
                      <a:ext uri="{FF2B5EF4-FFF2-40B4-BE49-F238E27FC236}">
                        <a16:creationId xmlns:a16="http://schemas.microsoft.com/office/drawing/2014/main" id="{38229D02-BD4A-4B48-96B7-88D9D5478F3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9" name="Google Shape;1283;p52">
                    <a:extLst>
                      <a:ext uri="{FF2B5EF4-FFF2-40B4-BE49-F238E27FC236}">
                        <a16:creationId xmlns:a16="http://schemas.microsoft.com/office/drawing/2014/main" id="{6C9E2671-FAF8-4CBB-AA33-6E6964ED197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0" name="Google Shape;1284;p52">
                    <a:extLst>
                      <a:ext uri="{FF2B5EF4-FFF2-40B4-BE49-F238E27FC236}">
                        <a16:creationId xmlns:a16="http://schemas.microsoft.com/office/drawing/2014/main" id="{8005E72B-E05C-462E-B4CB-4296B096A03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1" name="Google Shape;1285;p52">
                    <a:extLst>
                      <a:ext uri="{FF2B5EF4-FFF2-40B4-BE49-F238E27FC236}">
                        <a16:creationId xmlns:a16="http://schemas.microsoft.com/office/drawing/2014/main" id="{85B04E0E-625B-4DF0-A923-2563CD7EF7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2" name="Google Shape;1286;p52">
                    <a:extLst>
                      <a:ext uri="{FF2B5EF4-FFF2-40B4-BE49-F238E27FC236}">
                        <a16:creationId xmlns:a16="http://schemas.microsoft.com/office/drawing/2014/main" id="{F41125E8-A76D-48E7-9804-D5C0BD188D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3" name="Google Shape;1287;p52">
                    <a:extLst>
                      <a:ext uri="{FF2B5EF4-FFF2-40B4-BE49-F238E27FC236}">
                        <a16:creationId xmlns:a16="http://schemas.microsoft.com/office/drawing/2014/main" id="{AB800735-4E84-482A-B495-350A0AF4670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4" name="Google Shape;1288;p52">
                    <a:extLst>
                      <a:ext uri="{FF2B5EF4-FFF2-40B4-BE49-F238E27FC236}">
                        <a16:creationId xmlns:a16="http://schemas.microsoft.com/office/drawing/2014/main" id="{545728EB-8F10-49A2-AB04-6671E48D4A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5" name="Google Shape;1289;p52">
                    <a:extLst>
                      <a:ext uri="{FF2B5EF4-FFF2-40B4-BE49-F238E27FC236}">
                        <a16:creationId xmlns:a16="http://schemas.microsoft.com/office/drawing/2014/main" id="{1F26BE67-BE88-4E2D-B6CC-0F47642CAF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6" name="Google Shape;1290;p52">
                    <a:extLst>
                      <a:ext uri="{FF2B5EF4-FFF2-40B4-BE49-F238E27FC236}">
                        <a16:creationId xmlns:a16="http://schemas.microsoft.com/office/drawing/2014/main" id="{57FD5AFD-7C94-4AFA-BD0B-6084243F93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7" name="Google Shape;1291;p52">
                    <a:extLst>
                      <a:ext uri="{FF2B5EF4-FFF2-40B4-BE49-F238E27FC236}">
                        <a16:creationId xmlns:a16="http://schemas.microsoft.com/office/drawing/2014/main" id="{5327E2A3-3795-4AC9-A027-4CCC276C30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8" name="Google Shape;1292;p52">
                    <a:extLst>
                      <a:ext uri="{FF2B5EF4-FFF2-40B4-BE49-F238E27FC236}">
                        <a16:creationId xmlns:a16="http://schemas.microsoft.com/office/drawing/2014/main" id="{9E0B77DA-3A88-4CEB-A7C0-FE5A1A8E43E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69" name="Google Shape;1293;p52">
                    <a:extLst>
                      <a:ext uri="{FF2B5EF4-FFF2-40B4-BE49-F238E27FC236}">
                        <a16:creationId xmlns:a16="http://schemas.microsoft.com/office/drawing/2014/main" id="{63495D4A-B4DB-4F8B-A745-ADF4F4E3648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0" name="Google Shape;1294;p52">
                    <a:extLst>
                      <a:ext uri="{FF2B5EF4-FFF2-40B4-BE49-F238E27FC236}">
                        <a16:creationId xmlns:a16="http://schemas.microsoft.com/office/drawing/2014/main" id="{BDE38526-B0EC-4087-9507-E909565967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1" name="Google Shape;1295;p52">
                    <a:extLst>
                      <a:ext uri="{FF2B5EF4-FFF2-40B4-BE49-F238E27FC236}">
                        <a16:creationId xmlns:a16="http://schemas.microsoft.com/office/drawing/2014/main" id="{C2753F37-BC43-4248-819D-94A8412A48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2" name="Google Shape;1296;p52">
                    <a:extLst>
                      <a:ext uri="{FF2B5EF4-FFF2-40B4-BE49-F238E27FC236}">
                        <a16:creationId xmlns:a16="http://schemas.microsoft.com/office/drawing/2014/main" id="{7CC3446E-D214-4696-B0F8-B09D30939B0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3" name="Google Shape;1297;p52">
                    <a:extLst>
                      <a:ext uri="{FF2B5EF4-FFF2-40B4-BE49-F238E27FC236}">
                        <a16:creationId xmlns:a16="http://schemas.microsoft.com/office/drawing/2014/main" id="{CBA7E267-55A3-4642-BFF4-9FC5AC7830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4" name="Google Shape;1298;p52">
                    <a:extLst>
                      <a:ext uri="{FF2B5EF4-FFF2-40B4-BE49-F238E27FC236}">
                        <a16:creationId xmlns:a16="http://schemas.microsoft.com/office/drawing/2014/main" id="{0BF5BA37-2B73-4491-BB15-DBD8E83D55A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5" name="Google Shape;1299;p52">
                    <a:extLst>
                      <a:ext uri="{FF2B5EF4-FFF2-40B4-BE49-F238E27FC236}">
                        <a16:creationId xmlns:a16="http://schemas.microsoft.com/office/drawing/2014/main" id="{AD9395E1-F736-434C-A3CF-8478F2B0C0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6" name="Google Shape;1300;p52">
                    <a:extLst>
                      <a:ext uri="{FF2B5EF4-FFF2-40B4-BE49-F238E27FC236}">
                        <a16:creationId xmlns:a16="http://schemas.microsoft.com/office/drawing/2014/main" id="{0158F2F0-FF72-4492-8EE5-16098820A5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7" name="Google Shape;1301;p52">
                    <a:extLst>
                      <a:ext uri="{FF2B5EF4-FFF2-40B4-BE49-F238E27FC236}">
                        <a16:creationId xmlns:a16="http://schemas.microsoft.com/office/drawing/2014/main" id="{7C39E8E6-FD3D-48F4-8954-61A24A41DB5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8" name="Google Shape;1302;p52">
                    <a:extLst>
                      <a:ext uri="{FF2B5EF4-FFF2-40B4-BE49-F238E27FC236}">
                        <a16:creationId xmlns:a16="http://schemas.microsoft.com/office/drawing/2014/main" id="{253FF4C3-D4DB-4AA9-8BAD-3C6363B459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9" name="Google Shape;1303;p52">
                    <a:extLst>
                      <a:ext uri="{FF2B5EF4-FFF2-40B4-BE49-F238E27FC236}">
                        <a16:creationId xmlns:a16="http://schemas.microsoft.com/office/drawing/2014/main" id="{3751AAED-4A3C-411F-9670-8CCD2050DB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0" name="Google Shape;1304;p52">
                    <a:extLst>
                      <a:ext uri="{FF2B5EF4-FFF2-40B4-BE49-F238E27FC236}">
                        <a16:creationId xmlns:a16="http://schemas.microsoft.com/office/drawing/2014/main" id="{AC014618-1B7A-407E-A13E-BD950C430B4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1" name="Google Shape;1305;p52">
                    <a:extLst>
                      <a:ext uri="{FF2B5EF4-FFF2-40B4-BE49-F238E27FC236}">
                        <a16:creationId xmlns:a16="http://schemas.microsoft.com/office/drawing/2014/main" id="{2B5CC2B8-6978-4437-8A8B-86434FFE12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2" name="Google Shape;1306;p52">
                    <a:extLst>
                      <a:ext uri="{FF2B5EF4-FFF2-40B4-BE49-F238E27FC236}">
                        <a16:creationId xmlns:a16="http://schemas.microsoft.com/office/drawing/2014/main" id="{333296F2-C4F7-4DD1-8506-386DE42CF5D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3" name="Google Shape;1307;p52">
                    <a:extLst>
                      <a:ext uri="{FF2B5EF4-FFF2-40B4-BE49-F238E27FC236}">
                        <a16:creationId xmlns:a16="http://schemas.microsoft.com/office/drawing/2014/main" id="{194B0A57-CA6E-4818-8B41-3D7EB08D6B9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4" name="Google Shape;1308;p52">
                    <a:extLst>
                      <a:ext uri="{FF2B5EF4-FFF2-40B4-BE49-F238E27FC236}">
                        <a16:creationId xmlns:a16="http://schemas.microsoft.com/office/drawing/2014/main" id="{FDD084ED-1582-41D5-B0E5-EA4B7FFD628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5" name="Google Shape;1309;p52">
                    <a:extLst>
                      <a:ext uri="{FF2B5EF4-FFF2-40B4-BE49-F238E27FC236}">
                        <a16:creationId xmlns:a16="http://schemas.microsoft.com/office/drawing/2014/main" id="{A6DF6159-5CBD-4DB8-8A76-F401E1F402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6" name="Google Shape;1310;p52">
                    <a:extLst>
                      <a:ext uri="{FF2B5EF4-FFF2-40B4-BE49-F238E27FC236}">
                        <a16:creationId xmlns:a16="http://schemas.microsoft.com/office/drawing/2014/main" id="{53E1B43B-B791-4041-B33D-B82E2F27840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7" name="Google Shape;1311;p52">
                    <a:extLst>
                      <a:ext uri="{FF2B5EF4-FFF2-40B4-BE49-F238E27FC236}">
                        <a16:creationId xmlns:a16="http://schemas.microsoft.com/office/drawing/2014/main" id="{0CFD2254-01E3-4277-BEE5-5B8F3C1AD0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8" name="Google Shape;1312;p52">
                    <a:extLst>
                      <a:ext uri="{FF2B5EF4-FFF2-40B4-BE49-F238E27FC236}">
                        <a16:creationId xmlns:a16="http://schemas.microsoft.com/office/drawing/2014/main" id="{9365B1EF-3B82-4A8A-8B30-95F51566008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89" name="Google Shape;1313;p52">
                    <a:extLst>
                      <a:ext uri="{FF2B5EF4-FFF2-40B4-BE49-F238E27FC236}">
                        <a16:creationId xmlns:a16="http://schemas.microsoft.com/office/drawing/2014/main" id="{80E8B98A-24DB-488E-8D09-CFEA2279E1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0" name="Google Shape;1314;p52">
                    <a:extLst>
                      <a:ext uri="{FF2B5EF4-FFF2-40B4-BE49-F238E27FC236}">
                        <a16:creationId xmlns:a16="http://schemas.microsoft.com/office/drawing/2014/main" id="{15704577-B526-4497-BC10-176A771145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1" name="Google Shape;1315;p52">
                    <a:extLst>
                      <a:ext uri="{FF2B5EF4-FFF2-40B4-BE49-F238E27FC236}">
                        <a16:creationId xmlns:a16="http://schemas.microsoft.com/office/drawing/2014/main" id="{CE950124-D781-4EC6-AB2B-41C7F43957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2" name="Google Shape;1316;p52">
                    <a:extLst>
                      <a:ext uri="{FF2B5EF4-FFF2-40B4-BE49-F238E27FC236}">
                        <a16:creationId xmlns:a16="http://schemas.microsoft.com/office/drawing/2014/main" id="{24E24C32-78C9-45F2-AD37-30A3658A521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621976" y="921635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492" name="Google Shape;1273;p52">
                <a:extLst>
                  <a:ext uri="{FF2B5EF4-FFF2-40B4-BE49-F238E27FC236}">
                    <a16:creationId xmlns:a16="http://schemas.microsoft.com/office/drawing/2014/main" id="{95D590C2-3EBB-4212-A1E5-3CB899CADD4D}"/>
                  </a:ext>
                </a:extLst>
              </p:cNvPr>
              <p:cNvGrpSpPr/>
              <p:nvPr/>
            </p:nvGrpSpPr>
            <p:grpSpPr>
              <a:xfrm rot="240322">
                <a:off x="5120920" y="3576683"/>
                <a:ext cx="1097783" cy="725711"/>
                <a:chOff x="468735" y="924169"/>
                <a:chExt cx="1457734" cy="963664"/>
              </a:xfrm>
            </p:grpSpPr>
            <p:sp>
              <p:nvSpPr>
                <p:cNvPr id="507" name="Google Shape;1274;p52">
                  <a:extLst>
                    <a:ext uri="{FF2B5EF4-FFF2-40B4-BE49-F238E27FC236}">
                      <a16:creationId xmlns:a16="http://schemas.microsoft.com/office/drawing/2014/main" id="{5AF78C42-CB0B-4D17-9660-CE6A45A8DF52}"/>
                    </a:ext>
                  </a:extLst>
                </p:cNvPr>
                <p:cNvSpPr/>
                <p:nvPr/>
              </p:nvSpPr>
              <p:spPr>
                <a:xfrm>
                  <a:off x="607374" y="930084"/>
                  <a:ext cx="270882" cy="3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1" h="9501" extrusionOk="0">
                      <a:moveTo>
                        <a:pt x="2395" y="1"/>
                      </a:moveTo>
                      <a:lnTo>
                        <a:pt x="1989" y="82"/>
                      </a:lnTo>
                      <a:lnTo>
                        <a:pt x="1624" y="163"/>
                      </a:lnTo>
                      <a:lnTo>
                        <a:pt x="1340" y="326"/>
                      </a:lnTo>
                      <a:lnTo>
                        <a:pt x="1096" y="529"/>
                      </a:lnTo>
                      <a:lnTo>
                        <a:pt x="893" y="813"/>
                      </a:lnTo>
                      <a:lnTo>
                        <a:pt x="731" y="1097"/>
                      </a:lnTo>
                      <a:lnTo>
                        <a:pt x="609" y="1462"/>
                      </a:lnTo>
                      <a:lnTo>
                        <a:pt x="528" y="1828"/>
                      </a:lnTo>
                      <a:lnTo>
                        <a:pt x="447" y="2234"/>
                      </a:lnTo>
                      <a:lnTo>
                        <a:pt x="284" y="3167"/>
                      </a:lnTo>
                      <a:lnTo>
                        <a:pt x="162" y="4223"/>
                      </a:lnTo>
                      <a:lnTo>
                        <a:pt x="41" y="5238"/>
                      </a:lnTo>
                      <a:lnTo>
                        <a:pt x="0" y="5725"/>
                      </a:lnTo>
                      <a:lnTo>
                        <a:pt x="0" y="6253"/>
                      </a:lnTo>
                      <a:lnTo>
                        <a:pt x="41" y="6740"/>
                      </a:lnTo>
                      <a:lnTo>
                        <a:pt x="162" y="7227"/>
                      </a:lnTo>
                      <a:lnTo>
                        <a:pt x="325" y="7673"/>
                      </a:lnTo>
                      <a:lnTo>
                        <a:pt x="528" y="8120"/>
                      </a:lnTo>
                      <a:lnTo>
                        <a:pt x="771" y="8404"/>
                      </a:lnTo>
                      <a:lnTo>
                        <a:pt x="1056" y="8688"/>
                      </a:lnTo>
                      <a:lnTo>
                        <a:pt x="1340" y="8891"/>
                      </a:lnTo>
                      <a:lnTo>
                        <a:pt x="1664" y="9094"/>
                      </a:lnTo>
                      <a:lnTo>
                        <a:pt x="2030" y="9257"/>
                      </a:lnTo>
                      <a:lnTo>
                        <a:pt x="2395" y="9378"/>
                      </a:lnTo>
                      <a:lnTo>
                        <a:pt x="2801" y="9460"/>
                      </a:lnTo>
                      <a:lnTo>
                        <a:pt x="3167" y="9500"/>
                      </a:lnTo>
                      <a:lnTo>
                        <a:pt x="3532" y="9460"/>
                      </a:lnTo>
                      <a:lnTo>
                        <a:pt x="3938" y="9419"/>
                      </a:lnTo>
                      <a:lnTo>
                        <a:pt x="4303" y="9338"/>
                      </a:lnTo>
                      <a:lnTo>
                        <a:pt x="4669" y="9216"/>
                      </a:lnTo>
                      <a:lnTo>
                        <a:pt x="5034" y="9094"/>
                      </a:lnTo>
                      <a:lnTo>
                        <a:pt x="5359" y="8932"/>
                      </a:lnTo>
                      <a:lnTo>
                        <a:pt x="5724" y="8729"/>
                      </a:lnTo>
                      <a:lnTo>
                        <a:pt x="6008" y="8526"/>
                      </a:lnTo>
                      <a:lnTo>
                        <a:pt x="6414" y="8201"/>
                      </a:lnTo>
                      <a:lnTo>
                        <a:pt x="6820" y="7836"/>
                      </a:lnTo>
                      <a:lnTo>
                        <a:pt x="7145" y="7430"/>
                      </a:lnTo>
                      <a:lnTo>
                        <a:pt x="7470" y="7024"/>
                      </a:lnTo>
                      <a:lnTo>
                        <a:pt x="7713" y="6537"/>
                      </a:lnTo>
                      <a:lnTo>
                        <a:pt x="7916" y="6090"/>
                      </a:lnTo>
                      <a:lnTo>
                        <a:pt x="8079" y="5603"/>
                      </a:lnTo>
                      <a:lnTo>
                        <a:pt x="8200" y="5075"/>
                      </a:lnTo>
                      <a:lnTo>
                        <a:pt x="8241" y="4548"/>
                      </a:lnTo>
                      <a:lnTo>
                        <a:pt x="8200" y="4020"/>
                      </a:lnTo>
                      <a:lnTo>
                        <a:pt x="8119" y="3533"/>
                      </a:lnTo>
                      <a:lnTo>
                        <a:pt x="7957" y="3005"/>
                      </a:lnTo>
                      <a:lnTo>
                        <a:pt x="7754" y="2558"/>
                      </a:lnTo>
                      <a:lnTo>
                        <a:pt x="7510" y="2112"/>
                      </a:lnTo>
                      <a:lnTo>
                        <a:pt x="7185" y="1706"/>
                      </a:lnTo>
                      <a:lnTo>
                        <a:pt x="6779" y="1340"/>
                      </a:lnTo>
                      <a:lnTo>
                        <a:pt x="6495" y="1138"/>
                      </a:lnTo>
                      <a:lnTo>
                        <a:pt x="6171" y="935"/>
                      </a:lnTo>
                      <a:lnTo>
                        <a:pt x="5805" y="772"/>
                      </a:lnTo>
                      <a:lnTo>
                        <a:pt x="5480" y="650"/>
                      </a:lnTo>
                      <a:lnTo>
                        <a:pt x="4750" y="407"/>
                      </a:lnTo>
                      <a:lnTo>
                        <a:pt x="4019" y="204"/>
                      </a:lnTo>
                      <a:lnTo>
                        <a:pt x="3410" y="82"/>
                      </a:lnTo>
                      <a:lnTo>
                        <a:pt x="2842" y="1"/>
                      </a:lnTo>
                      <a:close/>
                    </a:path>
                  </a:pathLst>
                </a:custGeom>
                <a:solidFill>
                  <a:srgbClr val="D4D4D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grpSp>
              <p:nvGrpSpPr>
                <p:cNvPr id="508" name="Google Shape;1275;p52">
                  <a:extLst>
                    <a:ext uri="{FF2B5EF4-FFF2-40B4-BE49-F238E27FC236}">
                      <a16:creationId xmlns:a16="http://schemas.microsoft.com/office/drawing/2014/main" id="{4A2B3040-25C9-4BF4-9704-EDEF03BF8F78}"/>
                    </a:ext>
                  </a:extLst>
                </p:cNvPr>
                <p:cNvGrpSpPr/>
                <p:nvPr/>
              </p:nvGrpSpPr>
              <p:grpSpPr>
                <a:xfrm rot="-5695325">
                  <a:off x="715770" y="677134"/>
                  <a:ext cx="963664" cy="1457734"/>
                  <a:chOff x="6633510" y="269426"/>
                  <a:chExt cx="963676" cy="1457752"/>
                </a:xfrm>
              </p:grpSpPr>
              <p:sp>
                <p:nvSpPr>
                  <p:cNvPr id="509" name="Google Shape;1276;p52">
                    <a:extLst>
                      <a:ext uri="{FF2B5EF4-FFF2-40B4-BE49-F238E27FC236}">
                        <a16:creationId xmlns:a16="http://schemas.microsoft.com/office/drawing/2014/main" id="{5B17F4C9-EB87-4F4E-963D-7E55D425E0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44742" y="1070486"/>
                    <a:ext cx="659205" cy="445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55" h="13559" extrusionOk="0">
                        <a:moveTo>
                          <a:pt x="6455" y="0"/>
                        </a:moveTo>
                        <a:lnTo>
                          <a:pt x="5886" y="41"/>
                        </a:lnTo>
                        <a:lnTo>
                          <a:pt x="5278" y="81"/>
                        </a:lnTo>
                        <a:lnTo>
                          <a:pt x="4709" y="203"/>
                        </a:lnTo>
                        <a:lnTo>
                          <a:pt x="4141" y="366"/>
                        </a:lnTo>
                        <a:lnTo>
                          <a:pt x="3573" y="528"/>
                        </a:lnTo>
                        <a:lnTo>
                          <a:pt x="3045" y="771"/>
                        </a:lnTo>
                        <a:lnTo>
                          <a:pt x="2517" y="1056"/>
                        </a:lnTo>
                        <a:lnTo>
                          <a:pt x="2070" y="1380"/>
                        </a:lnTo>
                        <a:lnTo>
                          <a:pt x="1624" y="1746"/>
                        </a:lnTo>
                        <a:lnTo>
                          <a:pt x="1259" y="2152"/>
                        </a:lnTo>
                        <a:lnTo>
                          <a:pt x="893" y="2598"/>
                        </a:lnTo>
                        <a:lnTo>
                          <a:pt x="690" y="2964"/>
                        </a:lnTo>
                        <a:lnTo>
                          <a:pt x="487" y="3329"/>
                        </a:lnTo>
                        <a:lnTo>
                          <a:pt x="365" y="3694"/>
                        </a:lnTo>
                        <a:lnTo>
                          <a:pt x="244" y="4100"/>
                        </a:lnTo>
                        <a:lnTo>
                          <a:pt x="122" y="4506"/>
                        </a:lnTo>
                        <a:lnTo>
                          <a:pt x="81" y="4953"/>
                        </a:lnTo>
                        <a:lnTo>
                          <a:pt x="41" y="5359"/>
                        </a:lnTo>
                        <a:lnTo>
                          <a:pt x="0" y="5765"/>
                        </a:lnTo>
                        <a:lnTo>
                          <a:pt x="41" y="6211"/>
                        </a:lnTo>
                        <a:lnTo>
                          <a:pt x="81" y="6617"/>
                        </a:lnTo>
                        <a:lnTo>
                          <a:pt x="163" y="7023"/>
                        </a:lnTo>
                        <a:lnTo>
                          <a:pt x="244" y="7470"/>
                        </a:lnTo>
                        <a:lnTo>
                          <a:pt x="365" y="7876"/>
                        </a:lnTo>
                        <a:lnTo>
                          <a:pt x="528" y="8241"/>
                        </a:lnTo>
                        <a:lnTo>
                          <a:pt x="690" y="8647"/>
                        </a:lnTo>
                        <a:lnTo>
                          <a:pt x="893" y="9012"/>
                        </a:lnTo>
                        <a:lnTo>
                          <a:pt x="1137" y="9378"/>
                        </a:lnTo>
                        <a:lnTo>
                          <a:pt x="1340" y="9702"/>
                        </a:lnTo>
                        <a:lnTo>
                          <a:pt x="1908" y="10352"/>
                        </a:lnTo>
                        <a:lnTo>
                          <a:pt x="2476" y="10961"/>
                        </a:lnTo>
                        <a:lnTo>
                          <a:pt x="3167" y="11489"/>
                        </a:lnTo>
                        <a:lnTo>
                          <a:pt x="3857" y="11935"/>
                        </a:lnTo>
                        <a:lnTo>
                          <a:pt x="4587" y="12341"/>
                        </a:lnTo>
                        <a:lnTo>
                          <a:pt x="5359" y="12706"/>
                        </a:lnTo>
                        <a:lnTo>
                          <a:pt x="6171" y="12991"/>
                        </a:lnTo>
                        <a:lnTo>
                          <a:pt x="6820" y="13153"/>
                        </a:lnTo>
                        <a:lnTo>
                          <a:pt x="7470" y="13275"/>
                        </a:lnTo>
                        <a:lnTo>
                          <a:pt x="8119" y="13397"/>
                        </a:lnTo>
                        <a:lnTo>
                          <a:pt x="8769" y="13478"/>
                        </a:lnTo>
                        <a:lnTo>
                          <a:pt x="9418" y="13518"/>
                        </a:lnTo>
                        <a:lnTo>
                          <a:pt x="10068" y="13559"/>
                        </a:lnTo>
                        <a:lnTo>
                          <a:pt x="11407" y="13518"/>
                        </a:lnTo>
                        <a:lnTo>
                          <a:pt x="12747" y="13437"/>
                        </a:lnTo>
                        <a:lnTo>
                          <a:pt x="14087" y="13275"/>
                        </a:lnTo>
                        <a:lnTo>
                          <a:pt x="15426" y="13072"/>
                        </a:lnTo>
                        <a:lnTo>
                          <a:pt x="16725" y="12869"/>
                        </a:lnTo>
                        <a:lnTo>
                          <a:pt x="17253" y="12747"/>
                        </a:lnTo>
                        <a:lnTo>
                          <a:pt x="17821" y="12625"/>
                        </a:lnTo>
                        <a:lnTo>
                          <a:pt x="18349" y="12422"/>
                        </a:lnTo>
                        <a:lnTo>
                          <a:pt x="18836" y="12219"/>
                        </a:lnTo>
                        <a:lnTo>
                          <a:pt x="19283" y="11935"/>
                        </a:lnTo>
                        <a:lnTo>
                          <a:pt x="19445" y="11773"/>
                        </a:lnTo>
                        <a:lnTo>
                          <a:pt x="19648" y="11570"/>
                        </a:lnTo>
                        <a:lnTo>
                          <a:pt x="19770" y="11367"/>
                        </a:lnTo>
                        <a:lnTo>
                          <a:pt x="19892" y="11164"/>
                        </a:lnTo>
                        <a:lnTo>
                          <a:pt x="19973" y="10920"/>
                        </a:lnTo>
                        <a:lnTo>
                          <a:pt x="20054" y="10677"/>
                        </a:lnTo>
                        <a:lnTo>
                          <a:pt x="20054" y="10311"/>
                        </a:lnTo>
                        <a:lnTo>
                          <a:pt x="19973" y="9946"/>
                        </a:lnTo>
                        <a:lnTo>
                          <a:pt x="19851" y="9581"/>
                        </a:lnTo>
                        <a:lnTo>
                          <a:pt x="19689" y="9256"/>
                        </a:lnTo>
                        <a:lnTo>
                          <a:pt x="19486" y="8931"/>
                        </a:lnTo>
                        <a:lnTo>
                          <a:pt x="19242" y="8647"/>
                        </a:lnTo>
                        <a:lnTo>
                          <a:pt x="18715" y="8079"/>
                        </a:lnTo>
                        <a:lnTo>
                          <a:pt x="17700" y="6983"/>
                        </a:lnTo>
                        <a:lnTo>
                          <a:pt x="16604" y="5886"/>
                        </a:lnTo>
                        <a:lnTo>
                          <a:pt x="15508" y="4790"/>
                        </a:lnTo>
                        <a:lnTo>
                          <a:pt x="14371" y="3776"/>
                        </a:lnTo>
                        <a:lnTo>
                          <a:pt x="13153" y="2801"/>
                        </a:lnTo>
                        <a:lnTo>
                          <a:pt x="12544" y="2355"/>
                        </a:lnTo>
                        <a:lnTo>
                          <a:pt x="11895" y="1949"/>
                        </a:lnTo>
                        <a:lnTo>
                          <a:pt x="11245" y="1543"/>
                        </a:lnTo>
                        <a:lnTo>
                          <a:pt x="10595" y="1177"/>
                        </a:lnTo>
                        <a:lnTo>
                          <a:pt x="9905" y="812"/>
                        </a:lnTo>
                        <a:lnTo>
                          <a:pt x="9215" y="528"/>
                        </a:lnTo>
                        <a:lnTo>
                          <a:pt x="8688" y="325"/>
                        </a:lnTo>
                        <a:lnTo>
                          <a:pt x="8160" y="203"/>
                        </a:lnTo>
                        <a:lnTo>
                          <a:pt x="7591" y="81"/>
                        </a:lnTo>
                        <a:lnTo>
                          <a:pt x="7023" y="41"/>
                        </a:lnTo>
                        <a:lnTo>
                          <a:pt x="6455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0" name="Google Shape;1277;p52">
                    <a:extLst>
                      <a:ext uri="{FF2B5EF4-FFF2-40B4-BE49-F238E27FC236}">
                        <a16:creationId xmlns:a16="http://schemas.microsoft.com/office/drawing/2014/main" id="{11FF9E5D-5D89-4A6C-A8D1-EE47BE7055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19445" y="1448156"/>
                    <a:ext cx="88091" cy="894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80" h="2721" extrusionOk="0">
                        <a:moveTo>
                          <a:pt x="1178" y="0"/>
                        </a:moveTo>
                        <a:lnTo>
                          <a:pt x="934" y="82"/>
                        </a:lnTo>
                        <a:lnTo>
                          <a:pt x="691" y="163"/>
                        </a:lnTo>
                        <a:lnTo>
                          <a:pt x="447" y="325"/>
                        </a:lnTo>
                        <a:lnTo>
                          <a:pt x="285" y="528"/>
                        </a:lnTo>
                        <a:lnTo>
                          <a:pt x="122" y="731"/>
                        </a:lnTo>
                        <a:lnTo>
                          <a:pt x="41" y="975"/>
                        </a:lnTo>
                        <a:lnTo>
                          <a:pt x="1" y="1259"/>
                        </a:lnTo>
                        <a:lnTo>
                          <a:pt x="1" y="1502"/>
                        </a:lnTo>
                        <a:lnTo>
                          <a:pt x="41" y="1787"/>
                        </a:lnTo>
                        <a:lnTo>
                          <a:pt x="163" y="2030"/>
                        </a:lnTo>
                        <a:lnTo>
                          <a:pt x="325" y="2233"/>
                        </a:lnTo>
                        <a:lnTo>
                          <a:pt x="488" y="2436"/>
                        </a:lnTo>
                        <a:lnTo>
                          <a:pt x="731" y="2558"/>
                        </a:lnTo>
                        <a:lnTo>
                          <a:pt x="975" y="2680"/>
                        </a:lnTo>
                        <a:lnTo>
                          <a:pt x="1218" y="2720"/>
                        </a:lnTo>
                        <a:lnTo>
                          <a:pt x="1503" y="2720"/>
                        </a:lnTo>
                        <a:lnTo>
                          <a:pt x="1787" y="2639"/>
                        </a:lnTo>
                        <a:lnTo>
                          <a:pt x="2030" y="2558"/>
                        </a:lnTo>
                        <a:lnTo>
                          <a:pt x="2233" y="2396"/>
                        </a:lnTo>
                        <a:lnTo>
                          <a:pt x="2396" y="2193"/>
                        </a:lnTo>
                        <a:lnTo>
                          <a:pt x="2558" y="1990"/>
                        </a:lnTo>
                        <a:lnTo>
                          <a:pt x="2639" y="1746"/>
                        </a:lnTo>
                        <a:lnTo>
                          <a:pt x="2680" y="1462"/>
                        </a:lnTo>
                        <a:lnTo>
                          <a:pt x="2680" y="1218"/>
                        </a:lnTo>
                        <a:lnTo>
                          <a:pt x="2639" y="934"/>
                        </a:lnTo>
                        <a:lnTo>
                          <a:pt x="2517" y="691"/>
                        </a:lnTo>
                        <a:lnTo>
                          <a:pt x="2355" y="488"/>
                        </a:lnTo>
                        <a:lnTo>
                          <a:pt x="2193" y="285"/>
                        </a:lnTo>
                        <a:lnTo>
                          <a:pt x="1949" y="163"/>
                        </a:lnTo>
                        <a:lnTo>
                          <a:pt x="1706" y="41"/>
                        </a:lnTo>
                        <a:lnTo>
                          <a:pt x="1462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1" name="Google Shape;1278;p52">
                    <a:extLst>
                      <a:ext uri="{FF2B5EF4-FFF2-40B4-BE49-F238E27FC236}">
                        <a16:creationId xmlns:a16="http://schemas.microsoft.com/office/drawing/2014/main" id="{7E9844F3-1485-4677-989C-E85581ED8F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442005" y="1312202"/>
                    <a:ext cx="69421" cy="7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2" h="2153" extrusionOk="0">
                        <a:moveTo>
                          <a:pt x="934" y="1"/>
                        </a:moveTo>
                        <a:lnTo>
                          <a:pt x="731" y="82"/>
                        </a:lnTo>
                        <a:lnTo>
                          <a:pt x="528" y="163"/>
                        </a:lnTo>
                        <a:lnTo>
                          <a:pt x="365" y="285"/>
                        </a:lnTo>
                        <a:lnTo>
                          <a:pt x="244" y="407"/>
                        </a:lnTo>
                        <a:lnTo>
                          <a:pt x="122" y="569"/>
                        </a:lnTo>
                        <a:lnTo>
                          <a:pt x="41" y="772"/>
                        </a:lnTo>
                        <a:lnTo>
                          <a:pt x="0" y="975"/>
                        </a:lnTo>
                        <a:lnTo>
                          <a:pt x="0" y="1218"/>
                        </a:lnTo>
                        <a:lnTo>
                          <a:pt x="41" y="1421"/>
                        </a:lnTo>
                        <a:lnTo>
                          <a:pt x="122" y="1624"/>
                        </a:lnTo>
                        <a:lnTo>
                          <a:pt x="244" y="1787"/>
                        </a:lnTo>
                        <a:lnTo>
                          <a:pt x="406" y="1909"/>
                        </a:lnTo>
                        <a:lnTo>
                          <a:pt x="568" y="2030"/>
                        </a:lnTo>
                        <a:lnTo>
                          <a:pt x="771" y="2112"/>
                        </a:lnTo>
                        <a:lnTo>
                          <a:pt x="974" y="2152"/>
                        </a:lnTo>
                        <a:lnTo>
                          <a:pt x="1177" y="2152"/>
                        </a:lnTo>
                        <a:lnTo>
                          <a:pt x="1380" y="2112"/>
                        </a:lnTo>
                        <a:lnTo>
                          <a:pt x="1583" y="1990"/>
                        </a:lnTo>
                        <a:lnTo>
                          <a:pt x="1746" y="1909"/>
                        </a:lnTo>
                        <a:lnTo>
                          <a:pt x="1908" y="1746"/>
                        </a:lnTo>
                        <a:lnTo>
                          <a:pt x="1989" y="1584"/>
                        </a:lnTo>
                        <a:lnTo>
                          <a:pt x="2070" y="1381"/>
                        </a:lnTo>
                        <a:lnTo>
                          <a:pt x="2111" y="1178"/>
                        </a:lnTo>
                        <a:lnTo>
                          <a:pt x="2111" y="975"/>
                        </a:lnTo>
                        <a:lnTo>
                          <a:pt x="2070" y="731"/>
                        </a:lnTo>
                        <a:lnTo>
                          <a:pt x="1989" y="569"/>
                        </a:lnTo>
                        <a:lnTo>
                          <a:pt x="1867" y="366"/>
                        </a:lnTo>
                        <a:lnTo>
                          <a:pt x="1705" y="244"/>
                        </a:lnTo>
                        <a:lnTo>
                          <a:pt x="1543" y="122"/>
                        </a:lnTo>
                        <a:lnTo>
                          <a:pt x="1380" y="41"/>
                        </a:lnTo>
                        <a:lnTo>
                          <a:pt x="1137" y="1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2" name="Google Shape;1279;p52">
                    <a:extLst>
                      <a:ext uri="{FF2B5EF4-FFF2-40B4-BE49-F238E27FC236}">
                        <a16:creationId xmlns:a16="http://schemas.microsoft.com/office/drawing/2014/main" id="{81409265-2D66-4999-8A23-6BAC509E62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99269" y="1310750"/>
                    <a:ext cx="61434" cy="61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" h="1868" extrusionOk="0">
                        <a:moveTo>
                          <a:pt x="813" y="0"/>
                        </a:moveTo>
                        <a:lnTo>
                          <a:pt x="650" y="41"/>
                        </a:lnTo>
                        <a:lnTo>
                          <a:pt x="488" y="81"/>
                        </a:lnTo>
                        <a:lnTo>
                          <a:pt x="325" y="203"/>
                        </a:lnTo>
                        <a:lnTo>
                          <a:pt x="204" y="325"/>
                        </a:lnTo>
                        <a:lnTo>
                          <a:pt x="122" y="487"/>
                        </a:lnTo>
                        <a:lnTo>
                          <a:pt x="41" y="650"/>
                        </a:lnTo>
                        <a:lnTo>
                          <a:pt x="1" y="853"/>
                        </a:lnTo>
                        <a:lnTo>
                          <a:pt x="1" y="1015"/>
                        </a:lnTo>
                        <a:lnTo>
                          <a:pt x="41" y="1218"/>
                        </a:lnTo>
                        <a:lnTo>
                          <a:pt x="122" y="1380"/>
                        </a:lnTo>
                        <a:lnTo>
                          <a:pt x="244" y="1543"/>
                        </a:lnTo>
                        <a:lnTo>
                          <a:pt x="366" y="1664"/>
                        </a:lnTo>
                        <a:lnTo>
                          <a:pt x="528" y="1746"/>
                        </a:lnTo>
                        <a:lnTo>
                          <a:pt x="691" y="1827"/>
                        </a:lnTo>
                        <a:lnTo>
                          <a:pt x="853" y="1867"/>
                        </a:lnTo>
                        <a:lnTo>
                          <a:pt x="1056" y="1867"/>
                        </a:lnTo>
                        <a:lnTo>
                          <a:pt x="1219" y="1827"/>
                        </a:lnTo>
                        <a:lnTo>
                          <a:pt x="1381" y="1746"/>
                        </a:lnTo>
                        <a:lnTo>
                          <a:pt x="1543" y="1624"/>
                        </a:lnTo>
                        <a:lnTo>
                          <a:pt x="1665" y="1502"/>
                        </a:lnTo>
                        <a:lnTo>
                          <a:pt x="1787" y="1340"/>
                        </a:lnTo>
                        <a:lnTo>
                          <a:pt x="1827" y="1177"/>
                        </a:lnTo>
                        <a:lnTo>
                          <a:pt x="1868" y="1015"/>
                        </a:lnTo>
                        <a:lnTo>
                          <a:pt x="1868" y="812"/>
                        </a:lnTo>
                        <a:lnTo>
                          <a:pt x="1827" y="609"/>
                        </a:lnTo>
                        <a:lnTo>
                          <a:pt x="1746" y="447"/>
                        </a:lnTo>
                        <a:lnTo>
                          <a:pt x="1665" y="325"/>
                        </a:lnTo>
                        <a:lnTo>
                          <a:pt x="1503" y="162"/>
                        </a:lnTo>
                        <a:lnTo>
                          <a:pt x="1381" y="81"/>
                        </a:lnTo>
                        <a:lnTo>
                          <a:pt x="1219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3" name="Google Shape;1280;p52">
                    <a:extLst>
                      <a:ext uri="{FF2B5EF4-FFF2-40B4-BE49-F238E27FC236}">
                        <a16:creationId xmlns:a16="http://schemas.microsoft.com/office/drawing/2014/main" id="{25250E79-74D6-4D40-A88C-3450C771B97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392036" y="1183667"/>
                    <a:ext cx="94797" cy="947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4" h="2883" extrusionOk="0">
                        <a:moveTo>
                          <a:pt x="1259" y="0"/>
                        </a:moveTo>
                        <a:lnTo>
                          <a:pt x="975" y="41"/>
                        </a:lnTo>
                        <a:lnTo>
                          <a:pt x="732" y="163"/>
                        </a:lnTo>
                        <a:lnTo>
                          <a:pt x="488" y="325"/>
                        </a:lnTo>
                        <a:lnTo>
                          <a:pt x="285" y="528"/>
                        </a:lnTo>
                        <a:lnTo>
                          <a:pt x="163" y="772"/>
                        </a:lnTo>
                        <a:lnTo>
                          <a:pt x="42" y="1015"/>
                        </a:lnTo>
                        <a:lnTo>
                          <a:pt x="1" y="1299"/>
                        </a:lnTo>
                        <a:lnTo>
                          <a:pt x="1" y="1583"/>
                        </a:lnTo>
                        <a:lnTo>
                          <a:pt x="42" y="1868"/>
                        </a:lnTo>
                        <a:lnTo>
                          <a:pt x="163" y="2152"/>
                        </a:lnTo>
                        <a:lnTo>
                          <a:pt x="326" y="2355"/>
                        </a:lnTo>
                        <a:lnTo>
                          <a:pt x="529" y="2558"/>
                        </a:lnTo>
                        <a:lnTo>
                          <a:pt x="772" y="2720"/>
                        </a:lnTo>
                        <a:lnTo>
                          <a:pt x="1016" y="2842"/>
                        </a:lnTo>
                        <a:lnTo>
                          <a:pt x="1300" y="2883"/>
                        </a:lnTo>
                        <a:lnTo>
                          <a:pt x="1584" y="2883"/>
                        </a:lnTo>
                        <a:lnTo>
                          <a:pt x="1868" y="2801"/>
                        </a:lnTo>
                        <a:lnTo>
                          <a:pt x="2152" y="2680"/>
                        </a:lnTo>
                        <a:lnTo>
                          <a:pt x="2396" y="2517"/>
                        </a:lnTo>
                        <a:lnTo>
                          <a:pt x="2558" y="2314"/>
                        </a:lnTo>
                        <a:lnTo>
                          <a:pt x="2721" y="2111"/>
                        </a:lnTo>
                        <a:lnTo>
                          <a:pt x="2843" y="1827"/>
                        </a:lnTo>
                        <a:lnTo>
                          <a:pt x="2883" y="1543"/>
                        </a:lnTo>
                        <a:lnTo>
                          <a:pt x="2883" y="1259"/>
                        </a:lnTo>
                        <a:lnTo>
                          <a:pt x="2802" y="975"/>
                        </a:lnTo>
                        <a:lnTo>
                          <a:pt x="2680" y="731"/>
                        </a:lnTo>
                        <a:lnTo>
                          <a:pt x="2518" y="487"/>
                        </a:lnTo>
                        <a:lnTo>
                          <a:pt x="2315" y="284"/>
                        </a:lnTo>
                        <a:lnTo>
                          <a:pt x="2112" y="122"/>
                        </a:lnTo>
                        <a:lnTo>
                          <a:pt x="1828" y="41"/>
                        </a:lnTo>
                        <a:lnTo>
                          <a:pt x="1544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4" name="Google Shape;1281;p52">
                    <a:extLst>
                      <a:ext uri="{FF2B5EF4-FFF2-40B4-BE49-F238E27FC236}">
                        <a16:creationId xmlns:a16="http://schemas.microsoft.com/office/drawing/2014/main" id="{E00FF0DF-2C7A-4BD8-A1AD-40AF0C7FEDE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266560" y="1053736"/>
                    <a:ext cx="133452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0" h="4101" extrusionOk="0">
                        <a:moveTo>
                          <a:pt x="2233" y="0"/>
                        </a:moveTo>
                        <a:lnTo>
                          <a:pt x="1786" y="41"/>
                        </a:lnTo>
                        <a:lnTo>
                          <a:pt x="1380" y="122"/>
                        </a:lnTo>
                        <a:lnTo>
                          <a:pt x="1015" y="284"/>
                        </a:lnTo>
                        <a:lnTo>
                          <a:pt x="690" y="487"/>
                        </a:lnTo>
                        <a:lnTo>
                          <a:pt x="447" y="771"/>
                        </a:lnTo>
                        <a:lnTo>
                          <a:pt x="244" y="1096"/>
                        </a:lnTo>
                        <a:lnTo>
                          <a:pt x="81" y="1502"/>
                        </a:lnTo>
                        <a:lnTo>
                          <a:pt x="0" y="1868"/>
                        </a:lnTo>
                        <a:lnTo>
                          <a:pt x="0" y="2314"/>
                        </a:lnTo>
                        <a:lnTo>
                          <a:pt x="81" y="2679"/>
                        </a:lnTo>
                        <a:lnTo>
                          <a:pt x="244" y="3085"/>
                        </a:lnTo>
                        <a:lnTo>
                          <a:pt x="487" y="3410"/>
                        </a:lnTo>
                        <a:lnTo>
                          <a:pt x="771" y="3654"/>
                        </a:lnTo>
                        <a:lnTo>
                          <a:pt x="1096" y="3897"/>
                        </a:lnTo>
                        <a:lnTo>
                          <a:pt x="1462" y="4019"/>
                        </a:lnTo>
                        <a:lnTo>
                          <a:pt x="1868" y="4100"/>
                        </a:lnTo>
                        <a:lnTo>
                          <a:pt x="2273" y="4100"/>
                        </a:lnTo>
                        <a:lnTo>
                          <a:pt x="2679" y="4019"/>
                        </a:lnTo>
                        <a:lnTo>
                          <a:pt x="3045" y="3857"/>
                        </a:lnTo>
                        <a:lnTo>
                          <a:pt x="3370" y="3613"/>
                        </a:lnTo>
                        <a:lnTo>
                          <a:pt x="3654" y="3329"/>
                        </a:lnTo>
                        <a:lnTo>
                          <a:pt x="3857" y="3004"/>
                        </a:lnTo>
                        <a:lnTo>
                          <a:pt x="4019" y="2639"/>
                        </a:lnTo>
                        <a:lnTo>
                          <a:pt x="4060" y="2233"/>
                        </a:lnTo>
                        <a:lnTo>
                          <a:pt x="4060" y="1827"/>
                        </a:lnTo>
                        <a:lnTo>
                          <a:pt x="3978" y="1421"/>
                        </a:lnTo>
                        <a:lnTo>
                          <a:pt x="3816" y="1056"/>
                        </a:lnTo>
                        <a:lnTo>
                          <a:pt x="3573" y="731"/>
                        </a:lnTo>
                        <a:lnTo>
                          <a:pt x="3288" y="447"/>
                        </a:lnTo>
                        <a:lnTo>
                          <a:pt x="2964" y="244"/>
                        </a:lnTo>
                        <a:lnTo>
                          <a:pt x="2598" y="81"/>
                        </a:lnTo>
                        <a:lnTo>
                          <a:pt x="2233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128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5" name="Google Shape;1282;p52">
                    <a:extLst>
                      <a:ext uri="{FF2B5EF4-FFF2-40B4-BE49-F238E27FC236}">
                        <a16:creationId xmlns:a16="http://schemas.microsoft.com/office/drawing/2014/main" id="{0A0CC319-2F6B-4C2B-BD40-68604E9D2DF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967850" y="1349520"/>
                    <a:ext cx="620517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878" h="4101" extrusionOk="0">
                        <a:moveTo>
                          <a:pt x="18877" y="1219"/>
                        </a:move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lnTo>
                          <a:pt x="18877" y="1219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78"/>
                        </a:move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lnTo>
                          <a:pt x="18877" y="117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138"/>
                        </a:move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lnTo>
                          <a:pt x="18877" y="1138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97"/>
                        </a:move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lnTo>
                          <a:pt x="18877" y="1097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56"/>
                        </a:move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lnTo>
                          <a:pt x="18877" y="105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1016"/>
                        </a:move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1016"/>
                        </a:lnTo>
                        <a:lnTo>
                          <a:pt x="18877" y="1016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75"/>
                        </a:move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lnTo>
                          <a:pt x="18877" y="97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935"/>
                        </a:move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lnTo>
                          <a:pt x="18877" y="935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94"/>
                        </a:move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lnTo>
                          <a:pt x="18877" y="894"/>
                        </a:lnTo>
                        <a:close/>
                        <a:moveTo>
                          <a:pt x="18877" y="853"/>
                        </a:move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lnTo>
                          <a:pt x="18877" y="853"/>
                        </a:lnTo>
                        <a:close/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D9D9D9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6" name="Google Shape;1283;p52">
                    <a:extLst>
                      <a:ext uri="{FF2B5EF4-FFF2-40B4-BE49-F238E27FC236}">
                        <a16:creationId xmlns:a16="http://schemas.microsoft.com/office/drawing/2014/main" id="{A8135B5A-8A13-4A44-B618-7D0CF972A29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6804" y="16169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7" name="Google Shape;1284;p52">
                    <a:extLst>
                      <a:ext uri="{FF2B5EF4-FFF2-40B4-BE49-F238E27FC236}">
                        <a16:creationId xmlns:a16="http://schemas.microsoft.com/office/drawing/2014/main" id="{7B4A1DDA-3174-4BBF-9159-97A8FD4F9C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8" name="Google Shape;1285;p52">
                    <a:extLst>
                      <a:ext uri="{FF2B5EF4-FFF2-40B4-BE49-F238E27FC236}">
                        <a16:creationId xmlns:a16="http://schemas.microsoft.com/office/drawing/2014/main" id="{DCEFE84D-5ABC-4D7A-B835-2FE791EC846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9" name="Google Shape;1286;p52">
                    <a:extLst>
                      <a:ext uri="{FF2B5EF4-FFF2-40B4-BE49-F238E27FC236}">
                        <a16:creationId xmlns:a16="http://schemas.microsoft.com/office/drawing/2014/main" id="{F7E14EC0-59AE-4412-9113-EE719B438F3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0" name="Google Shape;1287;p52">
                    <a:extLst>
                      <a:ext uri="{FF2B5EF4-FFF2-40B4-BE49-F238E27FC236}">
                        <a16:creationId xmlns:a16="http://schemas.microsoft.com/office/drawing/2014/main" id="{079E31F3-DDC3-488B-B1D0-196C4982995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7734" y="1616010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1" name="Google Shape;1288;p52">
                    <a:extLst>
                      <a:ext uri="{FF2B5EF4-FFF2-40B4-BE49-F238E27FC236}">
                        <a16:creationId xmlns:a16="http://schemas.microsoft.com/office/drawing/2014/main" id="{F1770921-B0D9-4495-BD77-CF736CEFB87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2" name="Google Shape;1289;p52">
                    <a:extLst>
                      <a:ext uri="{FF2B5EF4-FFF2-40B4-BE49-F238E27FC236}">
                        <a16:creationId xmlns:a16="http://schemas.microsoft.com/office/drawing/2014/main" id="{4E5369AB-D9C5-47AA-A9C8-5B281DE6322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3" name="Google Shape;1290;p52">
                    <a:extLst>
                      <a:ext uri="{FF2B5EF4-FFF2-40B4-BE49-F238E27FC236}">
                        <a16:creationId xmlns:a16="http://schemas.microsoft.com/office/drawing/2014/main" id="{81C13680-30DB-4960-AF05-DD00D54C2ED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8687" y="1615057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4" name="Google Shape;1291;p52">
                    <a:extLst>
                      <a:ext uri="{FF2B5EF4-FFF2-40B4-BE49-F238E27FC236}">
                        <a16:creationId xmlns:a16="http://schemas.microsoft.com/office/drawing/2014/main" id="{D2256DE6-478D-47A9-907F-729D71EA21B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5" name="Google Shape;1292;p52">
                    <a:extLst>
                      <a:ext uri="{FF2B5EF4-FFF2-40B4-BE49-F238E27FC236}">
                        <a16:creationId xmlns:a16="http://schemas.microsoft.com/office/drawing/2014/main" id="{7240CC96-5D78-44F6-B5F2-F10349FB675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6" name="Google Shape;1293;p52">
                    <a:extLst>
                      <a:ext uri="{FF2B5EF4-FFF2-40B4-BE49-F238E27FC236}">
                        <a16:creationId xmlns:a16="http://schemas.microsoft.com/office/drawing/2014/main" id="{AFA2F79E-8F6A-4BB8-A19B-E5DF05DB5B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7" name="Google Shape;1294;p52">
                    <a:extLst>
                      <a:ext uri="{FF2B5EF4-FFF2-40B4-BE49-F238E27FC236}">
                        <a16:creationId xmlns:a16="http://schemas.microsoft.com/office/drawing/2014/main" id="{0F020B23-17A8-41C7-8A75-A711CCF336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19640" y="161410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8" name="Google Shape;1295;p52">
                    <a:extLst>
                      <a:ext uri="{FF2B5EF4-FFF2-40B4-BE49-F238E27FC236}">
                        <a16:creationId xmlns:a16="http://schemas.microsoft.com/office/drawing/2014/main" id="{FD020231-0B2C-4810-9FEC-6B02D4E9A76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9" name="Google Shape;1296;p52">
                    <a:extLst>
                      <a:ext uri="{FF2B5EF4-FFF2-40B4-BE49-F238E27FC236}">
                        <a16:creationId xmlns:a16="http://schemas.microsoft.com/office/drawing/2014/main" id="{BB76DD9A-1A96-40FD-87D8-D57C04B493E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0" name="Google Shape;1297;p52">
                    <a:extLst>
                      <a:ext uri="{FF2B5EF4-FFF2-40B4-BE49-F238E27FC236}">
                        <a16:creationId xmlns:a16="http://schemas.microsoft.com/office/drawing/2014/main" id="{6A8D87B4-5F42-4524-BC3E-31795C024FD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1" name="Google Shape;1298;p52">
                    <a:extLst>
                      <a:ext uri="{FF2B5EF4-FFF2-40B4-BE49-F238E27FC236}">
                        <a16:creationId xmlns:a16="http://schemas.microsoft.com/office/drawing/2014/main" id="{2B971B52-0D9A-44D3-A88E-084F519BAF1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0569" y="1613174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2" name="Google Shape;1299;p52">
                    <a:extLst>
                      <a:ext uri="{FF2B5EF4-FFF2-40B4-BE49-F238E27FC236}">
                        <a16:creationId xmlns:a16="http://schemas.microsoft.com/office/drawing/2014/main" id="{CC44A2C9-B3B3-469E-8273-0F714EE7CE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3" name="Google Shape;1300;p52">
                    <a:extLst>
                      <a:ext uri="{FF2B5EF4-FFF2-40B4-BE49-F238E27FC236}">
                        <a16:creationId xmlns:a16="http://schemas.microsoft.com/office/drawing/2014/main" id="{7ED28E2E-C085-432C-8600-B6FA85742B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4" name="Google Shape;1301;p52">
                    <a:extLst>
                      <a:ext uri="{FF2B5EF4-FFF2-40B4-BE49-F238E27FC236}">
                        <a16:creationId xmlns:a16="http://schemas.microsoft.com/office/drawing/2014/main" id="{2F0896FD-9192-4FD4-AEAA-3C1F9A68B5F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522" y="161222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5" name="Google Shape;1302;p52">
                    <a:extLst>
                      <a:ext uri="{FF2B5EF4-FFF2-40B4-BE49-F238E27FC236}">
                        <a16:creationId xmlns:a16="http://schemas.microsoft.com/office/drawing/2014/main" id="{896179F5-32FE-4922-9B3E-6102DC7F74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1987" y="1611099"/>
                    <a:ext cx="33" cy="13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4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41"/>
                        </a:lnTo>
                        <a:lnTo>
                          <a:pt x="0" y="4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6" name="Google Shape;1303;p52">
                    <a:extLst>
                      <a:ext uri="{FF2B5EF4-FFF2-40B4-BE49-F238E27FC236}">
                        <a16:creationId xmlns:a16="http://schemas.microsoft.com/office/drawing/2014/main" id="{4235BF9A-914D-46AC-AC91-5686618B05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7" name="Google Shape;1304;p52">
                    <a:extLst>
                      <a:ext uri="{FF2B5EF4-FFF2-40B4-BE49-F238E27FC236}">
                        <a16:creationId xmlns:a16="http://schemas.microsoft.com/office/drawing/2014/main" id="{1B2477CF-6D48-4876-A056-EA86BA1321E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8" name="Google Shape;1305;p52">
                    <a:extLst>
                      <a:ext uri="{FF2B5EF4-FFF2-40B4-BE49-F238E27FC236}">
                        <a16:creationId xmlns:a16="http://schemas.microsoft.com/office/drawing/2014/main" id="{A3424943-6664-4A73-8C40-360614CBDF0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2452" y="1611291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9" name="Google Shape;1306;p52">
                    <a:extLst>
                      <a:ext uri="{FF2B5EF4-FFF2-40B4-BE49-F238E27FC236}">
                        <a16:creationId xmlns:a16="http://schemas.microsoft.com/office/drawing/2014/main" id="{9C9629D3-7958-45EA-9CB7-1090E856F8A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0" name="Google Shape;1307;p52">
                    <a:extLst>
                      <a:ext uri="{FF2B5EF4-FFF2-40B4-BE49-F238E27FC236}">
                        <a16:creationId xmlns:a16="http://schemas.microsoft.com/office/drawing/2014/main" id="{410696B9-5F2A-4280-923A-F43BDB14B36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1" name="Google Shape;1308;p52">
                    <a:extLst>
                      <a:ext uri="{FF2B5EF4-FFF2-40B4-BE49-F238E27FC236}">
                        <a16:creationId xmlns:a16="http://schemas.microsoft.com/office/drawing/2014/main" id="{F9B53B73-6059-439E-85C4-0A1CC742EE2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2" name="Google Shape;1309;p52">
                    <a:extLst>
                      <a:ext uri="{FF2B5EF4-FFF2-40B4-BE49-F238E27FC236}">
                        <a16:creationId xmlns:a16="http://schemas.microsoft.com/office/drawing/2014/main" id="{7480AD0C-A53F-47EC-AE2A-E74E9B75C07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3405" y="1610339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3" name="Google Shape;1310;p52">
                    <a:extLst>
                      <a:ext uri="{FF2B5EF4-FFF2-40B4-BE49-F238E27FC236}">
                        <a16:creationId xmlns:a16="http://schemas.microsoft.com/office/drawing/2014/main" id="{433027B1-0CCB-4334-BCDC-E3B1D659858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4" name="Google Shape;1311;p52">
                    <a:extLst>
                      <a:ext uri="{FF2B5EF4-FFF2-40B4-BE49-F238E27FC236}">
                        <a16:creationId xmlns:a16="http://schemas.microsoft.com/office/drawing/2014/main" id="{CF634DCF-4088-4AC5-AD0B-67F3BCD3259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5" name="Google Shape;1312;p52">
                    <a:extLst>
                      <a:ext uri="{FF2B5EF4-FFF2-40B4-BE49-F238E27FC236}">
                        <a16:creationId xmlns:a16="http://schemas.microsoft.com/office/drawing/2014/main" id="{C33A6844-2A7B-432D-A28B-CF72C09173C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6" name="Google Shape;1313;p52">
                    <a:extLst>
                      <a:ext uri="{FF2B5EF4-FFF2-40B4-BE49-F238E27FC236}">
                        <a16:creationId xmlns:a16="http://schemas.microsoft.com/office/drawing/2014/main" id="{C5C765A7-3B92-4060-B239-64AE0738B45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4358" y="160938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7" name="Google Shape;1314;p52">
                    <a:extLst>
                      <a:ext uri="{FF2B5EF4-FFF2-40B4-BE49-F238E27FC236}">
                        <a16:creationId xmlns:a16="http://schemas.microsoft.com/office/drawing/2014/main" id="{1817081B-EE44-4CAC-945A-5F23CA2A507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25288" y="1608456"/>
                    <a:ext cx="33" cy="3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" fill="none" extrusionOk="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8" name="Google Shape;1315;p52">
                    <a:extLst>
                      <a:ext uri="{FF2B5EF4-FFF2-40B4-BE49-F238E27FC236}">
                        <a16:creationId xmlns:a16="http://schemas.microsoft.com/office/drawing/2014/main" id="{E2F2D898-95BA-49B1-89FA-9FE3A9DC21D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014557" y="1236759"/>
                    <a:ext cx="301581" cy="1347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5" h="4101" fill="none" extrusionOk="0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447" y="610"/>
                        </a:lnTo>
                        <a:lnTo>
                          <a:pt x="975" y="1178"/>
                        </a:lnTo>
                        <a:lnTo>
                          <a:pt x="1543" y="1706"/>
                        </a:lnTo>
                        <a:lnTo>
                          <a:pt x="2193" y="2152"/>
                        </a:lnTo>
                        <a:lnTo>
                          <a:pt x="2842" y="2599"/>
                        </a:lnTo>
                        <a:lnTo>
                          <a:pt x="3532" y="2964"/>
                        </a:lnTo>
                        <a:lnTo>
                          <a:pt x="4263" y="3248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6008" y="3776"/>
                        </a:lnTo>
                        <a:lnTo>
                          <a:pt x="7064" y="3939"/>
                        </a:lnTo>
                        <a:lnTo>
                          <a:pt x="8119" y="4060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9175" y="4101"/>
                        </a:lnTo>
                        <a:lnTo>
                          <a:pt x="8119" y="4060"/>
                        </a:lnTo>
                        <a:lnTo>
                          <a:pt x="7064" y="3939"/>
                        </a:lnTo>
                        <a:lnTo>
                          <a:pt x="6008" y="3776"/>
                        </a:lnTo>
                        <a:lnTo>
                          <a:pt x="4994" y="3533"/>
                        </a:lnTo>
                        <a:lnTo>
                          <a:pt x="4994" y="3533"/>
                        </a:lnTo>
                        <a:lnTo>
                          <a:pt x="4263" y="3248"/>
                        </a:lnTo>
                        <a:lnTo>
                          <a:pt x="3532" y="2964"/>
                        </a:lnTo>
                        <a:lnTo>
                          <a:pt x="2842" y="2599"/>
                        </a:lnTo>
                        <a:lnTo>
                          <a:pt x="2193" y="2152"/>
                        </a:lnTo>
                        <a:lnTo>
                          <a:pt x="1543" y="1706"/>
                        </a:lnTo>
                        <a:lnTo>
                          <a:pt x="975" y="1178"/>
                        </a:lnTo>
                        <a:lnTo>
                          <a:pt x="447" y="610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49" name="Google Shape;1316;p52">
                    <a:extLst>
                      <a:ext uri="{FF2B5EF4-FFF2-40B4-BE49-F238E27FC236}">
                        <a16:creationId xmlns:a16="http://schemas.microsoft.com/office/drawing/2014/main" id="{D48C84BE-5BF7-43D0-BBDB-325FBFEADEB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612177" y="290759"/>
                    <a:ext cx="193505" cy="1508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87" h="4589" extrusionOk="0">
                        <a:moveTo>
                          <a:pt x="2476" y="1"/>
                        </a:moveTo>
                        <a:lnTo>
                          <a:pt x="1908" y="41"/>
                        </a:lnTo>
                        <a:lnTo>
                          <a:pt x="1543" y="82"/>
                        </a:lnTo>
                        <a:lnTo>
                          <a:pt x="1218" y="163"/>
                        </a:lnTo>
                        <a:lnTo>
                          <a:pt x="934" y="285"/>
                        </a:lnTo>
                        <a:lnTo>
                          <a:pt x="650" y="447"/>
                        </a:lnTo>
                        <a:lnTo>
                          <a:pt x="447" y="650"/>
                        </a:lnTo>
                        <a:lnTo>
                          <a:pt x="244" y="894"/>
                        </a:lnTo>
                        <a:lnTo>
                          <a:pt x="122" y="1219"/>
                        </a:lnTo>
                        <a:lnTo>
                          <a:pt x="41" y="1584"/>
                        </a:lnTo>
                        <a:lnTo>
                          <a:pt x="0" y="1828"/>
                        </a:lnTo>
                        <a:lnTo>
                          <a:pt x="0" y="2112"/>
                        </a:lnTo>
                        <a:lnTo>
                          <a:pt x="41" y="2396"/>
                        </a:lnTo>
                        <a:lnTo>
                          <a:pt x="81" y="2721"/>
                        </a:lnTo>
                        <a:lnTo>
                          <a:pt x="163" y="3005"/>
                        </a:lnTo>
                        <a:lnTo>
                          <a:pt x="284" y="3249"/>
                        </a:lnTo>
                        <a:lnTo>
                          <a:pt x="406" y="3492"/>
                        </a:lnTo>
                        <a:lnTo>
                          <a:pt x="609" y="3695"/>
                        </a:lnTo>
                        <a:lnTo>
                          <a:pt x="771" y="3857"/>
                        </a:lnTo>
                        <a:lnTo>
                          <a:pt x="974" y="3979"/>
                        </a:lnTo>
                        <a:lnTo>
                          <a:pt x="1421" y="4182"/>
                        </a:lnTo>
                        <a:lnTo>
                          <a:pt x="1868" y="4304"/>
                        </a:lnTo>
                        <a:lnTo>
                          <a:pt x="2355" y="4426"/>
                        </a:lnTo>
                        <a:lnTo>
                          <a:pt x="3126" y="4548"/>
                        </a:lnTo>
                        <a:lnTo>
                          <a:pt x="3532" y="4588"/>
                        </a:lnTo>
                        <a:lnTo>
                          <a:pt x="3938" y="4548"/>
                        </a:lnTo>
                        <a:lnTo>
                          <a:pt x="4344" y="4507"/>
                        </a:lnTo>
                        <a:lnTo>
                          <a:pt x="4709" y="4385"/>
                        </a:lnTo>
                        <a:lnTo>
                          <a:pt x="5075" y="4182"/>
                        </a:lnTo>
                        <a:lnTo>
                          <a:pt x="5399" y="3939"/>
                        </a:lnTo>
                        <a:lnTo>
                          <a:pt x="5562" y="3695"/>
                        </a:lnTo>
                        <a:lnTo>
                          <a:pt x="5684" y="3451"/>
                        </a:lnTo>
                        <a:lnTo>
                          <a:pt x="5805" y="3208"/>
                        </a:lnTo>
                        <a:lnTo>
                          <a:pt x="5846" y="2924"/>
                        </a:lnTo>
                        <a:lnTo>
                          <a:pt x="5886" y="2640"/>
                        </a:lnTo>
                        <a:lnTo>
                          <a:pt x="5846" y="2355"/>
                        </a:lnTo>
                        <a:lnTo>
                          <a:pt x="5805" y="2071"/>
                        </a:lnTo>
                        <a:lnTo>
                          <a:pt x="5724" y="1787"/>
                        </a:lnTo>
                        <a:lnTo>
                          <a:pt x="5602" y="1544"/>
                        </a:lnTo>
                        <a:lnTo>
                          <a:pt x="5440" y="1300"/>
                        </a:lnTo>
                        <a:lnTo>
                          <a:pt x="5278" y="1097"/>
                        </a:lnTo>
                        <a:lnTo>
                          <a:pt x="5075" y="894"/>
                        </a:lnTo>
                        <a:lnTo>
                          <a:pt x="4831" y="732"/>
                        </a:lnTo>
                        <a:lnTo>
                          <a:pt x="4628" y="569"/>
                        </a:lnTo>
                        <a:lnTo>
                          <a:pt x="4384" y="407"/>
                        </a:lnTo>
                        <a:lnTo>
                          <a:pt x="4100" y="285"/>
                        </a:lnTo>
                        <a:lnTo>
                          <a:pt x="3573" y="123"/>
                        </a:lnTo>
                        <a:lnTo>
                          <a:pt x="3004" y="41"/>
                        </a:lnTo>
                        <a:lnTo>
                          <a:pt x="2476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</p:grpSp>
          </p:grpSp>
          <p:sp>
            <p:nvSpPr>
              <p:cNvPr id="493" name="Google Shape;1274;p52">
                <a:extLst>
                  <a:ext uri="{FF2B5EF4-FFF2-40B4-BE49-F238E27FC236}">
                    <a16:creationId xmlns:a16="http://schemas.microsoft.com/office/drawing/2014/main" id="{275694C1-3C5B-4919-B431-BE654F49AD17}"/>
                  </a:ext>
                </a:extLst>
              </p:cNvPr>
              <p:cNvSpPr/>
              <p:nvPr/>
            </p:nvSpPr>
            <p:spPr>
              <a:xfrm rot="8357514">
                <a:off x="1088929" y="2765211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4" name="Google Shape;1274;p52">
                <a:extLst>
                  <a:ext uri="{FF2B5EF4-FFF2-40B4-BE49-F238E27FC236}">
                    <a16:creationId xmlns:a16="http://schemas.microsoft.com/office/drawing/2014/main" id="{4E421090-6A16-4ACF-BFF4-FE900E2231A2}"/>
                  </a:ext>
                </a:extLst>
              </p:cNvPr>
              <p:cNvSpPr/>
              <p:nvPr/>
            </p:nvSpPr>
            <p:spPr>
              <a:xfrm rot="8357514">
                <a:off x="3279777" y="2956175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5" name="Google Shape;1274;p52">
                <a:extLst>
                  <a:ext uri="{FF2B5EF4-FFF2-40B4-BE49-F238E27FC236}">
                    <a16:creationId xmlns:a16="http://schemas.microsoft.com/office/drawing/2014/main" id="{6D1C9514-F411-4004-B26C-77A7F27341B1}"/>
                  </a:ext>
                </a:extLst>
              </p:cNvPr>
              <p:cNvSpPr/>
              <p:nvPr/>
            </p:nvSpPr>
            <p:spPr>
              <a:xfrm rot="8357514">
                <a:off x="5718119" y="3108718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6" name="Google Shape;1274;p52">
                <a:extLst>
                  <a:ext uri="{FF2B5EF4-FFF2-40B4-BE49-F238E27FC236}">
                    <a16:creationId xmlns:a16="http://schemas.microsoft.com/office/drawing/2014/main" id="{325DE0DA-E866-455C-A394-738231A8C6E3}"/>
                  </a:ext>
                </a:extLst>
              </p:cNvPr>
              <p:cNvSpPr/>
              <p:nvPr/>
            </p:nvSpPr>
            <p:spPr>
              <a:xfrm rot="8357514">
                <a:off x="3279777" y="257474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7" name="Google Shape;1274;p52">
                <a:extLst>
                  <a:ext uri="{FF2B5EF4-FFF2-40B4-BE49-F238E27FC236}">
                    <a16:creationId xmlns:a16="http://schemas.microsoft.com/office/drawing/2014/main" id="{AA8AB968-6530-45BD-9A3E-66C82DE0AF50}"/>
                  </a:ext>
                </a:extLst>
              </p:cNvPr>
              <p:cNvSpPr/>
              <p:nvPr/>
            </p:nvSpPr>
            <p:spPr>
              <a:xfrm rot="8357514">
                <a:off x="2500455" y="352863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8" name="Google Shape;1274;p52">
                <a:extLst>
                  <a:ext uri="{FF2B5EF4-FFF2-40B4-BE49-F238E27FC236}">
                    <a16:creationId xmlns:a16="http://schemas.microsoft.com/office/drawing/2014/main" id="{C1B10C8F-737E-445E-87A0-975AB74C3E15}"/>
                  </a:ext>
                </a:extLst>
              </p:cNvPr>
              <p:cNvSpPr/>
              <p:nvPr/>
            </p:nvSpPr>
            <p:spPr>
              <a:xfrm rot="8357514">
                <a:off x="6291978" y="346186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9" name="Google Shape;1274;p52">
                <a:extLst>
                  <a:ext uri="{FF2B5EF4-FFF2-40B4-BE49-F238E27FC236}">
                    <a16:creationId xmlns:a16="http://schemas.microsoft.com/office/drawing/2014/main" id="{3674C8C5-0AFB-4CDE-9609-B30B4439C322}"/>
                  </a:ext>
                </a:extLst>
              </p:cNvPr>
              <p:cNvSpPr/>
              <p:nvPr/>
            </p:nvSpPr>
            <p:spPr>
              <a:xfrm rot="8357514">
                <a:off x="7106382" y="3327829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0" name="Google Shape;1274;p52">
                <a:extLst>
                  <a:ext uri="{FF2B5EF4-FFF2-40B4-BE49-F238E27FC236}">
                    <a16:creationId xmlns:a16="http://schemas.microsoft.com/office/drawing/2014/main" id="{7313B7BF-E81F-4B0D-9733-E0106A944EB4}"/>
                  </a:ext>
                </a:extLst>
              </p:cNvPr>
              <p:cNvSpPr/>
              <p:nvPr/>
            </p:nvSpPr>
            <p:spPr>
              <a:xfrm rot="8357514">
                <a:off x="7399640" y="3788082"/>
                <a:ext cx="203994" cy="235184"/>
              </a:xfrm>
              <a:custGeom>
                <a:avLst/>
                <a:gdLst/>
                <a:ahLst/>
                <a:cxnLst/>
                <a:rect l="l" t="t" r="r" b="b"/>
                <a:pathLst>
                  <a:path w="8241" h="9501" extrusionOk="0">
                    <a:moveTo>
                      <a:pt x="2395" y="1"/>
                    </a:moveTo>
                    <a:lnTo>
                      <a:pt x="1989" y="82"/>
                    </a:lnTo>
                    <a:lnTo>
                      <a:pt x="1624" y="163"/>
                    </a:lnTo>
                    <a:lnTo>
                      <a:pt x="1340" y="326"/>
                    </a:lnTo>
                    <a:lnTo>
                      <a:pt x="1096" y="529"/>
                    </a:lnTo>
                    <a:lnTo>
                      <a:pt x="893" y="813"/>
                    </a:lnTo>
                    <a:lnTo>
                      <a:pt x="731" y="1097"/>
                    </a:lnTo>
                    <a:lnTo>
                      <a:pt x="609" y="1462"/>
                    </a:lnTo>
                    <a:lnTo>
                      <a:pt x="528" y="1828"/>
                    </a:lnTo>
                    <a:lnTo>
                      <a:pt x="447" y="2234"/>
                    </a:lnTo>
                    <a:lnTo>
                      <a:pt x="284" y="3167"/>
                    </a:lnTo>
                    <a:lnTo>
                      <a:pt x="162" y="4223"/>
                    </a:lnTo>
                    <a:lnTo>
                      <a:pt x="41" y="5238"/>
                    </a:lnTo>
                    <a:lnTo>
                      <a:pt x="0" y="5725"/>
                    </a:lnTo>
                    <a:lnTo>
                      <a:pt x="0" y="6253"/>
                    </a:lnTo>
                    <a:lnTo>
                      <a:pt x="41" y="6740"/>
                    </a:lnTo>
                    <a:lnTo>
                      <a:pt x="162" y="7227"/>
                    </a:lnTo>
                    <a:lnTo>
                      <a:pt x="325" y="7673"/>
                    </a:lnTo>
                    <a:lnTo>
                      <a:pt x="528" y="8120"/>
                    </a:lnTo>
                    <a:lnTo>
                      <a:pt x="771" y="8404"/>
                    </a:lnTo>
                    <a:lnTo>
                      <a:pt x="1056" y="8688"/>
                    </a:lnTo>
                    <a:lnTo>
                      <a:pt x="1340" y="8891"/>
                    </a:lnTo>
                    <a:lnTo>
                      <a:pt x="1664" y="9094"/>
                    </a:lnTo>
                    <a:lnTo>
                      <a:pt x="2030" y="9257"/>
                    </a:lnTo>
                    <a:lnTo>
                      <a:pt x="2395" y="9378"/>
                    </a:lnTo>
                    <a:lnTo>
                      <a:pt x="2801" y="9460"/>
                    </a:lnTo>
                    <a:lnTo>
                      <a:pt x="3167" y="9500"/>
                    </a:lnTo>
                    <a:lnTo>
                      <a:pt x="3532" y="9460"/>
                    </a:lnTo>
                    <a:lnTo>
                      <a:pt x="3938" y="9419"/>
                    </a:lnTo>
                    <a:lnTo>
                      <a:pt x="4303" y="9338"/>
                    </a:lnTo>
                    <a:lnTo>
                      <a:pt x="4669" y="9216"/>
                    </a:lnTo>
                    <a:lnTo>
                      <a:pt x="5034" y="9094"/>
                    </a:lnTo>
                    <a:lnTo>
                      <a:pt x="5359" y="8932"/>
                    </a:lnTo>
                    <a:lnTo>
                      <a:pt x="5724" y="8729"/>
                    </a:lnTo>
                    <a:lnTo>
                      <a:pt x="6008" y="8526"/>
                    </a:lnTo>
                    <a:lnTo>
                      <a:pt x="6414" y="8201"/>
                    </a:lnTo>
                    <a:lnTo>
                      <a:pt x="6820" y="7836"/>
                    </a:lnTo>
                    <a:lnTo>
                      <a:pt x="7145" y="7430"/>
                    </a:lnTo>
                    <a:lnTo>
                      <a:pt x="7470" y="7024"/>
                    </a:lnTo>
                    <a:lnTo>
                      <a:pt x="7713" y="6537"/>
                    </a:lnTo>
                    <a:lnTo>
                      <a:pt x="7916" y="6090"/>
                    </a:lnTo>
                    <a:lnTo>
                      <a:pt x="8079" y="5603"/>
                    </a:lnTo>
                    <a:lnTo>
                      <a:pt x="8200" y="5075"/>
                    </a:lnTo>
                    <a:lnTo>
                      <a:pt x="8241" y="4548"/>
                    </a:lnTo>
                    <a:lnTo>
                      <a:pt x="8200" y="4020"/>
                    </a:lnTo>
                    <a:lnTo>
                      <a:pt x="8119" y="3533"/>
                    </a:lnTo>
                    <a:lnTo>
                      <a:pt x="7957" y="3005"/>
                    </a:lnTo>
                    <a:lnTo>
                      <a:pt x="7754" y="2558"/>
                    </a:lnTo>
                    <a:lnTo>
                      <a:pt x="7510" y="2112"/>
                    </a:lnTo>
                    <a:lnTo>
                      <a:pt x="7185" y="1706"/>
                    </a:lnTo>
                    <a:lnTo>
                      <a:pt x="6779" y="1340"/>
                    </a:lnTo>
                    <a:lnTo>
                      <a:pt x="6495" y="1138"/>
                    </a:lnTo>
                    <a:lnTo>
                      <a:pt x="6171" y="935"/>
                    </a:lnTo>
                    <a:lnTo>
                      <a:pt x="5805" y="772"/>
                    </a:lnTo>
                    <a:lnTo>
                      <a:pt x="5480" y="650"/>
                    </a:lnTo>
                    <a:lnTo>
                      <a:pt x="4750" y="407"/>
                    </a:lnTo>
                    <a:lnTo>
                      <a:pt x="4019" y="204"/>
                    </a:lnTo>
                    <a:lnTo>
                      <a:pt x="3410" y="82"/>
                    </a:lnTo>
                    <a:lnTo>
                      <a:pt x="2842" y="1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1" name="Google Shape;1316;p52">
                <a:extLst>
                  <a:ext uri="{FF2B5EF4-FFF2-40B4-BE49-F238E27FC236}">
                    <a16:creationId xmlns:a16="http://schemas.microsoft.com/office/drawing/2014/main" id="{292A42A5-0A82-45AF-9224-59C353EC215C}"/>
                  </a:ext>
                </a:extLst>
              </p:cNvPr>
              <p:cNvSpPr/>
              <p:nvPr/>
            </p:nvSpPr>
            <p:spPr>
              <a:xfrm rot="18844997">
                <a:off x="5472350" y="3952667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2" name="Google Shape;1316;p52">
                <a:extLst>
                  <a:ext uri="{FF2B5EF4-FFF2-40B4-BE49-F238E27FC236}">
                    <a16:creationId xmlns:a16="http://schemas.microsoft.com/office/drawing/2014/main" id="{84643B35-36A2-4975-8FBB-C1B62EAB44A6}"/>
                  </a:ext>
                </a:extLst>
              </p:cNvPr>
              <p:cNvSpPr/>
              <p:nvPr/>
            </p:nvSpPr>
            <p:spPr>
              <a:xfrm rot="18844997">
                <a:off x="2348022" y="328832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3" name="Google Shape;1316;p52">
                <a:extLst>
                  <a:ext uri="{FF2B5EF4-FFF2-40B4-BE49-F238E27FC236}">
                    <a16:creationId xmlns:a16="http://schemas.microsoft.com/office/drawing/2014/main" id="{22C086E7-0C58-4F42-9C06-576511279D70}"/>
                  </a:ext>
                </a:extLst>
              </p:cNvPr>
              <p:cNvSpPr/>
              <p:nvPr/>
            </p:nvSpPr>
            <p:spPr>
              <a:xfrm rot="18844997">
                <a:off x="6699572" y="3233906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4" name="Google Shape;1316;p52">
                <a:extLst>
                  <a:ext uri="{FF2B5EF4-FFF2-40B4-BE49-F238E27FC236}">
                    <a16:creationId xmlns:a16="http://schemas.microsoft.com/office/drawing/2014/main" id="{3BBE0398-4C06-4F9C-BDF5-C1B8CA6DC0F9}"/>
                  </a:ext>
                </a:extLst>
              </p:cNvPr>
              <p:cNvSpPr/>
              <p:nvPr/>
            </p:nvSpPr>
            <p:spPr>
              <a:xfrm rot="18844997" flipH="1">
                <a:off x="2516266" y="2834697"/>
                <a:ext cx="488479" cy="359563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5" name="Google Shape;1316;p52">
                <a:extLst>
                  <a:ext uri="{FF2B5EF4-FFF2-40B4-BE49-F238E27FC236}">
                    <a16:creationId xmlns:a16="http://schemas.microsoft.com/office/drawing/2014/main" id="{1DB2B629-1DF3-4DB8-84AB-DB7870EF4E48}"/>
                  </a:ext>
                </a:extLst>
              </p:cNvPr>
              <p:cNvSpPr/>
              <p:nvPr/>
            </p:nvSpPr>
            <p:spPr>
              <a:xfrm rot="18844997">
                <a:off x="1462038" y="3581001"/>
                <a:ext cx="199329" cy="160529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06" name="Google Shape;1316;p52">
                <a:extLst>
                  <a:ext uri="{FF2B5EF4-FFF2-40B4-BE49-F238E27FC236}">
                    <a16:creationId xmlns:a16="http://schemas.microsoft.com/office/drawing/2014/main" id="{17131832-4A80-4D42-8943-A9FB8A270BB8}"/>
                  </a:ext>
                </a:extLst>
              </p:cNvPr>
              <p:cNvSpPr/>
              <p:nvPr/>
            </p:nvSpPr>
            <p:spPr>
              <a:xfrm rot="15720751">
                <a:off x="617772" y="3184271"/>
                <a:ext cx="145722" cy="113592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4589" extrusionOk="0">
                    <a:moveTo>
                      <a:pt x="2476" y="1"/>
                    </a:moveTo>
                    <a:lnTo>
                      <a:pt x="1908" y="41"/>
                    </a:lnTo>
                    <a:lnTo>
                      <a:pt x="1543" y="82"/>
                    </a:lnTo>
                    <a:lnTo>
                      <a:pt x="1218" y="163"/>
                    </a:lnTo>
                    <a:lnTo>
                      <a:pt x="934" y="285"/>
                    </a:lnTo>
                    <a:lnTo>
                      <a:pt x="650" y="447"/>
                    </a:lnTo>
                    <a:lnTo>
                      <a:pt x="447" y="650"/>
                    </a:lnTo>
                    <a:lnTo>
                      <a:pt x="244" y="894"/>
                    </a:lnTo>
                    <a:lnTo>
                      <a:pt x="122" y="1219"/>
                    </a:lnTo>
                    <a:lnTo>
                      <a:pt x="41" y="1584"/>
                    </a:lnTo>
                    <a:lnTo>
                      <a:pt x="0" y="1828"/>
                    </a:lnTo>
                    <a:lnTo>
                      <a:pt x="0" y="2112"/>
                    </a:lnTo>
                    <a:lnTo>
                      <a:pt x="41" y="2396"/>
                    </a:lnTo>
                    <a:lnTo>
                      <a:pt x="81" y="2721"/>
                    </a:lnTo>
                    <a:lnTo>
                      <a:pt x="163" y="3005"/>
                    </a:lnTo>
                    <a:lnTo>
                      <a:pt x="284" y="3249"/>
                    </a:lnTo>
                    <a:lnTo>
                      <a:pt x="406" y="3492"/>
                    </a:lnTo>
                    <a:lnTo>
                      <a:pt x="609" y="3695"/>
                    </a:lnTo>
                    <a:lnTo>
                      <a:pt x="771" y="3857"/>
                    </a:lnTo>
                    <a:lnTo>
                      <a:pt x="974" y="3979"/>
                    </a:lnTo>
                    <a:lnTo>
                      <a:pt x="1421" y="4182"/>
                    </a:lnTo>
                    <a:lnTo>
                      <a:pt x="1868" y="4304"/>
                    </a:lnTo>
                    <a:lnTo>
                      <a:pt x="2355" y="4426"/>
                    </a:lnTo>
                    <a:lnTo>
                      <a:pt x="3126" y="4548"/>
                    </a:lnTo>
                    <a:lnTo>
                      <a:pt x="3532" y="4588"/>
                    </a:lnTo>
                    <a:lnTo>
                      <a:pt x="3938" y="4548"/>
                    </a:lnTo>
                    <a:lnTo>
                      <a:pt x="4344" y="4507"/>
                    </a:lnTo>
                    <a:lnTo>
                      <a:pt x="4709" y="4385"/>
                    </a:lnTo>
                    <a:lnTo>
                      <a:pt x="5075" y="4182"/>
                    </a:lnTo>
                    <a:lnTo>
                      <a:pt x="5399" y="3939"/>
                    </a:lnTo>
                    <a:lnTo>
                      <a:pt x="5562" y="3695"/>
                    </a:lnTo>
                    <a:lnTo>
                      <a:pt x="5684" y="3451"/>
                    </a:lnTo>
                    <a:lnTo>
                      <a:pt x="5805" y="3208"/>
                    </a:lnTo>
                    <a:lnTo>
                      <a:pt x="5846" y="2924"/>
                    </a:lnTo>
                    <a:lnTo>
                      <a:pt x="5886" y="2640"/>
                    </a:lnTo>
                    <a:lnTo>
                      <a:pt x="5846" y="2355"/>
                    </a:lnTo>
                    <a:lnTo>
                      <a:pt x="5805" y="2071"/>
                    </a:lnTo>
                    <a:lnTo>
                      <a:pt x="5724" y="1787"/>
                    </a:lnTo>
                    <a:lnTo>
                      <a:pt x="5602" y="1544"/>
                    </a:lnTo>
                    <a:lnTo>
                      <a:pt x="5440" y="1300"/>
                    </a:lnTo>
                    <a:lnTo>
                      <a:pt x="5278" y="1097"/>
                    </a:lnTo>
                    <a:lnTo>
                      <a:pt x="5075" y="894"/>
                    </a:lnTo>
                    <a:lnTo>
                      <a:pt x="4831" y="732"/>
                    </a:lnTo>
                    <a:lnTo>
                      <a:pt x="4628" y="569"/>
                    </a:lnTo>
                    <a:lnTo>
                      <a:pt x="4384" y="407"/>
                    </a:lnTo>
                    <a:lnTo>
                      <a:pt x="4100" y="285"/>
                    </a:lnTo>
                    <a:lnTo>
                      <a:pt x="3573" y="123"/>
                    </a:lnTo>
                    <a:lnTo>
                      <a:pt x="3004" y="4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sp>
        <p:nvSpPr>
          <p:cNvPr id="808" name="TextBox 807">
            <a:extLst>
              <a:ext uri="{FF2B5EF4-FFF2-40B4-BE49-F238E27FC236}">
                <a16:creationId xmlns:a16="http://schemas.microsoft.com/office/drawing/2014/main" id="{D8A3E823-B21B-4394-A535-4BFBB8367839}"/>
              </a:ext>
            </a:extLst>
          </p:cNvPr>
          <p:cNvSpPr txBox="1"/>
          <p:nvPr/>
        </p:nvSpPr>
        <p:spPr>
          <a:xfrm>
            <a:off x="1412248" y="554808"/>
            <a:ext cx="730456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Позади самой далекой планеты располагается скопление из десятков тысяч ледяных миров </a:t>
            </a:r>
          </a:p>
          <a:p>
            <a:pPr algn="r" fontAlgn="base"/>
            <a:endParaRPr lang="ru-RU" sz="20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плутон один их них</a:t>
            </a:r>
          </a:p>
        </p:txBody>
      </p:sp>
      <p:sp>
        <p:nvSpPr>
          <p:cNvPr id="809" name="TextBox 808">
            <a:extLst>
              <a:ext uri="{FF2B5EF4-FFF2-40B4-BE49-F238E27FC236}">
                <a16:creationId xmlns:a16="http://schemas.microsoft.com/office/drawing/2014/main" id="{575FFE23-E9FF-466B-8AC6-CC851120FAF0}"/>
              </a:ext>
            </a:extLst>
          </p:cNvPr>
          <p:cNvSpPr txBox="1"/>
          <p:nvPr/>
        </p:nvSpPr>
        <p:spPr>
          <a:xfrm>
            <a:off x="407234" y="564234"/>
            <a:ext cx="830958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На поверхности Плутона есть лед, которому уже миллионы лет, если не миллиарды</a:t>
            </a:r>
            <a:endParaRPr lang="ru-RU" sz="20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Это особая агрегатная форма льда, которая по прочности не уступает закаленной стали</a:t>
            </a:r>
            <a:endParaRPr lang="ru-RU" sz="20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                  </a:t>
            </a:r>
            <a:r>
              <a:rPr lang="en-US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 </a:t>
            </a:r>
            <a:endParaRPr lang="ru-RU" sz="2000" b="0" i="0" dirty="0">
              <a:solidFill>
                <a:schemeClr val="tx1"/>
              </a:solidFill>
              <a:effectLst/>
              <a:latin typeface="Red October" panose="04000000000000000000" pitchFamily="82" charset="-52"/>
            </a:endParaRPr>
          </a:p>
          <a:p>
            <a:pPr algn="r" fontAlgn="base"/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                    </a:t>
            </a:r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Плутон не успел сделать ни одного  полного оборота вокруг 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солнца</a:t>
            </a:r>
          </a:p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с момента его открытия и</a:t>
            </a:r>
          </a:p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момента лишения Его</a:t>
            </a:r>
          </a:p>
          <a:p>
            <a:pPr algn="r" fontAlgn="base"/>
            <a:r>
              <a:rPr lang="ru-RU" sz="2000" b="0" i="0" dirty="0">
                <a:solidFill>
                  <a:schemeClr val="tx1"/>
                </a:solidFill>
                <a:effectLst/>
                <a:latin typeface="Red October" panose="04000000000000000000" pitchFamily="82" charset="-52"/>
              </a:rPr>
              <a:t> статуса планеты</a:t>
            </a:r>
          </a:p>
        </p:txBody>
      </p:sp>
      <p:pic>
        <p:nvPicPr>
          <p:cNvPr id="842" name="Рисунок 841">
            <a:extLst>
              <a:ext uri="{FF2B5EF4-FFF2-40B4-BE49-F238E27FC236}">
                <a16:creationId xmlns:a16="http://schemas.microsoft.com/office/drawing/2014/main" id="{77999726-6902-47BB-A2D4-F5FFB6A72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14248" y="688573"/>
            <a:ext cx="5658302" cy="410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6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44000"/>
    </mc:Choice>
    <mc:Fallback>
      <p:transition advClick="0" advTm="4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8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" grpId="0"/>
      <p:bldP spid="808" grpId="1"/>
      <p:bldP spid="809" grpId="0"/>
      <p:bldP spid="80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0" name="Рисунок 809">
            <a:extLst>
              <a:ext uri="{FF2B5EF4-FFF2-40B4-BE49-F238E27FC236}">
                <a16:creationId xmlns:a16="http://schemas.microsoft.com/office/drawing/2014/main" id="{FF525228-44DD-475C-8285-D16E2DCA6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14248" y="688573"/>
            <a:ext cx="5658302" cy="4102269"/>
          </a:xfrm>
          <a:prstGeom prst="rect">
            <a:avLst/>
          </a:prstGeom>
        </p:spPr>
      </p:pic>
      <p:sp>
        <p:nvSpPr>
          <p:cNvPr id="1136" name="заг">
            <a:extLst>
              <a:ext uri="{FF2B5EF4-FFF2-40B4-BE49-F238E27FC236}">
                <a16:creationId xmlns:a16="http://schemas.microsoft.com/office/drawing/2014/main" id="{1FBB0C3A-BDB9-4049-948B-EFBD961EFC7C}"/>
              </a:ext>
            </a:extLst>
          </p:cNvPr>
          <p:cNvSpPr txBox="1"/>
          <p:nvPr/>
        </p:nvSpPr>
        <p:spPr>
          <a:xfrm>
            <a:off x="436447" y="352658"/>
            <a:ext cx="64141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800" dirty="0">
                <a:solidFill>
                  <a:srgbClr val="C99240"/>
                </a:solidFill>
                <a:latin typeface="Red October" panose="04000000000000000000" pitchFamily="82" charset="-52"/>
              </a:rPr>
              <a:t>Вояджер 1</a:t>
            </a:r>
          </a:p>
        </p:txBody>
      </p:sp>
      <p:sp>
        <p:nvSpPr>
          <p:cNvPr id="1137" name="TextBox 1136">
            <a:extLst>
              <a:ext uri="{FF2B5EF4-FFF2-40B4-BE49-F238E27FC236}">
                <a16:creationId xmlns:a16="http://schemas.microsoft.com/office/drawing/2014/main" id="{2CF1F055-B1B8-416A-AAFB-4F220FD502A7}"/>
              </a:ext>
            </a:extLst>
          </p:cNvPr>
          <p:cNvSpPr txBox="1"/>
          <p:nvPr/>
        </p:nvSpPr>
        <p:spPr>
          <a:xfrm>
            <a:off x="436447" y="1417588"/>
            <a:ext cx="565830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Самый </a:t>
            </a:r>
            <a:r>
              <a:rPr lang="ru-RU" sz="1800" dirty="0">
                <a:solidFill>
                  <a:srgbClr val="C99240"/>
                </a:solidFill>
                <a:latin typeface="Red October" panose="04000000000000000000" pitchFamily="82" charset="-52"/>
              </a:rPr>
              <a:t>далекий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объект в космосе </a:t>
            </a:r>
            <a:r>
              <a:rPr lang="ru-RU" sz="1800" dirty="0">
                <a:solidFill>
                  <a:srgbClr val="C99240"/>
                </a:solidFill>
                <a:latin typeface="Red October" panose="04000000000000000000" pitchFamily="82" charset="-52"/>
              </a:rPr>
              <a:t>созданный людьми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Он </a:t>
            </a:r>
            <a:r>
              <a:rPr lang="ru-RU" sz="1800" dirty="0">
                <a:solidFill>
                  <a:srgbClr val="C99240"/>
                </a:solidFill>
                <a:latin typeface="Red October" panose="04000000000000000000" pitchFamily="82" charset="-52"/>
              </a:rPr>
              <a:t>несет послание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в будущее рассказ о том кем мы были </a:t>
            </a:r>
            <a:endParaRPr lang="en-US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что мы чувствовали и музыку которую мы играли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Но глубины этого </a:t>
            </a:r>
            <a:r>
              <a:rPr lang="ru-RU" sz="1800" dirty="0">
                <a:solidFill>
                  <a:srgbClr val="C99240"/>
                </a:solidFill>
                <a:latin typeface="Red October" panose="04000000000000000000" pitchFamily="82" charset="-52"/>
              </a:rPr>
              <a:t>бескрайнего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космического океана и его </a:t>
            </a:r>
            <a:r>
              <a:rPr lang="ru-RU" sz="1800" dirty="0">
                <a:solidFill>
                  <a:srgbClr val="C99240"/>
                </a:solidFill>
                <a:latin typeface="Red October" panose="04000000000000000000" pitchFamily="82" charset="-52"/>
              </a:rPr>
              <a:t>бесчисленные миры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лежат </a:t>
            </a:r>
            <a:r>
              <a:rPr lang="ru-RU" sz="1800" dirty="0">
                <a:solidFill>
                  <a:srgbClr val="C99240"/>
                </a:solidFill>
                <a:latin typeface="Red October" panose="04000000000000000000" pitchFamily="82" charset="-52"/>
              </a:rPr>
              <a:t>дальше…</a:t>
            </a:r>
          </a:p>
        </p:txBody>
      </p:sp>
      <p:sp>
        <p:nvSpPr>
          <p:cNvPr id="5" name="Прямоугольник 4" hidden="1">
            <a:extLst>
              <a:ext uri="{FF2B5EF4-FFF2-40B4-BE49-F238E27FC236}">
                <a16:creationId xmlns:a16="http://schemas.microsoft.com/office/drawing/2014/main" id="{56CE5225-268F-49BC-A4FC-5AC5CD0BFABF}"/>
              </a:ext>
            </a:extLst>
          </p:cNvPr>
          <p:cNvSpPr/>
          <p:nvPr/>
        </p:nvSpPr>
        <p:spPr>
          <a:xfrm>
            <a:off x="0" y="-95250"/>
            <a:ext cx="9248775" cy="5381625"/>
          </a:xfrm>
          <a:prstGeom prst="rect">
            <a:avLst/>
          </a:prstGeom>
          <a:solidFill>
            <a:srgbClr val="0F0E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68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6470"/>
    </mc:Choice>
    <mc:Fallback>
      <p:transition advClick="0" advTm="264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250" fill="hold"/>
                                        <p:tgtEl>
                                          <p:spTgt spid="810"/>
                                        </p:tgtEl>
                                      </p:cBhvr>
                                      <p:by x="103000" y="103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600"/>
                            </p:stCondLst>
                            <p:childTnLst>
                              <p:par>
                                <p:cTn id="1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2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13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3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13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81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" grpId="0"/>
      <p:bldP spid="1136" grpId="1"/>
      <p:bldP spid="1136" grpId="3"/>
      <p:bldP spid="1137" grpId="0"/>
      <p:bldP spid="1137" grpId="1"/>
      <p:bldP spid="1137" grpId="2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p49"/>
          <p:cNvSpPr/>
          <p:nvPr/>
        </p:nvSpPr>
        <p:spPr>
          <a:xfrm>
            <a:off x="6474387" y="557060"/>
            <a:ext cx="55628" cy="5562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5" name="Google Shape;1165;p49"/>
          <p:cNvSpPr/>
          <p:nvPr/>
        </p:nvSpPr>
        <p:spPr>
          <a:xfrm>
            <a:off x="665069" y="573580"/>
            <a:ext cx="55628" cy="5562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6" name="Google Shape;1166;p49"/>
          <p:cNvSpPr/>
          <p:nvPr/>
        </p:nvSpPr>
        <p:spPr>
          <a:xfrm>
            <a:off x="8707538" y="1259380"/>
            <a:ext cx="55628" cy="5562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7" name="Google Shape;1167;p49"/>
          <p:cNvSpPr/>
          <p:nvPr/>
        </p:nvSpPr>
        <p:spPr>
          <a:xfrm>
            <a:off x="7583878" y="2696861"/>
            <a:ext cx="55500" cy="55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8" name="Google Shape;1168;p49"/>
          <p:cNvSpPr/>
          <p:nvPr/>
        </p:nvSpPr>
        <p:spPr>
          <a:xfrm>
            <a:off x="4845116" y="369568"/>
            <a:ext cx="55628" cy="5562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9" name="Google Shape;1169;p49"/>
          <p:cNvSpPr/>
          <p:nvPr/>
        </p:nvSpPr>
        <p:spPr>
          <a:xfrm>
            <a:off x="1256919" y="345591"/>
            <a:ext cx="55628" cy="5562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0" name="Google Shape;1170;p49"/>
          <p:cNvSpPr/>
          <p:nvPr/>
        </p:nvSpPr>
        <p:spPr>
          <a:xfrm>
            <a:off x="609440" y="2136342"/>
            <a:ext cx="55500" cy="55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1" name="Google Shape;1171;p49"/>
          <p:cNvGrpSpPr/>
          <p:nvPr/>
        </p:nvGrpSpPr>
        <p:grpSpPr>
          <a:xfrm>
            <a:off x="1084400" y="2575900"/>
            <a:ext cx="696250" cy="297375"/>
            <a:chOff x="1322000" y="2402300"/>
            <a:chExt cx="696250" cy="297375"/>
          </a:xfrm>
        </p:grpSpPr>
        <p:sp>
          <p:nvSpPr>
            <p:cNvPr id="1172" name="Google Shape;1172;p49"/>
            <p:cNvSpPr/>
            <p:nvPr/>
          </p:nvSpPr>
          <p:spPr>
            <a:xfrm>
              <a:off x="1322000" y="2402300"/>
              <a:ext cx="696250" cy="297375"/>
            </a:xfrm>
            <a:custGeom>
              <a:avLst/>
              <a:gdLst/>
              <a:ahLst/>
              <a:cxnLst/>
              <a:rect l="l" t="t" r="r" b="b"/>
              <a:pathLst>
                <a:path w="27850" h="11895" extrusionOk="0">
                  <a:moveTo>
                    <a:pt x="27849" y="1"/>
                  </a:moveTo>
                  <a:lnTo>
                    <a:pt x="15265" y="3289"/>
                  </a:lnTo>
                  <a:lnTo>
                    <a:pt x="6334" y="5643"/>
                  </a:lnTo>
                  <a:lnTo>
                    <a:pt x="3167" y="6496"/>
                  </a:lnTo>
                  <a:lnTo>
                    <a:pt x="1665" y="6942"/>
                  </a:lnTo>
                  <a:lnTo>
                    <a:pt x="1422" y="7064"/>
                  </a:lnTo>
                  <a:lnTo>
                    <a:pt x="1219" y="7186"/>
                  </a:lnTo>
                  <a:lnTo>
                    <a:pt x="975" y="7308"/>
                  </a:lnTo>
                  <a:lnTo>
                    <a:pt x="813" y="7470"/>
                  </a:lnTo>
                  <a:lnTo>
                    <a:pt x="488" y="7876"/>
                  </a:lnTo>
                  <a:lnTo>
                    <a:pt x="244" y="8282"/>
                  </a:lnTo>
                  <a:lnTo>
                    <a:pt x="82" y="8729"/>
                  </a:lnTo>
                  <a:lnTo>
                    <a:pt x="1" y="9216"/>
                  </a:lnTo>
                  <a:lnTo>
                    <a:pt x="1" y="9500"/>
                  </a:lnTo>
                  <a:lnTo>
                    <a:pt x="1" y="9743"/>
                  </a:lnTo>
                  <a:lnTo>
                    <a:pt x="82" y="9987"/>
                  </a:lnTo>
                  <a:lnTo>
                    <a:pt x="163" y="10231"/>
                  </a:lnTo>
                  <a:lnTo>
                    <a:pt x="244" y="10474"/>
                  </a:lnTo>
                  <a:lnTo>
                    <a:pt x="366" y="10718"/>
                  </a:lnTo>
                  <a:lnTo>
                    <a:pt x="528" y="10921"/>
                  </a:lnTo>
                  <a:lnTo>
                    <a:pt x="691" y="11124"/>
                  </a:lnTo>
                  <a:lnTo>
                    <a:pt x="1056" y="11448"/>
                  </a:lnTo>
                  <a:lnTo>
                    <a:pt x="1503" y="11692"/>
                  </a:lnTo>
                  <a:lnTo>
                    <a:pt x="1949" y="11854"/>
                  </a:lnTo>
                  <a:lnTo>
                    <a:pt x="2436" y="11895"/>
                  </a:lnTo>
                  <a:lnTo>
                    <a:pt x="2924" y="11895"/>
                  </a:lnTo>
                  <a:lnTo>
                    <a:pt x="3208" y="11814"/>
                  </a:lnTo>
                  <a:lnTo>
                    <a:pt x="3451" y="11773"/>
                  </a:lnTo>
                  <a:lnTo>
                    <a:pt x="4872" y="11124"/>
                  </a:lnTo>
                  <a:lnTo>
                    <a:pt x="7795" y="9703"/>
                  </a:lnTo>
                  <a:lnTo>
                    <a:pt x="16158" y="5684"/>
                  </a:lnTo>
                  <a:lnTo>
                    <a:pt x="2784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9"/>
            <p:cNvSpPr/>
            <p:nvPr/>
          </p:nvSpPr>
          <p:spPr>
            <a:xfrm>
              <a:off x="1340275" y="2590050"/>
              <a:ext cx="90350" cy="90350"/>
            </a:xfrm>
            <a:custGeom>
              <a:avLst/>
              <a:gdLst/>
              <a:ahLst/>
              <a:cxnLst/>
              <a:rect l="l" t="t" r="r" b="b"/>
              <a:pathLst>
                <a:path w="3614" h="3614" extrusionOk="0">
                  <a:moveTo>
                    <a:pt x="1502" y="1"/>
                  </a:moveTo>
                  <a:lnTo>
                    <a:pt x="1178" y="82"/>
                  </a:lnTo>
                  <a:lnTo>
                    <a:pt x="853" y="244"/>
                  </a:lnTo>
                  <a:lnTo>
                    <a:pt x="569" y="488"/>
                  </a:lnTo>
                  <a:lnTo>
                    <a:pt x="325" y="731"/>
                  </a:lnTo>
                  <a:lnTo>
                    <a:pt x="163" y="1016"/>
                  </a:lnTo>
                  <a:lnTo>
                    <a:pt x="41" y="1381"/>
                  </a:lnTo>
                  <a:lnTo>
                    <a:pt x="0" y="1706"/>
                  </a:lnTo>
                  <a:lnTo>
                    <a:pt x="0" y="2071"/>
                  </a:lnTo>
                  <a:lnTo>
                    <a:pt x="82" y="2436"/>
                  </a:lnTo>
                  <a:lnTo>
                    <a:pt x="244" y="2761"/>
                  </a:lnTo>
                  <a:lnTo>
                    <a:pt x="488" y="3045"/>
                  </a:lnTo>
                  <a:lnTo>
                    <a:pt x="731" y="3248"/>
                  </a:lnTo>
                  <a:lnTo>
                    <a:pt x="1015" y="3451"/>
                  </a:lnTo>
                  <a:lnTo>
                    <a:pt x="1381" y="3532"/>
                  </a:lnTo>
                  <a:lnTo>
                    <a:pt x="1705" y="3614"/>
                  </a:lnTo>
                  <a:lnTo>
                    <a:pt x="2071" y="3573"/>
                  </a:lnTo>
                  <a:lnTo>
                    <a:pt x="2436" y="3492"/>
                  </a:lnTo>
                  <a:lnTo>
                    <a:pt x="2761" y="3329"/>
                  </a:lnTo>
                  <a:lnTo>
                    <a:pt x="3045" y="3127"/>
                  </a:lnTo>
                  <a:lnTo>
                    <a:pt x="3248" y="2842"/>
                  </a:lnTo>
                  <a:lnTo>
                    <a:pt x="3451" y="2558"/>
                  </a:lnTo>
                  <a:lnTo>
                    <a:pt x="3532" y="2233"/>
                  </a:lnTo>
                  <a:lnTo>
                    <a:pt x="3613" y="1868"/>
                  </a:lnTo>
                  <a:lnTo>
                    <a:pt x="3573" y="1503"/>
                  </a:lnTo>
                  <a:lnTo>
                    <a:pt x="3492" y="1178"/>
                  </a:lnTo>
                  <a:lnTo>
                    <a:pt x="3329" y="853"/>
                  </a:lnTo>
                  <a:lnTo>
                    <a:pt x="3126" y="569"/>
                  </a:lnTo>
                  <a:lnTo>
                    <a:pt x="2842" y="325"/>
                  </a:lnTo>
                  <a:lnTo>
                    <a:pt x="2558" y="163"/>
                  </a:lnTo>
                  <a:lnTo>
                    <a:pt x="2233" y="41"/>
                  </a:lnTo>
                  <a:lnTo>
                    <a:pt x="1868" y="1"/>
                  </a:lnTo>
                  <a:close/>
                </a:path>
              </a:pathLst>
            </a:custGeom>
            <a:solidFill>
              <a:srgbClr val="FFFFFF">
                <a:alpha val="72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4" name="Google Shape;1174;p49"/>
          <p:cNvGrpSpPr/>
          <p:nvPr/>
        </p:nvGrpSpPr>
        <p:grpSpPr>
          <a:xfrm>
            <a:off x="7263500" y="859100"/>
            <a:ext cx="696225" cy="298400"/>
            <a:chOff x="1224575" y="1949675"/>
            <a:chExt cx="696225" cy="298400"/>
          </a:xfrm>
        </p:grpSpPr>
        <p:sp>
          <p:nvSpPr>
            <p:cNvPr id="1175" name="Google Shape;1175;p49"/>
            <p:cNvSpPr/>
            <p:nvPr/>
          </p:nvSpPr>
          <p:spPr>
            <a:xfrm>
              <a:off x="1224575" y="1949675"/>
              <a:ext cx="696225" cy="298400"/>
            </a:xfrm>
            <a:custGeom>
              <a:avLst/>
              <a:gdLst/>
              <a:ahLst/>
              <a:cxnLst/>
              <a:rect l="l" t="t" r="r" b="b"/>
              <a:pathLst>
                <a:path w="27849" h="11936" extrusionOk="0">
                  <a:moveTo>
                    <a:pt x="27849" y="0"/>
                  </a:moveTo>
                  <a:lnTo>
                    <a:pt x="15264" y="3288"/>
                  </a:lnTo>
                  <a:lnTo>
                    <a:pt x="6333" y="5643"/>
                  </a:lnTo>
                  <a:lnTo>
                    <a:pt x="3167" y="6495"/>
                  </a:lnTo>
                  <a:lnTo>
                    <a:pt x="1665" y="6942"/>
                  </a:lnTo>
                  <a:lnTo>
                    <a:pt x="1421" y="7064"/>
                  </a:lnTo>
                  <a:lnTo>
                    <a:pt x="1178" y="7185"/>
                  </a:lnTo>
                  <a:lnTo>
                    <a:pt x="975" y="7307"/>
                  </a:lnTo>
                  <a:lnTo>
                    <a:pt x="812" y="7470"/>
                  </a:lnTo>
                  <a:lnTo>
                    <a:pt x="488" y="7876"/>
                  </a:lnTo>
                  <a:lnTo>
                    <a:pt x="244" y="8282"/>
                  </a:lnTo>
                  <a:lnTo>
                    <a:pt x="82" y="8769"/>
                  </a:lnTo>
                  <a:lnTo>
                    <a:pt x="1" y="9256"/>
                  </a:lnTo>
                  <a:lnTo>
                    <a:pt x="1" y="9499"/>
                  </a:lnTo>
                  <a:lnTo>
                    <a:pt x="1" y="9743"/>
                  </a:lnTo>
                  <a:lnTo>
                    <a:pt x="82" y="9987"/>
                  </a:lnTo>
                  <a:lnTo>
                    <a:pt x="163" y="10230"/>
                  </a:lnTo>
                  <a:lnTo>
                    <a:pt x="244" y="10474"/>
                  </a:lnTo>
                  <a:lnTo>
                    <a:pt x="366" y="10717"/>
                  </a:lnTo>
                  <a:lnTo>
                    <a:pt x="528" y="10920"/>
                  </a:lnTo>
                  <a:lnTo>
                    <a:pt x="691" y="11123"/>
                  </a:lnTo>
                  <a:lnTo>
                    <a:pt x="1056" y="11448"/>
                  </a:lnTo>
                  <a:lnTo>
                    <a:pt x="1462" y="11692"/>
                  </a:lnTo>
                  <a:lnTo>
                    <a:pt x="1949" y="11854"/>
                  </a:lnTo>
                  <a:lnTo>
                    <a:pt x="2436" y="11935"/>
                  </a:lnTo>
                  <a:lnTo>
                    <a:pt x="2680" y="11935"/>
                  </a:lnTo>
                  <a:lnTo>
                    <a:pt x="2923" y="11895"/>
                  </a:lnTo>
                  <a:lnTo>
                    <a:pt x="3208" y="11854"/>
                  </a:lnTo>
                  <a:lnTo>
                    <a:pt x="3451" y="11773"/>
                  </a:lnTo>
                  <a:lnTo>
                    <a:pt x="4872" y="11123"/>
                  </a:lnTo>
                  <a:lnTo>
                    <a:pt x="7795" y="9702"/>
                  </a:lnTo>
                  <a:lnTo>
                    <a:pt x="16158" y="5683"/>
                  </a:lnTo>
                  <a:lnTo>
                    <a:pt x="278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9"/>
            <p:cNvSpPr/>
            <p:nvPr/>
          </p:nvSpPr>
          <p:spPr>
            <a:xfrm>
              <a:off x="1242850" y="2137425"/>
              <a:ext cx="90350" cy="90350"/>
            </a:xfrm>
            <a:custGeom>
              <a:avLst/>
              <a:gdLst/>
              <a:ahLst/>
              <a:cxnLst/>
              <a:rect l="l" t="t" r="r" b="b"/>
              <a:pathLst>
                <a:path w="3614" h="3614" extrusionOk="0">
                  <a:moveTo>
                    <a:pt x="1502" y="0"/>
                  </a:moveTo>
                  <a:lnTo>
                    <a:pt x="1178" y="81"/>
                  </a:lnTo>
                  <a:lnTo>
                    <a:pt x="853" y="244"/>
                  </a:lnTo>
                  <a:lnTo>
                    <a:pt x="569" y="487"/>
                  </a:lnTo>
                  <a:lnTo>
                    <a:pt x="325" y="731"/>
                  </a:lnTo>
                  <a:lnTo>
                    <a:pt x="163" y="1056"/>
                  </a:lnTo>
                  <a:lnTo>
                    <a:pt x="41" y="1380"/>
                  </a:lnTo>
                  <a:lnTo>
                    <a:pt x="0" y="1705"/>
                  </a:lnTo>
                  <a:lnTo>
                    <a:pt x="0" y="2071"/>
                  </a:lnTo>
                  <a:lnTo>
                    <a:pt x="81" y="2436"/>
                  </a:lnTo>
                  <a:lnTo>
                    <a:pt x="244" y="2761"/>
                  </a:lnTo>
                  <a:lnTo>
                    <a:pt x="487" y="3045"/>
                  </a:lnTo>
                  <a:lnTo>
                    <a:pt x="731" y="3248"/>
                  </a:lnTo>
                  <a:lnTo>
                    <a:pt x="1015" y="3451"/>
                  </a:lnTo>
                  <a:lnTo>
                    <a:pt x="1340" y="3532"/>
                  </a:lnTo>
                  <a:lnTo>
                    <a:pt x="1705" y="3613"/>
                  </a:lnTo>
                  <a:lnTo>
                    <a:pt x="2071" y="3573"/>
                  </a:lnTo>
                  <a:lnTo>
                    <a:pt x="2395" y="3491"/>
                  </a:lnTo>
                  <a:lnTo>
                    <a:pt x="2761" y="3329"/>
                  </a:lnTo>
                  <a:lnTo>
                    <a:pt x="3045" y="3126"/>
                  </a:lnTo>
                  <a:lnTo>
                    <a:pt x="3248" y="2842"/>
                  </a:lnTo>
                  <a:lnTo>
                    <a:pt x="3410" y="2558"/>
                  </a:lnTo>
                  <a:lnTo>
                    <a:pt x="3532" y="2233"/>
                  </a:lnTo>
                  <a:lnTo>
                    <a:pt x="3613" y="1868"/>
                  </a:lnTo>
                  <a:lnTo>
                    <a:pt x="3573" y="1502"/>
                  </a:lnTo>
                  <a:lnTo>
                    <a:pt x="3491" y="1178"/>
                  </a:lnTo>
                  <a:lnTo>
                    <a:pt x="3329" y="853"/>
                  </a:lnTo>
                  <a:lnTo>
                    <a:pt x="3086" y="569"/>
                  </a:lnTo>
                  <a:lnTo>
                    <a:pt x="2842" y="325"/>
                  </a:lnTo>
                  <a:lnTo>
                    <a:pt x="2558" y="163"/>
                  </a:lnTo>
                  <a:lnTo>
                    <a:pt x="2233" y="41"/>
                  </a:lnTo>
                  <a:lnTo>
                    <a:pt x="1868" y="0"/>
                  </a:lnTo>
                  <a:close/>
                </a:path>
              </a:pathLst>
            </a:custGeom>
            <a:solidFill>
              <a:srgbClr val="FFFFFF">
                <a:alpha val="72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TextBox 16" hidden="1">
            <a:extLst>
              <a:ext uri="{FF2B5EF4-FFF2-40B4-BE49-F238E27FC236}">
                <a16:creationId xmlns:a16="http://schemas.microsoft.com/office/drawing/2014/main" id="{3AD3ABE3-1EEC-47DF-A222-99878E32BE48}"/>
              </a:ext>
            </a:extLst>
          </p:cNvPr>
          <p:cNvSpPr txBox="1"/>
          <p:nvPr/>
        </p:nvSpPr>
        <p:spPr>
          <a:xfrm>
            <a:off x="322181" y="482543"/>
            <a:ext cx="849963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tx1"/>
                </a:solidFill>
                <a:effectLst/>
                <a:latin typeface="Oswald"/>
              </a:rPr>
              <a:t>Красота и мощь физических законов в том, что они действуют везде и не зависят от того, кто в них верит, а кто нет</a:t>
            </a:r>
            <a:endParaRPr lang="ru-RU" sz="3600" b="1" dirty="0">
              <a:solidFill>
                <a:schemeClr val="tx1"/>
              </a:solidFill>
              <a:latin typeface="Oswald"/>
            </a:endParaRPr>
          </a:p>
        </p:txBody>
      </p:sp>
      <p:sp>
        <p:nvSpPr>
          <p:cNvPr id="1163" name="Google Shape;1163;p49"/>
          <p:cNvSpPr txBox="1">
            <a:spLocks noGrp="1"/>
          </p:cNvSpPr>
          <p:nvPr>
            <p:ph type="title"/>
          </p:nvPr>
        </p:nvSpPr>
        <p:spPr>
          <a:xfrm>
            <a:off x="0" y="859100"/>
            <a:ext cx="9144000" cy="137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Red October" panose="04000000000000000000" pitchFamily="82" charset="-52"/>
              </a:rPr>
              <a:t>Мы не просто живем во Вселенной - Вселенная живет внутри нас </a:t>
            </a:r>
            <a:endParaRPr lang="en-US" dirty="0">
              <a:latin typeface="Red October" panose="04000000000000000000" pitchFamily="82" charset="-5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>
        <p:fade/>
      </p:transition>
    </mc:Choice>
    <mc:Fallback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39"/>
          <p:cNvSpPr txBox="1">
            <a:spLocks noGrp="1"/>
          </p:cNvSpPr>
          <p:nvPr>
            <p:ph type="ctrTitle"/>
          </p:nvPr>
        </p:nvSpPr>
        <p:spPr>
          <a:xfrm>
            <a:off x="581287" y="1096175"/>
            <a:ext cx="5102100" cy="221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>
                <a:latin typeface="Red October" panose="04000000000000000000" pitchFamily="82" charset="-52"/>
              </a:rPr>
              <a:t>Солнечная система</a:t>
            </a:r>
            <a:endParaRPr sz="4400" dirty="0">
              <a:latin typeface="Red October" panose="04000000000000000000" pitchFamily="82" charset="-52"/>
            </a:endParaRPr>
          </a:p>
        </p:txBody>
      </p:sp>
      <p:sp>
        <p:nvSpPr>
          <p:cNvPr id="693" name="Google Shape;693;p39"/>
          <p:cNvSpPr txBox="1">
            <a:spLocks noGrp="1"/>
          </p:cNvSpPr>
          <p:nvPr>
            <p:ph type="subTitle" idx="1"/>
          </p:nvPr>
        </p:nvSpPr>
        <p:spPr>
          <a:xfrm>
            <a:off x="611700" y="3269998"/>
            <a:ext cx="3960300" cy="5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err="1">
                <a:latin typeface="Red October" panose="04000000000000000000" pitchFamily="82" charset="-52"/>
              </a:rPr>
              <a:t>Кульдюрова</a:t>
            </a:r>
            <a:r>
              <a:rPr lang="ru-RU" sz="1200" dirty="0">
                <a:latin typeface="Red October" panose="04000000000000000000" pitchFamily="82" charset="-52"/>
              </a:rPr>
              <a:t> Надежда</a:t>
            </a:r>
            <a:endParaRPr sz="1200" dirty="0">
              <a:latin typeface="Red October" panose="04000000000000000000" pitchFamily="82" charset="-52"/>
            </a:endParaRPr>
          </a:p>
        </p:txBody>
      </p:sp>
      <p:sp>
        <p:nvSpPr>
          <p:cNvPr id="696" name="Google Shape;696;p39"/>
          <p:cNvSpPr/>
          <p:nvPr/>
        </p:nvSpPr>
        <p:spPr>
          <a:xfrm>
            <a:off x="1048700" y="4310163"/>
            <a:ext cx="90350" cy="90350"/>
          </a:xfrm>
          <a:custGeom>
            <a:avLst/>
            <a:gdLst/>
            <a:ahLst/>
            <a:cxnLst/>
            <a:rect l="l" t="t" r="r" b="b"/>
            <a:pathLst>
              <a:path w="3614" h="3614" extrusionOk="0">
                <a:moveTo>
                  <a:pt x="1502" y="1"/>
                </a:moveTo>
                <a:lnTo>
                  <a:pt x="1178" y="82"/>
                </a:lnTo>
                <a:lnTo>
                  <a:pt x="853" y="244"/>
                </a:lnTo>
                <a:lnTo>
                  <a:pt x="569" y="488"/>
                </a:lnTo>
                <a:lnTo>
                  <a:pt x="325" y="731"/>
                </a:lnTo>
                <a:lnTo>
                  <a:pt x="163" y="1016"/>
                </a:lnTo>
                <a:lnTo>
                  <a:pt x="41" y="1381"/>
                </a:lnTo>
                <a:lnTo>
                  <a:pt x="0" y="1706"/>
                </a:lnTo>
                <a:lnTo>
                  <a:pt x="0" y="2071"/>
                </a:lnTo>
                <a:lnTo>
                  <a:pt x="82" y="2436"/>
                </a:lnTo>
                <a:lnTo>
                  <a:pt x="244" y="2761"/>
                </a:lnTo>
                <a:lnTo>
                  <a:pt x="488" y="3045"/>
                </a:lnTo>
                <a:lnTo>
                  <a:pt x="731" y="3248"/>
                </a:lnTo>
                <a:lnTo>
                  <a:pt x="1015" y="3451"/>
                </a:lnTo>
                <a:lnTo>
                  <a:pt x="1381" y="3532"/>
                </a:lnTo>
                <a:lnTo>
                  <a:pt x="1705" y="3614"/>
                </a:lnTo>
                <a:lnTo>
                  <a:pt x="2071" y="3573"/>
                </a:lnTo>
                <a:lnTo>
                  <a:pt x="2436" y="3492"/>
                </a:lnTo>
                <a:lnTo>
                  <a:pt x="2761" y="3329"/>
                </a:lnTo>
                <a:lnTo>
                  <a:pt x="3045" y="3127"/>
                </a:lnTo>
                <a:lnTo>
                  <a:pt x="3248" y="2842"/>
                </a:lnTo>
                <a:lnTo>
                  <a:pt x="3451" y="2558"/>
                </a:lnTo>
                <a:lnTo>
                  <a:pt x="3532" y="2233"/>
                </a:lnTo>
                <a:lnTo>
                  <a:pt x="3613" y="1868"/>
                </a:lnTo>
                <a:lnTo>
                  <a:pt x="3573" y="1503"/>
                </a:lnTo>
                <a:lnTo>
                  <a:pt x="3492" y="1178"/>
                </a:lnTo>
                <a:lnTo>
                  <a:pt x="3329" y="853"/>
                </a:lnTo>
                <a:lnTo>
                  <a:pt x="3126" y="569"/>
                </a:lnTo>
                <a:lnTo>
                  <a:pt x="2842" y="325"/>
                </a:lnTo>
                <a:lnTo>
                  <a:pt x="2558" y="163"/>
                </a:lnTo>
                <a:lnTo>
                  <a:pt x="2233" y="41"/>
                </a:lnTo>
                <a:lnTo>
                  <a:pt x="1868" y="1"/>
                </a:lnTo>
                <a:close/>
              </a:path>
            </a:pathLst>
          </a:custGeom>
          <a:solidFill>
            <a:srgbClr val="FFFFFF">
              <a:alpha val="720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39"/>
          <p:cNvSpPr/>
          <p:nvPr/>
        </p:nvSpPr>
        <p:spPr>
          <a:xfrm>
            <a:off x="3517200" y="971100"/>
            <a:ext cx="90350" cy="90350"/>
          </a:xfrm>
          <a:custGeom>
            <a:avLst/>
            <a:gdLst/>
            <a:ahLst/>
            <a:cxnLst/>
            <a:rect l="l" t="t" r="r" b="b"/>
            <a:pathLst>
              <a:path w="3614" h="3614" extrusionOk="0">
                <a:moveTo>
                  <a:pt x="1502" y="0"/>
                </a:moveTo>
                <a:lnTo>
                  <a:pt x="1178" y="81"/>
                </a:lnTo>
                <a:lnTo>
                  <a:pt x="853" y="244"/>
                </a:lnTo>
                <a:lnTo>
                  <a:pt x="569" y="487"/>
                </a:lnTo>
                <a:lnTo>
                  <a:pt x="325" y="731"/>
                </a:lnTo>
                <a:lnTo>
                  <a:pt x="163" y="1056"/>
                </a:lnTo>
                <a:lnTo>
                  <a:pt x="41" y="1380"/>
                </a:lnTo>
                <a:lnTo>
                  <a:pt x="0" y="1705"/>
                </a:lnTo>
                <a:lnTo>
                  <a:pt x="0" y="2071"/>
                </a:lnTo>
                <a:lnTo>
                  <a:pt x="81" y="2436"/>
                </a:lnTo>
                <a:lnTo>
                  <a:pt x="244" y="2761"/>
                </a:lnTo>
                <a:lnTo>
                  <a:pt x="487" y="3045"/>
                </a:lnTo>
                <a:lnTo>
                  <a:pt x="731" y="3248"/>
                </a:lnTo>
                <a:lnTo>
                  <a:pt x="1015" y="3451"/>
                </a:lnTo>
                <a:lnTo>
                  <a:pt x="1340" y="3532"/>
                </a:lnTo>
                <a:lnTo>
                  <a:pt x="1705" y="3613"/>
                </a:lnTo>
                <a:lnTo>
                  <a:pt x="2071" y="3573"/>
                </a:lnTo>
                <a:lnTo>
                  <a:pt x="2395" y="3491"/>
                </a:lnTo>
                <a:lnTo>
                  <a:pt x="2761" y="3329"/>
                </a:lnTo>
                <a:lnTo>
                  <a:pt x="3045" y="3126"/>
                </a:lnTo>
                <a:lnTo>
                  <a:pt x="3248" y="2842"/>
                </a:lnTo>
                <a:lnTo>
                  <a:pt x="3410" y="2558"/>
                </a:lnTo>
                <a:lnTo>
                  <a:pt x="3532" y="2233"/>
                </a:lnTo>
                <a:lnTo>
                  <a:pt x="3613" y="1868"/>
                </a:lnTo>
                <a:lnTo>
                  <a:pt x="3573" y="1502"/>
                </a:lnTo>
                <a:lnTo>
                  <a:pt x="3491" y="1178"/>
                </a:lnTo>
                <a:lnTo>
                  <a:pt x="3329" y="853"/>
                </a:lnTo>
                <a:lnTo>
                  <a:pt x="3086" y="569"/>
                </a:lnTo>
                <a:lnTo>
                  <a:pt x="2842" y="325"/>
                </a:lnTo>
                <a:lnTo>
                  <a:pt x="2558" y="163"/>
                </a:lnTo>
                <a:lnTo>
                  <a:pt x="2233" y="41"/>
                </a:lnTo>
                <a:lnTo>
                  <a:pt x="1868" y="0"/>
                </a:lnTo>
                <a:close/>
              </a:path>
            </a:pathLst>
          </a:custGeom>
          <a:solidFill>
            <a:srgbClr val="FFFFFF">
              <a:alpha val="720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39"/>
          <p:cNvSpPr/>
          <p:nvPr/>
        </p:nvSpPr>
        <p:spPr>
          <a:xfrm rot="-1943516">
            <a:off x="5085817" y="1031918"/>
            <a:ext cx="3278293" cy="3278293"/>
          </a:xfrm>
          <a:custGeom>
            <a:avLst/>
            <a:gdLst/>
            <a:ahLst/>
            <a:cxnLst/>
            <a:rect l="l" t="t" r="r" b="b"/>
            <a:pathLst>
              <a:path w="64101" h="64101" extrusionOk="0">
                <a:moveTo>
                  <a:pt x="31990" y="244"/>
                </a:moveTo>
                <a:lnTo>
                  <a:pt x="32923" y="285"/>
                </a:lnTo>
                <a:lnTo>
                  <a:pt x="33857" y="325"/>
                </a:lnTo>
                <a:lnTo>
                  <a:pt x="34791" y="366"/>
                </a:lnTo>
                <a:lnTo>
                  <a:pt x="35765" y="488"/>
                </a:lnTo>
                <a:lnTo>
                  <a:pt x="36699" y="609"/>
                </a:lnTo>
                <a:lnTo>
                  <a:pt x="37592" y="772"/>
                </a:lnTo>
                <a:lnTo>
                  <a:pt x="38525" y="934"/>
                </a:lnTo>
                <a:lnTo>
                  <a:pt x="39459" y="1137"/>
                </a:lnTo>
                <a:lnTo>
                  <a:pt x="40352" y="1381"/>
                </a:lnTo>
                <a:lnTo>
                  <a:pt x="41286" y="1624"/>
                </a:lnTo>
                <a:lnTo>
                  <a:pt x="42179" y="1908"/>
                </a:lnTo>
                <a:lnTo>
                  <a:pt x="43072" y="2233"/>
                </a:lnTo>
                <a:lnTo>
                  <a:pt x="43965" y="2558"/>
                </a:lnTo>
                <a:lnTo>
                  <a:pt x="44818" y="2964"/>
                </a:lnTo>
                <a:lnTo>
                  <a:pt x="45670" y="3329"/>
                </a:lnTo>
                <a:lnTo>
                  <a:pt x="46563" y="3776"/>
                </a:lnTo>
                <a:lnTo>
                  <a:pt x="47294" y="4141"/>
                </a:lnTo>
                <a:lnTo>
                  <a:pt x="48349" y="4750"/>
                </a:lnTo>
                <a:lnTo>
                  <a:pt x="49405" y="5400"/>
                </a:lnTo>
                <a:lnTo>
                  <a:pt x="50420" y="6090"/>
                </a:lnTo>
                <a:lnTo>
                  <a:pt x="51394" y="6820"/>
                </a:lnTo>
                <a:lnTo>
                  <a:pt x="52368" y="7592"/>
                </a:lnTo>
                <a:lnTo>
                  <a:pt x="53261" y="8404"/>
                </a:lnTo>
                <a:lnTo>
                  <a:pt x="54155" y="9215"/>
                </a:lnTo>
                <a:lnTo>
                  <a:pt x="55048" y="10109"/>
                </a:lnTo>
                <a:lnTo>
                  <a:pt x="55697" y="10839"/>
                </a:lnTo>
                <a:lnTo>
                  <a:pt x="56387" y="11570"/>
                </a:lnTo>
                <a:lnTo>
                  <a:pt x="56996" y="12382"/>
                </a:lnTo>
                <a:lnTo>
                  <a:pt x="57605" y="13153"/>
                </a:lnTo>
                <a:lnTo>
                  <a:pt x="58376" y="14249"/>
                </a:lnTo>
                <a:lnTo>
                  <a:pt x="59107" y="15386"/>
                </a:lnTo>
                <a:lnTo>
                  <a:pt x="59635" y="16238"/>
                </a:lnTo>
                <a:lnTo>
                  <a:pt x="60122" y="17132"/>
                </a:lnTo>
                <a:lnTo>
                  <a:pt x="60569" y="18025"/>
                </a:lnTo>
                <a:lnTo>
                  <a:pt x="61015" y="18918"/>
                </a:lnTo>
                <a:lnTo>
                  <a:pt x="61381" y="19811"/>
                </a:lnTo>
                <a:lnTo>
                  <a:pt x="61746" y="20744"/>
                </a:lnTo>
                <a:lnTo>
                  <a:pt x="62111" y="21678"/>
                </a:lnTo>
                <a:lnTo>
                  <a:pt x="62395" y="22612"/>
                </a:lnTo>
                <a:lnTo>
                  <a:pt x="62801" y="23911"/>
                </a:lnTo>
                <a:lnTo>
                  <a:pt x="63126" y="25251"/>
                </a:lnTo>
                <a:lnTo>
                  <a:pt x="63370" y="26550"/>
                </a:lnTo>
                <a:lnTo>
                  <a:pt x="63573" y="27849"/>
                </a:lnTo>
                <a:lnTo>
                  <a:pt x="63735" y="29188"/>
                </a:lnTo>
                <a:lnTo>
                  <a:pt x="63816" y="30487"/>
                </a:lnTo>
                <a:lnTo>
                  <a:pt x="63857" y="31786"/>
                </a:lnTo>
                <a:lnTo>
                  <a:pt x="63816" y="33126"/>
                </a:lnTo>
                <a:lnTo>
                  <a:pt x="63776" y="34425"/>
                </a:lnTo>
                <a:lnTo>
                  <a:pt x="63654" y="35683"/>
                </a:lnTo>
                <a:lnTo>
                  <a:pt x="63451" y="36983"/>
                </a:lnTo>
                <a:lnTo>
                  <a:pt x="63248" y="38282"/>
                </a:lnTo>
                <a:lnTo>
                  <a:pt x="62964" y="39540"/>
                </a:lnTo>
                <a:lnTo>
                  <a:pt x="62639" y="40758"/>
                </a:lnTo>
                <a:lnTo>
                  <a:pt x="62233" y="42016"/>
                </a:lnTo>
                <a:lnTo>
                  <a:pt x="61827" y="43234"/>
                </a:lnTo>
                <a:lnTo>
                  <a:pt x="61340" y="44411"/>
                </a:lnTo>
                <a:lnTo>
                  <a:pt x="60812" y="45589"/>
                </a:lnTo>
                <a:lnTo>
                  <a:pt x="60244" y="46766"/>
                </a:lnTo>
                <a:lnTo>
                  <a:pt x="59635" y="47903"/>
                </a:lnTo>
                <a:lnTo>
                  <a:pt x="58945" y="48999"/>
                </a:lnTo>
                <a:lnTo>
                  <a:pt x="58255" y="50095"/>
                </a:lnTo>
                <a:lnTo>
                  <a:pt x="57483" y="51150"/>
                </a:lnTo>
                <a:lnTo>
                  <a:pt x="56671" y="52165"/>
                </a:lnTo>
                <a:lnTo>
                  <a:pt x="55819" y="53180"/>
                </a:lnTo>
                <a:lnTo>
                  <a:pt x="54926" y="54114"/>
                </a:lnTo>
                <a:lnTo>
                  <a:pt x="53992" y="55047"/>
                </a:lnTo>
                <a:lnTo>
                  <a:pt x="53018" y="55940"/>
                </a:lnTo>
                <a:lnTo>
                  <a:pt x="52003" y="56793"/>
                </a:lnTo>
                <a:lnTo>
                  <a:pt x="50948" y="57605"/>
                </a:lnTo>
                <a:lnTo>
                  <a:pt x="49851" y="58417"/>
                </a:lnTo>
                <a:lnTo>
                  <a:pt x="48715" y="59147"/>
                </a:lnTo>
                <a:lnTo>
                  <a:pt x="47822" y="59635"/>
                </a:lnTo>
                <a:lnTo>
                  <a:pt x="46969" y="60122"/>
                </a:lnTo>
                <a:lnTo>
                  <a:pt x="46076" y="60568"/>
                </a:lnTo>
                <a:lnTo>
                  <a:pt x="45183" y="61015"/>
                </a:lnTo>
                <a:lnTo>
                  <a:pt x="44290" y="61380"/>
                </a:lnTo>
                <a:lnTo>
                  <a:pt x="43397" y="61746"/>
                </a:lnTo>
                <a:lnTo>
                  <a:pt x="42463" y="62111"/>
                </a:lnTo>
                <a:lnTo>
                  <a:pt x="41529" y="62395"/>
                </a:lnTo>
                <a:lnTo>
                  <a:pt x="40555" y="62679"/>
                </a:lnTo>
                <a:lnTo>
                  <a:pt x="39621" y="62923"/>
                </a:lnTo>
                <a:lnTo>
                  <a:pt x="38647" y="63166"/>
                </a:lnTo>
                <a:lnTo>
                  <a:pt x="37673" y="63329"/>
                </a:lnTo>
                <a:lnTo>
                  <a:pt x="36699" y="63491"/>
                </a:lnTo>
                <a:lnTo>
                  <a:pt x="35724" y="63654"/>
                </a:lnTo>
                <a:lnTo>
                  <a:pt x="34750" y="63735"/>
                </a:lnTo>
                <a:lnTo>
                  <a:pt x="33776" y="63816"/>
                </a:lnTo>
                <a:lnTo>
                  <a:pt x="32355" y="63857"/>
                </a:lnTo>
                <a:lnTo>
                  <a:pt x="30894" y="63816"/>
                </a:lnTo>
                <a:lnTo>
                  <a:pt x="30000" y="63775"/>
                </a:lnTo>
                <a:lnTo>
                  <a:pt x="29107" y="63694"/>
                </a:lnTo>
                <a:lnTo>
                  <a:pt x="28214" y="63613"/>
                </a:lnTo>
                <a:lnTo>
                  <a:pt x="27321" y="63491"/>
                </a:lnTo>
                <a:lnTo>
                  <a:pt x="26428" y="63329"/>
                </a:lnTo>
                <a:lnTo>
                  <a:pt x="25576" y="63166"/>
                </a:lnTo>
                <a:lnTo>
                  <a:pt x="24682" y="62963"/>
                </a:lnTo>
                <a:lnTo>
                  <a:pt x="23830" y="62760"/>
                </a:lnTo>
                <a:lnTo>
                  <a:pt x="22977" y="62517"/>
                </a:lnTo>
                <a:lnTo>
                  <a:pt x="22125" y="62233"/>
                </a:lnTo>
                <a:lnTo>
                  <a:pt x="21272" y="61949"/>
                </a:lnTo>
                <a:lnTo>
                  <a:pt x="20420" y="61664"/>
                </a:lnTo>
                <a:lnTo>
                  <a:pt x="19608" y="61299"/>
                </a:lnTo>
                <a:lnTo>
                  <a:pt x="18796" y="60934"/>
                </a:lnTo>
                <a:lnTo>
                  <a:pt x="17984" y="60568"/>
                </a:lnTo>
                <a:lnTo>
                  <a:pt x="17172" y="60162"/>
                </a:lnTo>
                <a:lnTo>
                  <a:pt x="16360" y="59716"/>
                </a:lnTo>
                <a:lnTo>
                  <a:pt x="15548" y="59229"/>
                </a:lnTo>
                <a:lnTo>
                  <a:pt x="14737" y="58742"/>
                </a:lnTo>
                <a:lnTo>
                  <a:pt x="13965" y="58214"/>
                </a:lnTo>
                <a:lnTo>
                  <a:pt x="13194" y="57686"/>
                </a:lnTo>
                <a:lnTo>
                  <a:pt x="12463" y="57118"/>
                </a:lnTo>
                <a:lnTo>
                  <a:pt x="11733" y="56509"/>
                </a:lnTo>
                <a:lnTo>
                  <a:pt x="11002" y="55900"/>
                </a:lnTo>
                <a:lnTo>
                  <a:pt x="10312" y="55291"/>
                </a:lnTo>
                <a:lnTo>
                  <a:pt x="9622" y="54641"/>
                </a:lnTo>
                <a:lnTo>
                  <a:pt x="8972" y="53951"/>
                </a:lnTo>
                <a:lnTo>
                  <a:pt x="8363" y="53261"/>
                </a:lnTo>
                <a:lnTo>
                  <a:pt x="7714" y="52571"/>
                </a:lnTo>
                <a:lnTo>
                  <a:pt x="7145" y="51840"/>
                </a:lnTo>
                <a:lnTo>
                  <a:pt x="6577" y="51069"/>
                </a:lnTo>
                <a:lnTo>
                  <a:pt x="6009" y="50298"/>
                </a:lnTo>
                <a:lnTo>
                  <a:pt x="5481" y="49526"/>
                </a:lnTo>
                <a:lnTo>
                  <a:pt x="4953" y="48715"/>
                </a:lnTo>
                <a:lnTo>
                  <a:pt x="4263" y="47537"/>
                </a:lnTo>
                <a:lnTo>
                  <a:pt x="3613" y="46319"/>
                </a:lnTo>
                <a:lnTo>
                  <a:pt x="3045" y="45102"/>
                </a:lnTo>
                <a:lnTo>
                  <a:pt x="2517" y="43843"/>
                </a:lnTo>
                <a:lnTo>
                  <a:pt x="2030" y="42585"/>
                </a:lnTo>
                <a:lnTo>
                  <a:pt x="1624" y="41286"/>
                </a:lnTo>
                <a:lnTo>
                  <a:pt x="1259" y="39987"/>
                </a:lnTo>
                <a:lnTo>
                  <a:pt x="934" y="38647"/>
                </a:lnTo>
                <a:lnTo>
                  <a:pt x="772" y="37754"/>
                </a:lnTo>
                <a:lnTo>
                  <a:pt x="609" y="36861"/>
                </a:lnTo>
                <a:lnTo>
                  <a:pt x="488" y="35968"/>
                </a:lnTo>
                <a:lnTo>
                  <a:pt x="366" y="35034"/>
                </a:lnTo>
                <a:lnTo>
                  <a:pt x="325" y="34141"/>
                </a:lnTo>
                <a:lnTo>
                  <a:pt x="244" y="33207"/>
                </a:lnTo>
                <a:lnTo>
                  <a:pt x="244" y="32274"/>
                </a:lnTo>
                <a:lnTo>
                  <a:pt x="244" y="31380"/>
                </a:lnTo>
                <a:lnTo>
                  <a:pt x="285" y="30366"/>
                </a:lnTo>
                <a:lnTo>
                  <a:pt x="366" y="29351"/>
                </a:lnTo>
                <a:lnTo>
                  <a:pt x="447" y="28336"/>
                </a:lnTo>
                <a:lnTo>
                  <a:pt x="609" y="27361"/>
                </a:lnTo>
                <a:lnTo>
                  <a:pt x="772" y="26347"/>
                </a:lnTo>
                <a:lnTo>
                  <a:pt x="934" y="25372"/>
                </a:lnTo>
                <a:lnTo>
                  <a:pt x="1178" y="24439"/>
                </a:lnTo>
                <a:lnTo>
                  <a:pt x="1421" y="23464"/>
                </a:lnTo>
                <a:lnTo>
                  <a:pt x="1706" y="22531"/>
                </a:lnTo>
                <a:lnTo>
                  <a:pt x="1990" y="21597"/>
                </a:lnTo>
                <a:lnTo>
                  <a:pt x="2355" y="20663"/>
                </a:lnTo>
                <a:lnTo>
                  <a:pt x="2720" y="19730"/>
                </a:lnTo>
                <a:lnTo>
                  <a:pt x="3086" y="18837"/>
                </a:lnTo>
                <a:lnTo>
                  <a:pt x="3532" y="17943"/>
                </a:lnTo>
                <a:lnTo>
                  <a:pt x="3979" y="17091"/>
                </a:lnTo>
                <a:lnTo>
                  <a:pt x="4466" y="16238"/>
                </a:lnTo>
                <a:lnTo>
                  <a:pt x="4953" y="15386"/>
                </a:lnTo>
                <a:lnTo>
                  <a:pt x="5481" y="14574"/>
                </a:lnTo>
                <a:lnTo>
                  <a:pt x="6009" y="13762"/>
                </a:lnTo>
                <a:lnTo>
                  <a:pt x="6618" y="12950"/>
                </a:lnTo>
                <a:lnTo>
                  <a:pt x="7186" y="12179"/>
                </a:lnTo>
                <a:lnTo>
                  <a:pt x="7835" y="11408"/>
                </a:lnTo>
                <a:lnTo>
                  <a:pt x="8485" y="10677"/>
                </a:lnTo>
                <a:lnTo>
                  <a:pt x="9175" y="9946"/>
                </a:lnTo>
                <a:lnTo>
                  <a:pt x="9865" y="9256"/>
                </a:lnTo>
                <a:lnTo>
                  <a:pt x="10596" y="8566"/>
                </a:lnTo>
                <a:lnTo>
                  <a:pt x="11327" y="7916"/>
                </a:lnTo>
                <a:lnTo>
                  <a:pt x="12098" y="7307"/>
                </a:lnTo>
                <a:lnTo>
                  <a:pt x="12869" y="6658"/>
                </a:lnTo>
                <a:lnTo>
                  <a:pt x="13681" y="6090"/>
                </a:lnTo>
                <a:lnTo>
                  <a:pt x="14534" y="5521"/>
                </a:lnTo>
                <a:lnTo>
                  <a:pt x="15386" y="4953"/>
                </a:lnTo>
                <a:lnTo>
                  <a:pt x="16563" y="4263"/>
                </a:lnTo>
                <a:lnTo>
                  <a:pt x="17781" y="3613"/>
                </a:lnTo>
                <a:lnTo>
                  <a:pt x="19040" y="3045"/>
                </a:lnTo>
                <a:lnTo>
                  <a:pt x="20258" y="2517"/>
                </a:lnTo>
                <a:lnTo>
                  <a:pt x="21557" y="2030"/>
                </a:lnTo>
                <a:lnTo>
                  <a:pt x="22856" y="1624"/>
                </a:lnTo>
                <a:lnTo>
                  <a:pt x="24155" y="1259"/>
                </a:lnTo>
                <a:lnTo>
                  <a:pt x="25494" y="934"/>
                </a:lnTo>
                <a:lnTo>
                  <a:pt x="27118" y="650"/>
                </a:lnTo>
                <a:lnTo>
                  <a:pt x="28742" y="406"/>
                </a:lnTo>
                <a:lnTo>
                  <a:pt x="30366" y="285"/>
                </a:lnTo>
                <a:lnTo>
                  <a:pt x="31990" y="244"/>
                </a:lnTo>
                <a:close/>
                <a:moveTo>
                  <a:pt x="32193" y="0"/>
                </a:moveTo>
                <a:lnTo>
                  <a:pt x="30853" y="41"/>
                </a:lnTo>
                <a:lnTo>
                  <a:pt x="29473" y="82"/>
                </a:lnTo>
                <a:lnTo>
                  <a:pt x="28133" y="244"/>
                </a:lnTo>
                <a:lnTo>
                  <a:pt x="26793" y="447"/>
                </a:lnTo>
                <a:lnTo>
                  <a:pt x="25454" y="690"/>
                </a:lnTo>
                <a:lnTo>
                  <a:pt x="24114" y="1015"/>
                </a:lnTo>
                <a:lnTo>
                  <a:pt x="22774" y="1381"/>
                </a:lnTo>
                <a:lnTo>
                  <a:pt x="21475" y="1787"/>
                </a:lnTo>
                <a:lnTo>
                  <a:pt x="20176" y="2274"/>
                </a:lnTo>
                <a:lnTo>
                  <a:pt x="18918" y="2801"/>
                </a:lnTo>
                <a:lnTo>
                  <a:pt x="17659" y="3410"/>
                </a:lnTo>
                <a:lnTo>
                  <a:pt x="16442" y="4060"/>
                </a:lnTo>
                <a:lnTo>
                  <a:pt x="15264" y="4750"/>
                </a:lnTo>
                <a:lnTo>
                  <a:pt x="14412" y="5318"/>
                </a:lnTo>
                <a:lnTo>
                  <a:pt x="13559" y="5887"/>
                </a:lnTo>
                <a:lnTo>
                  <a:pt x="12747" y="6455"/>
                </a:lnTo>
                <a:lnTo>
                  <a:pt x="11936" y="7105"/>
                </a:lnTo>
                <a:lnTo>
                  <a:pt x="11164" y="7754"/>
                </a:lnTo>
                <a:lnTo>
                  <a:pt x="10393" y="8404"/>
                </a:lnTo>
                <a:lnTo>
                  <a:pt x="9703" y="9094"/>
                </a:lnTo>
                <a:lnTo>
                  <a:pt x="8972" y="9784"/>
                </a:lnTo>
                <a:lnTo>
                  <a:pt x="8282" y="10515"/>
                </a:lnTo>
                <a:lnTo>
                  <a:pt x="7632" y="11245"/>
                </a:lnTo>
                <a:lnTo>
                  <a:pt x="7023" y="12017"/>
                </a:lnTo>
                <a:lnTo>
                  <a:pt x="6415" y="12788"/>
                </a:lnTo>
                <a:lnTo>
                  <a:pt x="5806" y="13600"/>
                </a:lnTo>
                <a:lnTo>
                  <a:pt x="5278" y="14412"/>
                </a:lnTo>
                <a:lnTo>
                  <a:pt x="4750" y="15264"/>
                </a:lnTo>
                <a:lnTo>
                  <a:pt x="4222" y="16117"/>
                </a:lnTo>
                <a:lnTo>
                  <a:pt x="3735" y="16969"/>
                </a:lnTo>
                <a:lnTo>
                  <a:pt x="3289" y="17862"/>
                </a:lnTo>
                <a:lnTo>
                  <a:pt x="2883" y="18755"/>
                </a:lnTo>
                <a:lnTo>
                  <a:pt x="2477" y="19648"/>
                </a:lnTo>
                <a:lnTo>
                  <a:pt x="2111" y="20582"/>
                </a:lnTo>
                <a:lnTo>
                  <a:pt x="1787" y="21475"/>
                </a:lnTo>
                <a:lnTo>
                  <a:pt x="1462" y="22449"/>
                </a:lnTo>
                <a:lnTo>
                  <a:pt x="1178" y="23383"/>
                </a:lnTo>
                <a:lnTo>
                  <a:pt x="934" y="24357"/>
                </a:lnTo>
                <a:lnTo>
                  <a:pt x="691" y="25332"/>
                </a:lnTo>
                <a:lnTo>
                  <a:pt x="488" y="26306"/>
                </a:lnTo>
                <a:lnTo>
                  <a:pt x="325" y="27321"/>
                </a:lnTo>
                <a:lnTo>
                  <a:pt x="203" y="28295"/>
                </a:lnTo>
                <a:lnTo>
                  <a:pt x="122" y="29310"/>
                </a:lnTo>
                <a:lnTo>
                  <a:pt x="41" y="30325"/>
                </a:lnTo>
                <a:lnTo>
                  <a:pt x="1" y="31340"/>
                </a:lnTo>
                <a:lnTo>
                  <a:pt x="1" y="32274"/>
                </a:lnTo>
                <a:lnTo>
                  <a:pt x="1" y="33207"/>
                </a:lnTo>
                <a:lnTo>
                  <a:pt x="41" y="34141"/>
                </a:lnTo>
                <a:lnTo>
                  <a:pt x="122" y="35075"/>
                </a:lnTo>
                <a:lnTo>
                  <a:pt x="244" y="35968"/>
                </a:lnTo>
                <a:lnTo>
                  <a:pt x="366" y="36901"/>
                </a:lnTo>
                <a:lnTo>
                  <a:pt x="488" y="37794"/>
                </a:lnTo>
                <a:lnTo>
                  <a:pt x="691" y="38688"/>
                </a:lnTo>
                <a:lnTo>
                  <a:pt x="1015" y="40027"/>
                </a:lnTo>
                <a:lnTo>
                  <a:pt x="1381" y="41367"/>
                </a:lnTo>
                <a:lnTo>
                  <a:pt x="1787" y="42666"/>
                </a:lnTo>
                <a:lnTo>
                  <a:pt x="2274" y="43924"/>
                </a:lnTo>
                <a:lnTo>
                  <a:pt x="2802" y="45183"/>
                </a:lnTo>
                <a:lnTo>
                  <a:pt x="3411" y="46441"/>
                </a:lnTo>
                <a:lnTo>
                  <a:pt x="4060" y="47659"/>
                </a:lnTo>
                <a:lnTo>
                  <a:pt x="4750" y="48836"/>
                </a:lnTo>
                <a:lnTo>
                  <a:pt x="5278" y="49648"/>
                </a:lnTo>
                <a:lnTo>
                  <a:pt x="5806" y="50460"/>
                </a:lnTo>
                <a:lnTo>
                  <a:pt x="6374" y="51231"/>
                </a:lnTo>
                <a:lnTo>
                  <a:pt x="6942" y="51962"/>
                </a:lnTo>
                <a:lnTo>
                  <a:pt x="7551" y="52733"/>
                </a:lnTo>
                <a:lnTo>
                  <a:pt x="8160" y="53424"/>
                </a:lnTo>
                <a:lnTo>
                  <a:pt x="8810" y="54114"/>
                </a:lnTo>
                <a:lnTo>
                  <a:pt x="9459" y="54804"/>
                </a:lnTo>
                <a:lnTo>
                  <a:pt x="10149" y="55453"/>
                </a:lnTo>
                <a:lnTo>
                  <a:pt x="10839" y="56103"/>
                </a:lnTo>
                <a:lnTo>
                  <a:pt x="11570" y="56712"/>
                </a:lnTo>
                <a:lnTo>
                  <a:pt x="12301" y="57321"/>
                </a:lnTo>
                <a:lnTo>
                  <a:pt x="13032" y="57889"/>
                </a:lnTo>
                <a:lnTo>
                  <a:pt x="13803" y="58417"/>
                </a:lnTo>
                <a:lnTo>
                  <a:pt x="14615" y="58945"/>
                </a:lnTo>
                <a:lnTo>
                  <a:pt x="15427" y="59472"/>
                </a:lnTo>
                <a:lnTo>
                  <a:pt x="16239" y="59959"/>
                </a:lnTo>
                <a:lnTo>
                  <a:pt x="17051" y="60406"/>
                </a:lnTo>
                <a:lnTo>
                  <a:pt x="17862" y="60812"/>
                </a:lnTo>
                <a:lnTo>
                  <a:pt x="18674" y="61177"/>
                </a:lnTo>
                <a:lnTo>
                  <a:pt x="19486" y="61543"/>
                </a:lnTo>
                <a:lnTo>
                  <a:pt x="20339" y="61867"/>
                </a:lnTo>
                <a:lnTo>
                  <a:pt x="21191" y="62192"/>
                </a:lnTo>
                <a:lnTo>
                  <a:pt x="22044" y="62476"/>
                </a:lnTo>
                <a:lnTo>
                  <a:pt x="22896" y="62760"/>
                </a:lnTo>
                <a:lnTo>
                  <a:pt x="23749" y="63004"/>
                </a:lnTo>
                <a:lnTo>
                  <a:pt x="24642" y="63207"/>
                </a:lnTo>
                <a:lnTo>
                  <a:pt x="25494" y="63410"/>
                </a:lnTo>
                <a:lnTo>
                  <a:pt x="26387" y="63613"/>
                </a:lnTo>
                <a:lnTo>
                  <a:pt x="27281" y="63735"/>
                </a:lnTo>
                <a:lnTo>
                  <a:pt x="28174" y="63857"/>
                </a:lnTo>
                <a:lnTo>
                  <a:pt x="29067" y="63978"/>
                </a:lnTo>
                <a:lnTo>
                  <a:pt x="29960" y="64019"/>
                </a:lnTo>
                <a:lnTo>
                  <a:pt x="30894" y="64059"/>
                </a:lnTo>
                <a:lnTo>
                  <a:pt x="32071" y="64100"/>
                </a:lnTo>
                <a:lnTo>
                  <a:pt x="32923" y="64100"/>
                </a:lnTo>
                <a:lnTo>
                  <a:pt x="33776" y="64059"/>
                </a:lnTo>
                <a:lnTo>
                  <a:pt x="34791" y="63978"/>
                </a:lnTo>
                <a:lnTo>
                  <a:pt x="35765" y="63897"/>
                </a:lnTo>
                <a:lnTo>
                  <a:pt x="36739" y="63735"/>
                </a:lnTo>
                <a:lnTo>
                  <a:pt x="37754" y="63572"/>
                </a:lnTo>
                <a:lnTo>
                  <a:pt x="38688" y="63410"/>
                </a:lnTo>
                <a:lnTo>
                  <a:pt x="39662" y="63166"/>
                </a:lnTo>
                <a:lnTo>
                  <a:pt x="40636" y="62923"/>
                </a:lnTo>
                <a:lnTo>
                  <a:pt x="41570" y="62639"/>
                </a:lnTo>
                <a:lnTo>
                  <a:pt x="42544" y="62314"/>
                </a:lnTo>
                <a:lnTo>
                  <a:pt x="43478" y="61989"/>
                </a:lnTo>
                <a:lnTo>
                  <a:pt x="44371" y="61624"/>
                </a:lnTo>
                <a:lnTo>
                  <a:pt x="45305" y="61218"/>
                </a:lnTo>
                <a:lnTo>
                  <a:pt x="46198" y="60812"/>
                </a:lnTo>
                <a:lnTo>
                  <a:pt x="47091" y="60325"/>
                </a:lnTo>
                <a:lnTo>
                  <a:pt x="47984" y="59878"/>
                </a:lnTo>
                <a:lnTo>
                  <a:pt x="48837" y="59350"/>
                </a:lnTo>
                <a:lnTo>
                  <a:pt x="49973" y="58620"/>
                </a:lnTo>
                <a:lnTo>
                  <a:pt x="51069" y="57808"/>
                </a:lnTo>
                <a:lnTo>
                  <a:pt x="52165" y="56996"/>
                </a:lnTo>
                <a:lnTo>
                  <a:pt x="53180" y="56143"/>
                </a:lnTo>
                <a:lnTo>
                  <a:pt x="54155" y="55250"/>
                </a:lnTo>
                <a:lnTo>
                  <a:pt x="55129" y="54317"/>
                </a:lnTo>
                <a:lnTo>
                  <a:pt x="56022" y="53342"/>
                </a:lnTo>
                <a:lnTo>
                  <a:pt x="56874" y="52328"/>
                </a:lnTo>
                <a:lnTo>
                  <a:pt x="57686" y="51272"/>
                </a:lnTo>
                <a:lnTo>
                  <a:pt x="58458" y="50217"/>
                </a:lnTo>
                <a:lnTo>
                  <a:pt x="59148" y="49120"/>
                </a:lnTo>
                <a:lnTo>
                  <a:pt x="59838" y="48024"/>
                </a:lnTo>
                <a:lnTo>
                  <a:pt x="60447" y="46888"/>
                </a:lnTo>
                <a:lnTo>
                  <a:pt x="61056" y="45710"/>
                </a:lnTo>
                <a:lnTo>
                  <a:pt x="61584" y="44533"/>
                </a:lnTo>
                <a:lnTo>
                  <a:pt x="62071" y="43315"/>
                </a:lnTo>
                <a:lnTo>
                  <a:pt x="62477" y="42098"/>
                </a:lnTo>
                <a:lnTo>
                  <a:pt x="62883" y="40839"/>
                </a:lnTo>
                <a:lnTo>
                  <a:pt x="63207" y="39581"/>
                </a:lnTo>
                <a:lnTo>
                  <a:pt x="63492" y="38322"/>
                </a:lnTo>
                <a:lnTo>
                  <a:pt x="63694" y="37023"/>
                </a:lnTo>
                <a:lnTo>
                  <a:pt x="63897" y="35724"/>
                </a:lnTo>
                <a:lnTo>
                  <a:pt x="64019" y="34425"/>
                </a:lnTo>
                <a:lnTo>
                  <a:pt x="64100" y="33126"/>
                </a:lnTo>
                <a:lnTo>
                  <a:pt x="64100" y="31786"/>
                </a:lnTo>
                <a:lnTo>
                  <a:pt x="64060" y="30487"/>
                </a:lnTo>
                <a:lnTo>
                  <a:pt x="63979" y="29148"/>
                </a:lnTo>
                <a:lnTo>
                  <a:pt x="63816" y="27849"/>
                </a:lnTo>
                <a:lnTo>
                  <a:pt x="63613" y="26509"/>
                </a:lnTo>
                <a:lnTo>
                  <a:pt x="63370" y="25169"/>
                </a:lnTo>
                <a:lnTo>
                  <a:pt x="63045" y="23870"/>
                </a:lnTo>
                <a:lnTo>
                  <a:pt x="62639" y="22531"/>
                </a:lnTo>
                <a:lnTo>
                  <a:pt x="62355" y="21597"/>
                </a:lnTo>
                <a:lnTo>
                  <a:pt x="61989" y="20663"/>
                </a:lnTo>
                <a:lnTo>
                  <a:pt x="61624" y="19730"/>
                </a:lnTo>
                <a:lnTo>
                  <a:pt x="61218" y="18796"/>
                </a:lnTo>
                <a:lnTo>
                  <a:pt x="60812" y="17903"/>
                </a:lnTo>
                <a:lnTo>
                  <a:pt x="60325" y="17010"/>
                </a:lnTo>
                <a:lnTo>
                  <a:pt x="59838" y="16117"/>
                </a:lnTo>
                <a:lnTo>
                  <a:pt x="59351" y="15264"/>
                </a:lnTo>
                <a:lnTo>
                  <a:pt x="58620" y="14127"/>
                </a:lnTo>
                <a:lnTo>
                  <a:pt x="57808" y="13031"/>
                </a:lnTo>
                <a:lnTo>
                  <a:pt x="57199" y="12220"/>
                </a:lnTo>
                <a:lnTo>
                  <a:pt x="56550" y="11408"/>
                </a:lnTo>
                <a:lnTo>
                  <a:pt x="55900" y="10677"/>
                </a:lnTo>
                <a:lnTo>
                  <a:pt x="55210" y="9906"/>
                </a:lnTo>
                <a:lnTo>
                  <a:pt x="54358" y="9053"/>
                </a:lnTo>
                <a:lnTo>
                  <a:pt x="53464" y="8201"/>
                </a:lnTo>
                <a:lnTo>
                  <a:pt x="52531" y="7389"/>
                </a:lnTo>
                <a:lnTo>
                  <a:pt x="51556" y="6617"/>
                </a:lnTo>
                <a:lnTo>
                  <a:pt x="50542" y="5887"/>
                </a:lnTo>
                <a:lnTo>
                  <a:pt x="49527" y="5197"/>
                </a:lnTo>
                <a:lnTo>
                  <a:pt x="48512" y="4547"/>
                </a:lnTo>
                <a:lnTo>
                  <a:pt x="47416" y="3938"/>
                </a:lnTo>
                <a:lnTo>
                  <a:pt x="46644" y="3532"/>
                </a:lnTo>
                <a:lnTo>
                  <a:pt x="45427" y="2923"/>
                </a:lnTo>
                <a:lnTo>
                  <a:pt x="44168" y="2395"/>
                </a:lnTo>
                <a:lnTo>
                  <a:pt x="42869" y="1908"/>
                </a:lnTo>
                <a:lnTo>
                  <a:pt x="41611" y="1462"/>
                </a:lnTo>
                <a:lnTo>
                  <a:pt x="40271" y="1096"/>
                </a:lnTo>
                <a:lnTo>
                  <a:pt x="38972" y="772"/>
                </a:lnTo>
                <a:lnTo>
                  <a:pt x="37632" y="488"/>
                </a:lnTo>
                <a:lnTo>
                  <a:pt x="36293" y="285"/>
                </a:lnTo>
                <a:lnTo>
                  <a:pt x="34912" y="122"/>
                </a:lnTo>
                <a:lnTo>
                  <a:pt x="33573" y="41"/>
                </a:lnTo>
                <a:lnTo>
                  <a:pt x="3219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p39"/>
          <p:cNvSpPr/>
          <p:nvPr/>
        </p:nvSpPr>
        <p:spPr>
          <a:xfrm rot="-1943516">
            <a:off x="5289249" y="1235368"/>
            <a:ext cx="2871402" cy="2871351"/>
          </a:xfrm>
          <a:custGeom>
            <a:avLst/>
            <a:gdLst/>
            <a:ahLst/>
            <a:cxnLst/>
            <a:rect l="l" t="t" r="r" b="b"/>
            <a:pathLst>
              <a:path w="56145" h="56144" extrusionOk="0">
                <a:moveTo>
                  <a:pt x="28012" y="244"/>
                </a:moveTo>
                <a:lnTo>
                  <a:pt x="29676" y="285"/>
                </a:lnTo>
                <a:lnTo>
                  <a:pt x="31300" y="447"/>
                </a:lnTo>
                <a:lnTo>
                  <a:pt x="32924" y="691"/>
                </a:lnTo>
                <a:lnTo>
                  <a:pt x="34547" y="1016"/>
                </a:lnTo>
                <a:lnTo>
                  <a:pt x="35359" y="1219"/>
                </a:lnTo>
                <a:lnTo>
                  <a:pt x="36131" y="1462"/>
                </a:lnTo>
                <a:lnTo>
                  <a:pt x="36943" y="1706"/>
                </a:lnTo>
                <a:lnTo>
                  <a:pt x="37714" y="1990"/>
                </a:lnTo>
                <a:lnTo>
                  <a:pt x="38485" y="2274"/>
                </a:lnTo>
                <a:lnTo>
                  <a:pt x="39256" y="2599"/>
                </a:lnTo>
                <a:lnTo>
                  <a:pt x="39987" y="2964"/>
                </a:lnTo>
                <a:lnTo>
                  <a:pt x="40758" y="3329"/>
                </a:lnTo>
                <a:lnTo>
                  <a:pt x="41408" y="3654"/>
                </a:lnTo>
                <a:lnTo>
                  <a:pt x="42342" y="4182"/>
                </a:lnTo>
                <a:lnTo>
                  <a:pt x="43235" y="4750"/>
                </a:lnTo>
                <a:lnTo>
                  <a:pt x="44128" y="5359"/>
                </a:lnTo>
                <a:lnTo>
                  <a:pt x="44980" y="6009"/>
                </a:lnTo>
                <a:lnTo>
                  <a:pt x="45833" y="6658"/>
                </a:lnTo>
                <a:lnTo>
                  <a:pt x="46645" y="7348"/>
                </a:lnTo>
                <a:lnTo>
                  <a:pt x="47416" y="8079"/>
                </a:lnTo>
                <a:lnTo>
                  <a:pt x="48187" y="8850"/>
                </a:lnTo>
                <a:lnTo>
                  <a:pt x="48756" y="9500"/>
                </a:lnTo>
                <a:lnTo>
                  <a:pt x="49365" y="10149"/>
                </a:lnTo>
                <a:lnTo>
                  <a:pt x="49892" y="10840"/>
                </a:lnTo>
                <a:lnTo>
                  <a:pt x="50461" y="11570"/>
                </a:lnTo>
                <a:lnTo>
                  <a:pt x="51110" y="12504"/>
                </a:lnTo>
                <a:lnTo>
                  <a:pt x="51760" y="13519"/>
                </a:lnTo>
                <a:lnTo>
                  <a:pt x="52206" y="14250"/>
                </a:lnTo>
                <a:lnTo>
                  <a:pt x="52612" y="15021"/>
                </a:lnTo>
                <a:lnTo>
                  <a:pt x="53018" y="15792"/>
                </a:lnTo>
                <a:lnTo>
                  <a:pt x="53384" y="16564"/>
                </a:lnTo>
                <a:lnTo>
                  <a:pt x="53749" y="17375"/>
                </a:lnTo>
                <a:lnTo>
                  <a:pt x="54074" y="18187"/>
                </a:lnTo>
                <a:lnTo>
                  <a:pt x="54358" y="18999"/>
                </a:lnTo>
                <a:lnTo>
                  <a:pt x="54642" y="19811"/>
                </a:lnTo>
                <a:lnTo>
                  <a:pt x="54967" y="20948"/>
                </a:lnTo>
                <a:lnTo>
                  <a:pt x="55251" y="22125"/>
                </a:lnTo>
                <a:lnTo>
                  <a:pt x="55454" y="23262"/>
                </a:lnTo>
                <a:lnTo>
                  <a:pt x="55657" y="24398"/>
                </a:lnTo>
                <a:lnTo>
                  <a:pt x="55779" y="25576"/>
                </a:lnTo>
                <a:lnTo>
                  <a:pt x="55860" y="26712"/>
                </a:lnTo>
                <a:lnTo>
                  <a:pt x="55901" y="27849"/>
                </a:lnTo>
                <a:lnTo>
                  <a:pt x="55860" y="28986"/>
                </a:lnTo>
                <a:lnTo>
                  <a:pt x="55819" y="30122"/>
                </a:lnTo>
                <a:lnTo>
                  <a:pt x="55698" y="31259"/>
                </a:lnTo>
                <a:lnTo>
                  <a:pt x="55576" y="32396"/>
                </a:lnTo>
                <a:lnTo>
                  <a:pt x="55373" y="33492"/>
                </a:lnTo>
                <a:lnTo>
                  <a:pt x="55129" y="34628"/>
                </a:lnTo>
                <a:lnTo>
                  <a:pt x="54804" y="35684"/>
                </a:lnTo>
                <a:lnTo>
                  <a:pt x="54480" y="36780"/>
                </a:lnTo>
                <a:lnTo>
                  <a:pt x="54114" y="37835"/>
                </a:lnTo>
                <a:lnTo>
                  <a:pt x="53708" y="38891"/>
                </a:lnTo>
                <a:lnTo>
                  <a:pt x="53221" y="39946"/>
                </a:lnTo>
                <a:lnTo>
                  <a:pt x="52734" y="40921"/>
                </a:lnTo>
                <a:lnTo>
                  <a:pt x="52206" y="41935"/>
                </a:lnTo>
                <a:lnTo>
                  <a:pt x="51597" y="42910"/>
                </a:lnTo>
                <a:lnTo>
                  <a:pt x="50988" y="43843"/>
                </a:lnTo>
                <a:lnTo>
                  <a:pt x="50298" y="44777"/>
                </a:lnTo>
                <a:lnTo>
                  <a:pt x="49608" y="45670"/>
                </a:lnTo>
                <a:lnTo>
                  <a:pt x="48878" y="46523"/>
                </a:lnTo>
                <a:lnTo>
                  <a:pt x="48106" y="47375"/>
                </a:lnTo>
                <a:lnTo>
                  <a:pt x="47254" y="48187"/>
                </a:lnTo>
                <a:lnTo>
                  <a:pt x="46401" y="48999"/>
                </a:lnTo>
                <a:lnTo>
                  <a:pt x="45508" y="49730"/>
                </a:lnTo>
                <a:lnTo>
                  <a:pt x="44615" y="50460"/>
                </a:lnTo>
                <a:lnTo>
                  <a:pt x="43641" y="51110"/>
                </a:lnTo>
                <a:lnTo>
                  <a:pt x="42626" y="51759"/>
                </a:lnTo>
                <a:lnTo>
                  <a:pt x="41895" y="52206"/>
                </a:lnTo>
                <a:lnTo>
                  <a:pt x="41124" y="52612"/>
                </a:lnTo>
                <a:lnTo>
                  <a:pt x="40353" y="53018"/>
                </a:lnTo>
                <a:lnTo>
                  <a:pt x="39581" y="53383"/>
                </a:lnTo>
                <a:lnTo>
                  <a:pt x="38769" y="53749"/>
                </a:lnTo>
                <a:lnTo>
                  <a:pt x="37998" y="54073"/>
                </a:lnTo>
                <a:lnTo>
                  <a:pt x="37186" y="54358"/>
                </a:lnTo>
                <a:lnTo>
                  <a:pt x="36334" y="54642"/>
                </a:lnTo>
                <a:lnTo>
                  <a:pt x="35522" y="54885"/>
                </a:lnTo>
                <a:lnTo>
                  <a:pt x="34669" y="55088"/>
                </a:lnTo>
                <a:lnTo>
                  <a:pt x="33857" y="55291"/>
                </a:lnTo>
                <a:lnTo>
                  <a:pt x="33005" y="55454"/>
                </a:lnTo>
                <a:lnTo>
                  <a:pt x="32152" y="55575"/>
                </a:lnTo>
                <a:lnTo>
                  <a:pt x="31300" y="55697"/>
                </a:lnTo>
                <a:lnTo>
                  <a:pt x="30447" y="55778"/>
                </a:lnTo>
                <a:lnTo>
                  <a:pt x="29595" y="55860"/>
                </a:lnTo>
                <a:lnTo>
                  <a:pt x="28336" y="55900"/>
                </a:lnTo>
                <a:lnTo>
                  <a:pt x="27037" y="55860"/>
                </a:lnTo>
                <a:lnTo>
                  <a:pt x="25495" y="55778"/>
                </a:lnTo>
                <a:lnTo>
                  <a:pt x="23952" y="55575"/>
                </a:lnTo>
                <a:lnTo>
                  <a:pt x="22409" y="55291"/>
                </a:lnTo>
                <a:lnTo>
                  <a:pt x="20867" y="54926"/>
                </a:lnTo>
                <a:lnTo>
                  <a:pt x="19365" y="54479"/>
                </a:lnTo>
                <a:lnTo>
                  <a:pt x="17903" y="53952"/>
                </a:lnTo>
                <a:lnTo>
                  <a:pt x="16483" y="53343"/>
                </a:lnTo>
                <a:lnTo>
                  <a:pt x="15062" y="52653"/>
                </a:lnTo>
                <a:lnTo>
                  <a:pt x="14372" y="52287"/>
                </a:lnTo>
                <a:lnTo>
                  <a:pt x="13641" y="51881"/>
                </a:lnTo>
                <a:lnTo>
                  <a:pt x="12951" y="51435"/>
                </a:lnTo>
                <a:lnTo>
                  <a:pt x="12261" y="50948"/>
                </a:lnTo>
                <a:lnTo>
                  <a:pt x="11570" y="50501"/>
                </a:lnTo>
                <a:lnTo>
                  <a:pt x="10921" y="49973"/>
                </a:lnTo>
                <a:lnTo>
                  <a:pt x="10271" y="49486"/>
                </a:lnTo>
                <a:lnTo>
                  <a:pt x="9663" y="48958"/>
                </a:lnTo>
                <a:lnTo>
                  <a:pt x="9054" y="48390"/>
                </a:lnTo>
                <a:lnTo>
                  <a:pt x="8445" y="47822"/>
                </a:lnTo>
                <a:lnTo>
                  <a:pt x="7876" y="47253"/>
                </a:lnTo>
                <a:lnTo>
                  <a:pt x="7349" y="46645"/>
                </a:lnTo>
                <a:lnTo>
                  <a:pt x="6780" y="45995"/>
                </a:lnTo>
                <a:lnTo>
                  <a:pt x="6293" y="45386"/>
                </a:lnTo>
                <a:lnTo>
                  <a:pt x="5765" y="44696"/>
                </a:lnTo>
                <a:lnTo>
                  <a:pt x="5278" y="44046"/>
                </a:lnTo>
                <a:lnTo>
                  <a:pt x="4385" y="42626"/>
                </a:lnTo>
                <a:lnTo>
                  <a:pt x="3776" y="41611"/>
                </a:lnTo>
                <a:lnTo>
                  <a:pt x="3208" y="40555"/>
                </a:lnTo>
                <a:lnTo>
                  <a:pt x="2680" y="39459"/>
                </a:lnTo>
                <a:lnTo>
                  <a:pt x="2234" y="38404"/>
                </a:lnTo>
                <a:lnTo>
                  <a:pt x="1787" y="37267"/>
                </a:lnTo>
                <a:lnTo>
                  <a:pt x="1422" y="36130"/>
                </a:lnTo>
                <a:lnTo>
                  <a:pt x="1097" y="34994"/>
                </a:lnTo>
                <a:lnTo>
                  <a:pt x="853" y="33857"/>
                </a:lnTo>
                <a:lnTo>
                  <a:pt x="569" y="32274"/>
                </a:lnTo>
                <a:lnTo>
                  <a:pt x="366" y="30691"/>
                </a:lnTo>
                <a:lnTo>
                  <a:pt x="244" y="29067"/>
                </a:lnTo>
                <a:lnTo>
                  <a:pt x="244" y="27484"/>
                </a:lnTo>
                <a:lnTo>
                  <a:pt x="285" y="26591"/>
                </a:lnTo>
                <a:lnTo>
                  <a:pt x="326" y="25697"/>
                </a:lnTo>
                <a:lnTo>
                  <a:pt x="447" y="24845"/>
                </a:lnTo>
                <a:lnTo>
                  <a:pt x="529" y="23952"/>
                </a:lnTo>
                <a:lnTo>
                  <a:pt x="691" y="23099"/>
                </a:lnTo>
                <a:lnTo>
                  <a:pt x="853" y="22247"/>
                </a:lnTo>
                <a:lnTo>
                  <a:pt x="1056" y="21394"/>
                </a:lnTo>
                <a:lnTo>
                  <a:pt x="1259" y="20542"/>
                </a:lnTo>
                <a:lnTo>
                  <a:pt x="1503" y="19730"/>
                </a:lnTo>
                <a:lnTo>
                  <a:pt x="1787" y="18918"/>
                </a:lnTo>
                <a:lnTo>
                  <a:pt x="2071" y="18106"/>
                </a:lnTo>
                <a:lnTo>
                  <a:pt x="2396" y="17294"/>
                </a:lnTo>
                <a:lnTo>
                  <a:pt x="2761" y="16523"/>
                </a:lnTo>
                <a:lnTo>
                  <a:pt x="3127" y="15752"/>
                </a:lnTo>
                <a:lnTo>
                  <a:pt x="3492" y="14980"/>
                </a:lnTo>
                <a:lnTo>
                  <a:pt x="3939" y="14209"/>
                </a:lnTo>
                <a:lnTo>
                  <a:pt x="4345" y="13478"/>
                </a:lnTo>
                <a:lnTo>
                  <a:pt x="4832" y="12788"/>
                </a:lnTo>
                <a:lnTo>
                  <a:pt x="5319" y="12057"/>
                </a:lnTo>
                <a:lnTo>
                  <a:pt x="5806" y="11367"/>
                </a:lnTo>
                <a:lnTo>
                  <a:pt x="6334" y="10677"/>
                </a:lnTo>
                <a:lnTo>
                  <a:pt x="6902" y="10028"/>
                </a:lnTo>
                <a:lnTo>
                  <a:pt x="7470" y="9378"/>
                </a:lnTo>
                <a:lnTo>
                  <a:pt x="8039" y="8729"/>
                </a:lnTo>
                <a:lnTo>
                  <a:pt x="8648" y="8120"/>
                </a:lnTo>
                <a:lnTo>
                  <a:pt x="9297" y="7551"/>
                </a:lnTo>
                <a:lnTo>
                  <a:pt x="9947" y="6983"/>
                </a:lnTo>
                <a:lnTo>
                  <a:pt x="10596" y="6415"/>
                </a:lnTo>
                <a:lnTo>
                  <a:pt x="11286" y="5887"/>
                </a:lnTo>
                <a:lnTo>
                  <a:pt x="12017" y="5359"/>
                </a:lnTo>
                <a:lnTo>
                  <a:pt x="12748" y="4872"/>
                </a:lnTo>
                <a:lnTo>
                  <a:pt x="13478" y="4385"/>
                </a:lnTo>
                <a:lnTo>
                  <a:pt x="14534" y="3776"/>
                </a:lnTo>
                <a:lnTo>
                  <a:pt x="15589" y="3208"/>
                </a:lnTo>
                <a:lnTo>
                  <a:pt x="16686" y="2680"/>
                </a:lnTo>
                <a:lnTo>
                  <a:pt x="17782" y="2233"/>
                </a:lnTo>
                <a:lnTo>
                  <a:pt x="18878" y="1827"/>
                </a:lnTo>
                <a:lnTo>
                  <a:pt x="20014" y="1422"/>
                </a:lnTo>
                <a:lnTo>
                  <a:pt x="21151" y="1137"/>
                </a:lnTo>
                <a:lnTo>
                  <a:pt x="22328" y="853"/>
                </a:lnTo>
                <a:lnTo>
                  <a:pt x="23749" y="569"/>
                </a:lnTo>
                <a:lnTo>
                  <a:pt x="25170" y="407"/>
                </a:lnTo>
                <a:lnTo>
                  <a:pt x="26591" y="285"/>
                </a:lnTo>
                <a:lnTo>
                  <a:pt x="28012" y="244"/>
                </a:lnTo>
                <a:close/>
                <a:moveTo>
                  <a:pt x="27037" y="1"/>
                </a:moveTo>
                <a:lnTo>
                  <a:pt x="25819" y="82"/>
                </a:lnTo>
                <a:lnTo>
                  <a:pt x="24642" y="204"/>
                </a:lnTo>
                <a:lnTo>
                  <a:pt x="23465" y="366"/>
                </a:lnTo>
                <a:lnTo>
                  <a:pt x="22288" y="610"/>
                </a:lnTo>
                <a:lnTo>
                  <a:pt x="21110" y="894"/>
                </a:lnTo>
                <a:lnTo>
                  <a:pt x="19933" y="1219"/>
                </a:lnTo>
                <a:lnTo>
                  <a:pt x="18796" y="1584"/>
                </a:lnTo>
                <a:lnTo>
                  <a:pt x="17660" y="1990"/>
                </a:lnTo>
                <a:lnTo>
                  <a:pt x="16564" y="2477"/>
                </a:lnTo>
                <a:lnTo>
                  <a:pt x="15468" y="3005"/>
                </a:lnTo>
                <a:lnTo>
                  <a:pt x="14412" y="3532"/>
                </a:lnTo>
                <a:lnTo>
                  <a:pt x="13357" y="4182"/>
                </a:lnTo>
                <a:lnTo>
                  <a:pt x="12585" y="4629"/>
                </a:lnTo>
                <a:lnTo>
                  <a:pt x="11855" y="5156"/>
                </a:lnTo>
                <a:lnTo>
                  <a:pt x="11165" y="5684"/>
                </a:lnTo>
                <a:lnTo>
                  <a:pt x="10474" y="6212"/>
                </a:lnTo>
                <a:lnTo>
                  <a:pt x="9784" y="6780"/>
                </a:lnTo>
                <a:lnTo>
                  <a:pt x="9135" y="7348"/>
                </a:lnTo>
                <a:lnTo>
                  <a:pt x="8485" y="7957"/>
                </a:lnTo>
                <a:lnTo>
                  <a:pt x="7876" y="8566"/>
                </a:lnTo>
                <a:lnTo>
                  <a:pt x="7267" y="9216"/>
                </a:lnTo>
                <a:lnTo>
                  <a:pt x="6699" y="9865"/>
                </a:lnTo>
                <a:lnTo>
                  <a:pt x="6131" y="10515"/>
                </a:lnTo>
                <a:lnTo>
                  <a:pt x="5603" y="11205"/>
                </a:lnTo>
                <a:lnTo>
                  <a:pt x="5116" y="11936"/>
                </a:lnTo>
                <a:lnTo>
                  <a:pt x="4629" y="12626"/>
                </a:lnTo>
                <a:lnTo>
                  <a:pt x="4142" y="13356"/>
                </a:lnTo>
                <a:lnTo>
                  <a:pt x="3695" y="14087"/>
                </a:lnTo>
                <a:lnTo>
                  <a:pt x="3289" y="14859"/>
                </a:lnTo>
                <a:lnTo>
                  <a:pt x="2883" y="15630"/>
                </a:lnTo>
                <a:lnTo>
                  <a:pt x="2518" y="16401"/>
                </a:lnTo>
                <a:lnTo>
                  <a:pt x="2152" y="17213"/>
                </a:lnTo>
                <a:lnTo>
                  <a:pt x="1868" y="18025"/>
                </a:lnTo>
                <a:lnTo>
                  <a:pt x="1543" y="18837"/>
                </a:lnTo>
                <a:lnTo>
                  <a:pt x="1259" y="19649"/>
                </a:lnTo>
                <a:lnTo>
                  <a:pt x="1016" y="20501"/>
                </a:lnTo>
                <a:lnTo>
                  <a:pt x="813" y="21354"/>
                </a:lnTo>
                <a:lnTo>
                  <a:pt x="610" y="22206"/>
                </a:lnTo>
                <a:lnTo>
                  <a:pt x="447" y="23059"/>
                </a:lnTo>
                <a:lnTo>
                  <a:pt x="285" y="23911"/>
                </a:lnTo>
                <a:lnTo>
                  <a:pt x="163" y="24804"/>
                </a:lnTo>
                <a:lnTo>
                  <a:pt x="82" y="25697"/>
                </a:lnTo>
                <a:lnTo>
                  <a:pt x="41" y="26591"/>
                </a:lnTo>
                <a:lnTo>
                  <a:pt x="1" y="27484"/>
                </a:lnTo>
                <a:lnTo>
                  <a:pt x="1" y="29107"/>
                </a:lnTo>
                <a:lnTo>
                  <a:pt x="123" y="30691"/>
                </a:lnTo>
                <a:lnTo>
                  <a:pt x="326" y="32314"/>
                </a:lnTo>
                <a:lnTo>
                  <a:pt x="610" y="33898"/>
                </a:lnTo>
                <a:lnTo>
                  <a:pt x="853" y="35075"/>
                </a:lnTo>
                <a:lnTo>
                  <a:pt x="1178" y="36212"/>
                </a:lnTo>
                <a:lnTo>
                  <a:pt x="1584" y="37348"/>
                </a:lnTo>
                <a:lnTo>
                  <a:pt x="1990" y="38485"/>
                </a:lnTo>
                <a:lnTo>
                  <a:pt x="2477" y="39581"/>
                </a:lnTo>
                <a:lnTo>
                  <a:pt x="2964" y="40677"/>
                </a:lnTo>
                <a:lnTo>
                  <a:pt x="3533" y="41732"/>
                </a:lnTo>
                <a:lnTo>
                  <a:pt x="4142" y="42788"/>
                </a:lnTo>
                <a:lnTo>
                  <a:pt x="4588" y="43478"/>
                </a:lnTo>
                <a:lnTo>
                  <a:pt x="5075" y="44168"/>
                </a:lnTo>
                <a:lnTo>
                  <a:pt x="5562" y="44858"/>
                </a:lnTo>
                <a:lnTo>
                  <a:pt x="6090" y="45548"/>
                </a:lnTo>
                <a:lnTo>
                  <a:pt x="6618" y="46157"/>
                </a:lnTo>
                <a:lnTo>
                  <a:pt x="7146" y="46807"/>
                </a:lnTo>
                <a:lnTo>
                  <a:pt x="7714" y="47416"/>
                </a:lnTo>
                <a:lnTo>
                  <a:pt x="8282" y="47984"/>
                </a:lnTo>
                <a:lnTo>
                  <a:pt x="8891" y="48593"/>
                </a:lnTo>
                <a:lnTo>
                  <a:pt x="9500" y="49121"/>
                </a:lnTo>
                <a:lnTo>
                  <a:pt x="10109" y="49689"/>
                </a:lnTo>
                <a:lnTo>
                  <a:pt x="10759" y="50176"/>
                </a:lnTo>
                <a:lnTo>
                  <a:pt x="11408" y="50704"/>
                </a:lnTo>
                <a:lnTo>
                  <a:pt x="12098" y="51151"/>
                </a:lnTo>
                <a:lnTo>
                  <a:pt x="12788" y="51638"/>
                </a:lnTo>
                <a:lnTo>
                  <a:pt x="13519" y="52084"/>
                </a:lnTo>
                <a:lnTo>
                  <a:pt x="14250" y="52490"/>
                </a:lnTo>
                <a:lnTo>
                  <a:pt x="14940" y="52896"/>
                </a:lnTo>
                <a:lnTo>
                  <a:pt x="16361" y="53586"/>
                </a:lnTo>
                <a:lnTo>
                  <a:pt x="17822" y="54195"/>
                </a:lnTo>
                <a:lnTo>
                  <a:pt x="19284" y="54723"/>
                </a:lnTo>
                <a:lnTo>
                  <a:pt x="20826" y="55169"/>
                </a:lnTo>
                <a:lnTo>
                  <a:pt x="22328" y="55535"/>
                </a:lnTo>
                <a:lnTo>
                  <a:pt x="23911" y="55819"/>
                </a:lnTo>
                <a:lnTo>
                  <a:pt x="25454" y="56022"/>
                </a:lnTo>
                <a:lnTo>
                  <a:pt x="27037" y="56144"/>
                </a:lnTo>
                <a:lnTo>
                  <a:pt x="28093" y="56144"/>
                </a:lnTo>
                <a:lnTo>
                  <a:pt x="29595" y="56103"/>
                </a:lnTo>
                <a:lnTo>
                  <a:pt x="30447" y="56022"/>
                </a:lnTo>
                <a:lnTo>
                  <a:pt x="31340" y="55941"/>
                </a:lnTo>
                <a:lnTo>
                  <a:pt x="32193" y="55860"/>
                </a:lnTo>
                <a:lnTo>
                  <a:pt x="33045" y="55697"/>
                </a:lnTo>
                <a:lnTo>
                  <a:pt x="33898" y="55535"/>
                </a:lnTo>
                <a:lnTo>
                  <a:pt x="34750" y="55332"/>
                </a:lnTo>
                <a:lnTo>
                  <a:pt x="35603" y="55129"/>
                </a:lnTo>
                <a:lnTo>
                  <a:pt x="36415" y="54885"/>
                </a:lnTo>
                <a:lnTo>
                  <a:pt x="37267" y="54601"/>
                </a:lnTo>
                <a:lnTo>
                  <a:pt x="38079" y="54317"/>
                </a:lnTo>
                <a:lnTo>
                  <a:pt x="38891" y="53992"/>
                </a:lnTo>
                <a:lnTo>
                  <a:pt x="39662" y="53627"/>
                </a:lnTo>
                <a:lnTo>
                  <a:pt x="40474" y="53262"/>
                </a:lnTo>
                <a:lnTo>
                  <a:pt x="41246" y="52856"/>
                </a:lnTo>
                <a:lnTo>
                  <a:pt x="42017" y="52450"/>
                </a:lnTo>
                <a:lnTo>
                  <a:pt x="42748" y="52003"/>
                </a:lnTo>
                <a:lnTo>
                  <a:pt x="43763" y="51354"/>
                </a:lnTo>
                <a:lnTo>
                  <a:pt x="44737" y="50663"/>
                </a:lnTo>
                <a:lnTo>
                  <a:pt x="45671" y="49933"/>
                </a:lnTo>
                <a:lnTo>
                  <a:pt x="46564" y="49161"/>
                </a:lnTo>
                <a:lnTo>
                  <a:pt x="47457" y="48390"/>
                </a:lnTo>
                <a:lnTo>
                  <a:pt x="48269" y="47578"/>
                </a:lnTo>
                <a:lnTo>
                  <a:pt x="49040" y="46726"/>
                </a:lnTo>
                <a:lnTo>
                  <a:pt x="49811" y="45833"/>
                </a:lnTo>
                <a:lnTo>
                  <a:pt x="50501" y="44940"/>
                </a:lnTo>
                <a:lnTo>
                  <a:pt x="51191" y="44006"/>
                </a:lnTo>
                <a:lnTo>
                  <a:pt x="51800" y="43032"/>
                </a:lnTo>
                <a:lnTo>
                  <a:pt x="52409" y="42057"/>
                </a:lnTo>
                <a:lnTo>
                  <a:pt x="52978" y="41042"/>
                </a:lnTo>
                <a:lnTo>
                  <a:pt x="53465" y="40028"/>
                </a:lnTo>
                <a:lnTo>
                  <a:pt x="53911" y="39013"/>
                </a:lnTo>
                <a:lnTo>
                  <a:pt x="54358" y="37917"/>
                </a:lnTo>
                <a:lnTo>
                  <a:pt x="54723" y="36861"/>
                </a:lnTo>
                <a:lnTo>
                  <a:pt x="55048" y="35765"/>
                </a:lnTo>
                <a:lnTo>
                  <a:pt x="55373" y="34669"/>
                </a:lnTo>
                <a:lnTo>
                  <a:pt x="55616" y="33573"/>
                </a:lnTo>
                <a:lnTo>
                  <a:pt x="55819" y="32436"/>
                </a:lnTo>
                <a:lnTo>
                  <a:pt x="55941" y="31300"/>
                </a:lnTo>
                <a:lnTo>
                  <a:pt x="56063" y="30163"/>
                </a:lnTo>
                <a:lnTo>
                  <a:pt x="56144" y="29026"/>
                </a:lnTo>
                <a:lnTo>
                  <a:pt x="56144" y="27849"/>
                </a:lnTo>
                <a:lnTo>
                  <a:pt x="56103" y="26712"/>
                </a:lnTo>
                <a:lnTo>
                  <a:pt x="56022" y="25535"/>
                </a:lnTo>
                <a:lnTo>
                  <a:pt x="55901" y="24358"/>
                </a:lnTo>
                <a:lnTo>
                  <a:pt x="55698" y="23221"/>
                </a:lnTo>
                <a:lnTo>
                  <a:pt x="55495" y="22044"/>
                </a:lnTo>
                <a:lnTo>
                  <a:pt x="55210" y="20907"/>
                </a:lnTo>
                <a:lnTo>
                  <a:pt x="54886" y="19730"/>
                </a:lnTo>
                <a:lnTo>
                  <a:pt x="54601" y="18918"/>
                </a:lnTo>
                <a:lnTo>
                  <a:pt x="54317" y="18106"/>
                </a:lnTo>
                <a:lnTo>
                  <a:pt x="53993" y="17294"/>
                </a:lnTo>
                <a:lnTo>
                  <a:pt x="53627" y="16482"/>
                </a:lnTo>
                <a:lnTo>
                  <a:pt x="53262" y="15670"/>
                </a:lnTo>
                <a:lnTo>
                  <a:pt x="52856" y="14899"/>
                </a:lnTo>
                <a:lnTo>
                  <a:pt x="52409" y="14128"/>
                </a:lnTo>
                <a:lnTo>
                  <a:pt x="51963" y="13356"/>
                </a:lnTo>
                <a:lnTo>
                  <a:pt x="51313" y="12382"/>
                </a:lnTo>
                <a:lnTo>
                  <a:pt x="50664" y="11408"/>
                </a:lnTo>
                <a:lnTo>
                  <a:pt x="50095" y="10718"/>
                </a:lnTo>
                <a:lnTo>
                  <a:pt x="49527" y="9987"/>
                </a:lnTo>
                <a:lnTo>
                  <a:pt x="48959" y="9338"/>
                </a:lnTo>
                <a:lnTo>
                  <a:pt x="48350" y="8688"/>
                </a:lnTo>
                <a:lnTo>
                  <a:pt x="47578" y="7917"/>
                </a:lnTo>
                <a:lnTo>
                  <a:pt x="46807" y="7186"/>
                </a:lnTo>
                <a:lnTo>
                  <a:pt x="45995" y="6455"/>
                </a:lnTo>
                <a:lnTo>
                  <a:pt x="45143" y="5806"/>
                </a:lnTo>
                <a:lnTo>
                  <a:pt x="44290" y="5156"/>
                </a:lnTo>
                <a:lnTo>
                  <a:pt x="43397" y="4547"/>
                </a:lnTo>
                <a:lnTo>
                  <a:pt x="42463" y="3979"/>
                </a:lnTo>
                <a:lnTo>
                  <a:pt x="41530" y="3451"/>
                </a:lnTo>
                <a:lnTo>
                  <a:pt x="40880" y="3086"/>
                </a:lnTo>
                <a:lnTo>
                  <a:pt x="39784" y="2558"/>
                </a:lnTo>
                <a:lnTo>
                  <a:pt x="38688" y="2112"/>
                </a:lnTo>
                <a:lnTo>
                  <a:pt x="37551" y="1665"/>
                </a:lnTo>
                <a:lnTo>
                  <a:pt x="36415" y="1300"/>
                </a:lnTo>
                <a:lnTo>
                  <a:pt x="35278" y="934"/>
                </a:lnTo>
                <a:lnTo>
                  <a:pt x="34141" y="691"/>
                </a:lnTo>
                <a:lnTo>
                  <a:pt x="32964" y="447"/>
                </a:lnTo>
                <a:lnTo>
                  <a:pt x="31787" y="244"/>
                </a:lnTo>
                <a:lnTo>
                  <a:pt x="30610" y="122"/>
                </a:lnTo>
                <a:lnTo>
                  <a:pt x="29392" y="41"/>
                </a:lnTo>
                <a:lnTo>
                  <a:pt x="2821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2" name="Google Shape;702;p39"/>
          <p:cNvSpPr/>
          <p:nvPr/>
        </p:nvSpPr>
        <p:spPr>
          <a:xfrm rot="-1943516">
            <a:off x="5544655" y="1490723"/>
            <a:ext cx="2360590" cy="2360641"/>
          </a:xfrm>
          <a:custGeom>
            <a:avLst/>
            <a:gdLst/>
            <a:ahLst/>
            <a:cxnLst/>
            <a:rect l="l" t="t" r="r" b="b"/>
            <a:pathLst>
              <a:path w="46157" h="46158" extrusionOk="0">
                <a:moveTo>
                  <a:pt x="23018" y="285"/>
                </a:moveTo>
                <a:lnTo>
                  <a:pt x="24398" y="326"/>
                </a:lnTo>
                <a:lnTo>
                  <a:pt x="25737" y="447"/>
                </a:lnTo>
                <a:lnTo>
                  <a:pt x="27077" y="610"/>
                </a:lnTo>
                <a:lnTo>
                  <a:pt x="28376" y="894"/>
                </a:lnTo>
                <a:lnTo>
                  <a:pt x="29675" y="1259"/>
                </a:lnTo>
                <a:lnTo>
                  <a:pt x="30974" y="1706"/>
                </a:lnTo>
                <a:lnTo>
                  <a:pt x="32233" y="2193"/>
                </a:lnTo>
                <a:lnTo>
                  <a:pt x="33491" y="2802"/>
                </a:lnTo>
                <a:lnTo>
                  <a:pt x="34019" y="3086"/>
                </a:lnTo>
                <a:lnTo>
                  <a:pt x="34790" y="3492"/>
                </a:lnTo>
                <a:lnTo>
                  <a:pt x="35521" y="3979"/>
                </a:lnTo>
                <a:lnTo>
                  <a:pt x="36252" y="4466"/>
                </a:lnTo>
                <a:lnTo>
                  <a:pt x="36942" y="4994"/>
                </a:lnTo>
                <a:lnTo>
                  <a:pt x="37632" y="5522"/>
                </a:lnTo>
                <a:lnTo>
                  <a:pt x="38322" y="6090"/>
                </a:lnTo>
                <a:lnTo>
                  <a:pt x="38931" y="6699"/>
                </a:lnTo>
                <a:lnTo>
                  <a:pt x="39580" y="7308"/>
                </a:lnTo>
                <a:lnTo>
                  <a:pt x="40514" y="8404"/>
                </a:lnTo>
                <a:lnTo>
                  <a:pt x="41407" y="9541"/>
                </a:lnTo>
                <a:lnTo>
                  <a:pt x="41976" y="10312"/>
                </a:lnTo>
                <a:lnTo>
                  <a:pt x="42503" y="11124"/>
                </a:lnTo>
                <a:lnTo>
                  <a:pt x="43193" y="12382"/>
                </a:lnTo>
                <a:lnTo>
                  <a:pt x="43843" y="13641"/>
                </a:lnTo>
                <a:lnTo>
                  <a:pt x="44371" y="14981"/>
                </a:lnTo>
                <a:lnTo>
                  <a:pt x="44858" y="16320"/>
                </a:lnTo>
                <a:lnTo>
                  <a:pt x="45142" y="17254"/>
                </a:lnTo>
                <a:lnTo>
                  <a:pt x="45345" y="18188"/>
                </a:lnTo>
                <a:lnTo>
                  <a:pt x="45548" y="19121"/>
                </a:lnTo>
                <a:lnTo>
                  <a:pt x="45670" y="20055"/>
                </a:lnTo>
                <a:lnTo>
                  <a:pt x="45792" y="21029"/>
                </a:lnTo>
                <a:lnTo>
                  <a:pt x="45873" y="21963"/>
                </a:lnTo>
                <a:lnTo>
                  <a:pt x="45873" y="22897"/>
                </a:lnTo>
                <a:lnTo>
                  <a:pt x="45873" y="23830"/>
                </a:lnTo>
                <a:lnTo>
                  <a:pt x="45832" y="24764"/>
                </a:lnTo>
                <a:lnTo>
                  <a:pt x="45751" y="25698"/>
                </a:lnTo>
                <a:lnTo>
                  <a:pt x="45629" y="26631"/>
                </a:lnTo>
                <a:lnTo>
                  <a:pt x="45426" y="27524"/>
                </a:lnTo>
                <a:lnTo>
                  <a:pt x="45264" y="28458"/>
                </a:lnTo>
                <a:lnTo>
                  <a:pt x="45020" y="29351"/>
                </a:lnTo>
                <a:lnTo>
                  <a:pt x="44736" y="30204"/>
                </a:lnTo>
                <a:lnTo>
                  <a:pt x="44411" y="31097"/>
                </a:lnTo>
                <a:lnTo>
                  <a:pt x="44087" y="31949"/>
                </a:lnTo>
                <a:lnTo>
                  <a:pt x="43721" y="32802"/>
                </a:lnTo>
                <a:lnTo>
                  <a:pt x="43315" y="33614"/>
                </a:lnTo>
                <a:lnTo>
                  <a:pt x="42869" y="34426"/>
                </a:lnTo>
                <a:lnTo>
                  <a:pt x="42382" y="35237"/>
                </a:lnTo>
                <a:lnTo>
                  <a:pt x="41854" y="36009"/>
                </a:lnTo>
                <a:lnTo>
                  <a:pt x="41326" y="36780"/>
                </a:lnTo>
                <a:lnTo>
                  <a:pt x="40758" y="37511"/>
                </a:lnTo>
                <a:lnTo>
                  <a:pt x="40149" y="38242"/>
                </a:lnTo>
                <a:lnTo>
                  <a:pt x="39499" y="38932"/>
                </a:lnTo>
                <a:lnTo>
                  <a:pt x="38809" y="39581"/>
                </a:lnTo>
                <a:lnTo>
                  <a:pt x="38119" y="40231"/>
                </a:lnTo>
                <a:lnTo>
                  <a:pt x="37388" y="40840"/>
                </a:lnTo>
                <a:lnTo>
                  <a:pt x="36617" y="41408"/>
                </a:lnTo>
                <a:lnTo>
                  <a:pt x="35846" y="41976"/>
                </a:lnTo>
                <a:lnTo>
                  <a:pt x="35034" y="42504"/>
                </a:lnTo>
                <a:lnTo>
                  <a:pt x="33775" y="43235"/>
                </a:lnTo>
                <a:lnTo>
                  <a:pt x="32517" y="43844"/>
                </a:lnTo>
                <a:lnTo>
                  <a:pt x="31218" y="44371"/>
                </a:lnTo>
                <a:lnTo>
                  <a:pt x="29878" y="44859"/>
                </a:lnTo>
                <a:lnTo>
                  <a:pt x="28498" y="45224"/>
                </a:lnTo>
                <a:lnTo>
                  <a:pt x="27118" y="45508"/>
                </a:lnTo>
                <a:lnTo>
                  <a:pt x="25737" y="45752"/>
                </a:lnTo>
                <a:lnTo>
                  <a:pt x="24317" y="45873"/>
                </a:lnTo>
                <a:lnTo>
                  <a:pt x="22246" y="45873"/>
                </a:lnTo>
                <a:lnTo>
                  <a:pt x="20947" y="45792"/>
                </a:lnTo>
                <a:lnTo>
                  <a:pt x="19689" y="45630"/>
                </a:lnTo>
                <a:lnTo>
                  <a:pt x="18430" y="45386"/>
                </a:lnTo>
                <a:lnTo>
                  <a:pt x="17172" y="45102"/>
                </a:lnTo>
                <a:lnTo>
                  <a:pt x="15954" y="44737"/>
                </a:lnTo>
                <a:lnTo>
                  <a:pt x="14736" y="44290"/>
                </a:lnTo>
                <a:lnTo>
                  <a:pt x="13559" y="43803"/>
                </a:lnTo>
                <a:lnTo>
                  <a:pt x="12422" y="43235"/>
                </a:lnTo>
                <a:lnTo>
                  <a:pt x="11245" y="42585"/>
                </a:lnTo>
                <a:lnTo>
                  <a:pt x="10108" y="41854"/>
                </a:lnTo>
                <a:lnTo>
                  <a:pt x="9012" y="41043"/>
                </a:lnTo>
                <a:lnTo>
                  <a:pt x="7997" y="40190"/>
                </a:lnTo>
                <a:lnTo>
                  <a:pt x="6982" y="39256"/>
                </a:lnTo>
                <a:lnTo>
                  <a:pt x="6089" y="38282"/>
                </a:lnTo>
                <a:lnTo>
                  <a:pt x="5196" y="37267"/>
                </a:lnTo>
                <a:lnTo>
                  <a:pt x="4384" y="36171"/>
                </a:lnTo>
                <a:lnTo>
                  <a:pt x="3654" y="35035"/>
                </a:lnTo>
                <a:lnTo>
                  <a:pt x="3126" y="34182"/>
                </a:lnTo>
                <a:lnTo>
                  <a:pt x="2679" y="33330"/>
                </a:lnTo>
                <a:lnTo>
                  <a:pt x="2273" y="32436"/>
                </a:lnTo>
                <a:lnTo>
                  <a:pt x="1867" y="31543"/>
                </a:lnTo>
                <a:lnTo>
                  <a:pt x="1543" y="30610"/>
                </a:lnTo>
                <a:lnTo>
                  <a:pt x="1218" y="29717"/>
                </a:lnTo>
                <a:lnTo>
                  <a:pt x="974" y="28783"/>
                </a:lnTo>
                <a:lnTo>
                  <a:pt x="771" y="27809"/>
                </a:lnTo>
                <a:lnTo>
                  <a:pt x="528" y="26510"/>
                </a:lnTo>
                <a:lnTo>
                  <a:pt x="365" y="25210"/>
                </a:lnTo>
                <a:lnTo>
                  <a:pt x="284" y="23911"/>
                </a:lnTo>
                <a:lnTo>
                  <a:pt x="284" y="22572"/>
                </a:lnTo>
                <a:lnTo>
                  <a:pt x="325" y="21151"/>
                </a:lnTo>
                <a:lnTo>
                  <a:pt x="528" y="19690"/>
                </a:lnTo>
                <a:lnTo>
                  <a:pt x="771" y="18309"/>
                </a:lnTo>
                <a:lnTo>
                  <a:pt x="1096" y="16929"/>
                </a:lnTo>
                <a:lnTo>
                  <a:pt x="1543" y="15549"/>
                </a:lnTo>
                <a:lnTo>
                  <a:pt x="2030" y="14250"/>
                </a:lnTo>
                <a:lnTo>
                  <a:pt x="2598" y="12951"/>
                </a:lnTo>
                <a:lnTo>
                  <a:pt x="3288" y="11733"/>
                </a:lnTo>
                <a:lnTo>
                  <a:pt x="4019" y="10515"/>
                </a:lnTo>
                <a:lnTo>
                  <a:pt x="4831" y="9378"/>
                </a:lnTo>
                <a:lnTo>
                  <a:pt x="5724" y="8282"/>
                </a:lnTo>
                <a:lnTo>
                  <a:pt x="6658" y="7227"/>
                </a:lnTo>
                <a:lnTo>
                  <a:pt x="7673" y="6253"/>
                </a:lnTo>
                <a:lnTo>
                  <a:pt x="8769" y="5319"/>
                </a:lnTo>
                <a:lnTo>
                  <a:pt x="9905" y="4466"/>
                </a:lnTo>
                <a:lnTo>
                  <a:pt x="11123" y="3654"/>
                </a:lnTo>
                <a:lnTo>
                  <a:pt x="11976" y="3167"/>
                </a:lnTo>
                <a:lnTo>
                  <a:pt x="12828" y="2680"/>
                </a:lnTo>
                <a:lnTo>
                  <a:pt x="13721" y="2274"/>
                </a:lnTo>
                <a:lnTo>
                  <a:pt x="14614" y="1909"/>
                </a:lnTo>
                <a:lnTo>
                  <a:pt x="15548" y="1544"/>
                </a:lnTo>
                <a:lnTo>
                  <a:pt x="16482" y="1259"/>
                </a:lnTo>
                <a:lnTo>
                  <a:pt x="17415" y="975"/>
                </a:lnTo>
                <a:lnTo>
                  <a:pt x="18390" y="772"/>
                </a:lnTo>
                <a:lnTo>
                  <a:pt x="19526" y="529"/>
                </a:lnTo>
                <a:lnTo>
                  <a:pt x="20704" y="407"/>
                </a:lnTo>
                <a:lnTo>
                  <a:pt x="21881" y="285"/>
                </a:lnTo>
                <a:close/>
                <a:moveTo>
                  <a:pt x="23180" y="1"/>
                </a:moveTo>
                <a:lnTo>
                  <a:pt x="22206" y="41"/>
                </a:lnTo>
                <a:lnTo>
                  <a:pt x="21231" y="82"/>
                </a:lnTo>
                <a:lnTo>
                  <a:pt x="20257" y="204"/>
                </a:lnTo>
                <a:lnTo>
                  <a:pt x="19283" y="326"/>
                </a:lnTo>
                <a:lnTo>
                  <a:pt x="18309" y="529"/>
                </a:lnTo>
                <a:lnTo>
                  <a:pt x="17334" y="732"/>
                </a:lnTo>
                <a:lnTo>
                  <a:pt x="16401" y="1016"/>
                </a:lnTo>
                <a:lnTo>
                  <a:pt x="15467" y="1300"/>
                </a:lnTo>
                <a:lnTo>
                  <a:pt x="14533" y="1665"/>
                </a:lnTo>
                <a:lnTo>
                  <a:pt x="13640" y="2031"/>
                </a:lnTo>
                <a:lnTo>
                  <a:pt x="12747" y="2477"/>
                </a:lnTo>
                <a:lnTo>
                  <a:pt x="11854" y="2924"/>
                </a:lnTo>
                <a:lnTo>
                  <a:pt x="11001" y="3451"/>
                </a:lnTo>
                <a:lnTo>
                  <a:pt x="9784" y="4263"/>
                </a:lnTo>
                <a:lnTo>
                  <a:pt x="8606" y="5116"/>
                </a:lnTo>
                <a:lnTo>
                  <a:pt x="7510" y="6050"/>
                </a:lnTo>
                <a:lnTo>
                  <a:pt x="6495" y="7064"/>
                </a:lnTo>
                <a:lnTo>
                  <a:pt x="5521" y="8120"/>
                </a:lnTo>
                <a:lnTo>
                  <a:pt x="4628" y="9216"/>
                </a:lnTo>
                <a:lnTo>
                  <a:pt x="3816" y="10393"/>
                </a:lnTo>
                <a:lnTo>
                  <a:pt x="3045" y="11611"/>
                </a:lnTo>
                <a:lnTo>
                  <a:pt x="2395" y="12870"/>
                </a:lnTo>
                <a:lnTo>
                  <a:pt x="1786" y="14169"/>
                </a:lnTo>
                <a:lnTo>
                  <a:pt x="1299" y="15468"/>
                </a:lnTo>
                <a:lnTo>
                  <a:pt x="853" y="16848"/>
                </a:lnTo>
                <a:lnTo>
                  <a:pt x="528" y="18228"/>
                </a:lnTo>
                <a:lnTo>
                  <a:pt x="244" y="19649"/>
                </a:lnTo>
                <a:lnTo>
                  <a:pt x="81" y="21110"/>
                </a:lnTo>
                <a:lnTo>
                  <a:pt x="0" y="22572"/>
                </a:lnTo>
                <a:lnTo>
                  <a:pt x="41" y="23911"/>
                </a:lnTo>
                <a:lnTo>
                  <a:pt x="122" y="25251"/>
                </a:lnTo>
                <a:lnTo>
                  <a:pt x="284" y="26550"/>
                </a:lnTo>
                <a:lnTo>
                  <a:pt x="528" y="27849"/>
                </a:lnTo>
                <a:lnTo>
                  <a:pt x="731" y="28823"/>
                </a:lnTo>
                <a:lnTo>
                  <a:pt x="1015" y="29757"/>
                </a:lnTo>
                <a:lnTo>
                  <a:pt x="1299" y="30691"/>
                </a:lnTo>
                <a:lnTo>
                  <a:pt x="1664" y="31625"/>
                </a:lnTo>
                <a:lnTo>
                  <a:pt x="2030" y="32518"/>
                </a:lnTo>
                <a:lnTo>
                  <a:pt x="2476" y="33411"/>
                </a:lnTo>
                <a:lnTo>
                  <a:pt x="2923" y="34304"/>
                </a:lnTo>
                <a:lnTo>
                  <a:pt x="3410" y="35156"/>
                </a:lnTo>
                <a:lnTo>
                  <a:pt x="4181" y="36334"/>
                </a:lnTo>
                <a:lnTo>
                  <a:pt x="4993" y="37430"/>
                </a:lnTo>
                <a:lnTo>
                  <a:pt x="5886" y="38485"/>
                </a:lnTo>
                <a:lnTo>
                  <a:pt x="6820" y="39459"/>
                </a:lnTo>
                <a:lnTo>
                  <a:pt x="7794" y="40393"/>
                </a:lnTo>
                <a:lnTo>
                  <a:pt x="8850" y="41246"/>
                </a:lnTo>
                <a:lnTo>
                  <a:pt x="9946" y="42057"/>
                </a:lnTo>
                <a:lnTo>
                  <a:pt x="11123" y="42788"/>
                </a:lnTo>
                <a:lnTo>
                  <a:pt x="12300" y="43478"/>
                </a:lnTo>
                <a:lnTo>
                  <a:pt x="13437" y="44047"/>
                </a:lnTo>
                <a:lnTo>
                  <a:pt x="14655" y="44534"/>
                </a:lnTo>
                <a:lnTo>
                  <a:pt x="15873" y="44980"/>
                </a:lnTo>
                <a:lnTo>
                  <a:pt x="17091" y="45346"/>
                </a:lnTo>
                <a:lnTo>
                  <a:pt x="18390" y="45670"/>
                </a:lnTo>
                <a:lnTo>
                  <a:pt x="19648" y="45873"/>
                </a:lnTo>
                <a:lnTo>
                  <a:pt x="20947" y="46036"/>
                </a:lnTo>
                <a:lnTo>
                  <a:pt x="22246" y="46117"/>
                </a:lnTo>
                <a:lnTo>
                  <a:pt x="23099" y="46158"/>
                </a:lnTo>
                <a:lnTo>
                  <a:pt x="24317" y="46117"/>
                </a:lnTo>
                <a:lnTo>
                  <a:pt x="25737" y="45995"/>
                </a:lnTo>
                <a:lnTo>
                  <a:pt x="27158" y="45792"/>
                </a:lnTo>
                <a:lnTo>
                  <a:pt x="28579" y="45467"/>
                </a:lnTo>
                <a:lnTo>
                  <a:pt x="29919" y="45102"/>
                </a:lnTo>
                <a:lnTo>
                  <a:pt x="31299" y="44615"/>
                </a:lnTo>
                <a:lnTo>
                  <a:pt x="32598" y="44087"/>
                </a:lnTo>
                <a:lnTo>
                  <a:pt x="33897" y="43438"/>
                </a:lnTo>
                <a:lnTo>
                  <a:pt x="35156" y="42707"/>
                </a:lnTo>
                <a:lnTo>
                  <a:pt x="35967" y="42179"/>
                </a:lnTo>
                <a:lnTo>
                  <a:pt x="36779" y="41611"/>
                </a:lnTo>
                <a:lnTo>
                  <a:pt x="37551" y="41043"/>
                </a:lnTo>
                <a:lnTo>
                  <a:pt x="38281" y="40393"/>
                </a:lnTo>
                <a:lnTo>
                  <a:pt x="39012" y="39744"/>
                </a:lnTo>
                <a:lnTo>
                  <a:pt x="39662" y="39094"/>
                </a:lnTo>
                <a:lnTo>
                  <a:pt x="40311" y="38404"/>
                </a:lnTo>
                <a:lnTo>
                  <a:pt x="40920" y="37673"/>
                </a:lnTo>
                <a:lnTo>
                  <a:pt x="41529" y="36942"/>
                </a:lnTo>
                <a:lnTo>
                  <a:pt x="42057" y="36171"/>
                </a:lnTo>
                <a:lnTo>
                  <a:pt x="42584" y="35359"/>
                </a:lnTo>
                <a:lnTo>
                  <a:pt x="43072" y="34547"/>
                </a:lnTo>
                <a:lnTo>
                  <a:pt x="43518" y="33735"/>
                </a:lnTo>
                <a:lnTo>
                  <a:pt x="43924" y="32924"/>
                </a:lnTo>
                <a:lnTo>
                  <a:pt x="44330" y="32071"/>
                </a:lnTo>
                <a:lnTo>
                  <a:pt x="44655" y="31178"/>
                </a:lnTo>
                <a:lnTo>
                  <a:pt x="44980" y="30285"/>
                </a:lnTo>
                <a:lnTo>
                  <a:pt x="45264" y="29392"/>
                </a:lnTo>
                <a:lnTo>
                  <a:pt x="45507" y="28499"/>
                </a:lnTo>
                <a:lnTo>
                  <a:pt x="45710" y="27565"/>
                </a:lnTo>
                <a:lnTo>
                  <a:pt x="45873" y="26672"/>
                </a:lnTo>
                <a:lnTo>
                  <a:pt x="45994" y="25738"/>
                </a:lnTo>
                <a:lnTo>
                  <a:pt x="46076" y="24805"/>
                </a:lnTo>
                <a:lnTo>
                  <a:pt x="46116" y="23830"/>
                </a:lnTo>
                <a:lnTo>
                  <a:pt x="46157" y="22897"/>
                </a:lnTo>
                <a:lnTo>
                  <a:pt x="46116" y="21963"/>
                </a:lnTo>
                <a:lnTo>
                  <a:pt x="46035" y="20989"/>
                </a:lnTo>
                <a:lnTo>
                  <a:pt x="45954" y="20055"/>
                </a:lnTo>
                <a:lnTo>
                  <a:pt x="45792" y="19081"/>
                </a:lnTo>
                <a:lnTo>
                  <a:pt x="45589" y="18147"/>
                </a:lnTo>
                <a:lnTo>
                  <a:pt x="45386" y="17173"/>
                </a:lnTo>
                <a:lnTo>
                  <a:pt x="45101" y="16239"/>
                </a:lnTo>
                <a:lnTo>
                  <a:pt x="44614" y="14899"/>
                </a:lnTo>
                <a:lnTo>
                  <a:pt x="44087" y="13560"/>
                </a:lnTo>
                <a:lnTo>
                  <a:pt x="43437" y="12261"/>
                </a:lnTo>
                <a:lnTo>
                  <a:pt x="42706" y="11002"/>
                </a:lnTo>
                <a:lnTo>
                  <a:pt x="42179" y="10190"/>
                </a:lnTo>
                <a:lnTo>
                  <a:pt x="41610" y="9378"/>
                </a:lnTo>
                <a:lnTo>
                  <a:pt x="40717" y="8242"/>
                </a:lnTo>
                <a:lnTo>
                  <a:pt x="39743" y="7146"/>
                </a:lnTo>
                <a:lnTo>
                  <a:pt x="39134" y="6537"/>
                </a:lnTo>
                <a:lnTo>
                  <a:pt x="38484" y="5928"/>
                </a:lnTo>
                <a:lnTo>
                  <a:pt x="37794" y="5319"/>
                </a:lnTo>
                <a:lnTo>
                  <a:pt x="37104" y="4791"/>
                </a:lnTo>
                <a:lnTo>
                  <a:pt x="36414" y="4263"/>
                </a:lnTo>
                <a:lnTo>
                  <a:pt x="35643" y="3776"/>
                </a:lnTo>
                <a:lnTo>
                  <a:pt x="34912" y="3289"/>
                </a:lnTo>
                <a:lnTo>
                  <a:pt x="34141" y="2843"/>
                </a:lnTo>
                <a:lnTo>
                  <a:pt x="33572" y="2558"/>
                </a:lnTo>
                <a:lnTo>
                  <a:pt x="32679" y="2112"/>
                </a:lnTo>
                <a:lnTo>
                  <a:pt x="31786" y="1746"/>
                </a:lnTo>
                <a:lnTo>
                  <a:pt x="30852" y="1381"/>
                </a:lnTo>
                <a:lnTo>
                  <a:pt x="29959" y="1056"/>
                </a:lnTo>
                <a:lnTo>
                  <a:pt x="28985" y="813"/>
                </a:lnTo>
                <a:lnTo>
                  <a:pt x="28051" y="569"/>
                </a:lnTo>
                <a:lnTo>
                  <a:pt x="27077" y="366"/>
                </a:lnTo>
                <a:lnTo>
                  <a:pt x="26103" y="244"/>
                </a:lnTo>
                <a:lnTo>
                  <a:pt x="25129" y="123"/>
                </a:lnTo>
                <a:lnTo>
                  <a:pt x="24154" y="41"/>
                </a:lnTo>
                <a:lnTo>
                  <a:pt x="2318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703;p39"/>
          <p:cNvSpPr/>
          <p:nvPr/>
        </p:nvSpPr>
        <p:spPr>
          <a:xfrm rot="-1943516">
            <a:off x="8156249" y="3237406"/>
            <a:ext cx="159923" cy="162020"/>
          </a:xfrm>
          <a:custGeom>
            <a:avLst/>
            <a:gdLst/>
            <a:ahLst/>
            <a:cxnLst/>
            <a:rect l="l" t="t" r="r" b="b"/>
            <a:pathLst>
              <a:path w="3127" h="3168" extrusionOk="0">
                <a:moveTo>
                  <a:pt x="1543" y="1"/>
                </a:moveTo>
                <a:lnTo>
                  <a:pt x="1218" y="42"/>
                </a:lnTo>
                <a:lnTo>
                  <a:pt x="934" y="123"/>
                </a:lnTo>
                <a:lnTo>
                  <a:pt x="691" y="285"/>
                </a:lnTo>
                <a:lnTo>
                  <a:pt x="447" y="488"/>
                </a:lnTo>
                <a:lnTo>
                  <a:pt x="244" y="691"/>
                </a:lnTo>
                <a:lnTo>
                  <a:pt x="122" y="975"/>
                </a:lnTo>
                <a:lnTo>
                  <a:pt x="1" y="1259"/>
                </a:lnTo>
                <a:lnTo>
                  <a:pt x="1" y="1584"/>
                </a:lnTo>
                <a:lnTo>
                  <a:pt x="1" y="1909"/>
                </a:lnTo>
                <a:lnTo>
                  <a:pt x="122" y="2193"/>
                </a:lnTo>
                <a:lnTo>
                  <a:pt x="244" y="2477"/>
                </a:lnTo>
                <a:lnTo>
                  <a:pt x="447" y="2680"/>
                </a:lnTo>
                <a:lnTo>
                  <a:pt x="691" y="2883"/>
                </a:lnTo>
                <a:lnTo>
                  <a:pt x="934" y="3046"/>
                </a:lnTo>
                <a:lnTo>
                  <a:pt x="1218" y="3127"/>
                </a:lnTo>
                <a:lnTo>
                  <a:pt x="1543" y="3167"/>
                </a:lnTo>
                <a:lnTo>
                  <a:pt x="1868" y="3127"/>
                </a:lnTo>
                <a:lnTo>
                  <a:pt x="2152" y="3046"/>
                </a:lnTo>
                <a:lnTo>
                  <a:pt x="2436" y="2883"/>
                </a:lnTo>
                <a:lnTo>
                  <a:pt x="2680" y="2680"/>
                </a:lnTo>
                <a:lnTo>
                  <a:pt x="2842" y="2477"/>
                </a:lnTo>
                <a:lnTo>
                  <a:pt x="3005" y="2193"/>
                </a:lnTo>
                <a:lnTo>
                  <a:pt x="3086" y="1909"/>
                </a:lnTo>
                <a:lnTo>
                  <a:pt x="3126" y="1584"/>
                </a:lnTo>
                <a:lnTo>
                  <a:pt x="3086" y="1259"/>
                </a:lnTo>
                <a:lnTo>
                  <a:pt x="3005" y="975"/>
                </a:lnTo>
                <a:lnTo>
                  <a:pt x="2842" y="691"/>
                </a:lnTo>
                <a:lnTo>
                  <a:pt x="2680" y="488"/>
                </a:lnTo>
                <a:lnTo>
                  <a:pt x="2436" y="285"/>
                </a:lnTo>
                <a:lnTo>
                  <a:pt x="2152" y="123"/>
                </a:lnTo>
                <a:lnTo>
                  <a:pt x="1868" y="42"/>
                </a:lnTo>
                <a:lnTo>
                  <a:pt x="1543" y="1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39"/>
          <p:cNvSpPr/>
          <p:nvPr/>
        </p:nvSpPr>
        <p:spPr>
          <a:xfrm rot="-1943516">
            <a:off x="7218304" y="1578703"/>
            <a:ext cx="114253" cy="114253"/>
          </a:xfrm>
          <a:custGeom>
            <a:avLst/>
            <a:gdLst/>
            <a:ahLst/>
            <a:cxnLst/>
            <a:rect l="l" t="t" r="r" b="b"/>
            <a:pathLst>
              <a:path w="2234" h="2234" extrusionOk="0">
                <a:moveTo>
                  <a:pt x="1096" y="1"/>
                </a:moveTo>
                <a:lnTo>
                  <a:pt x="893" y="41"/>
                </a:lnTo>
                <a:lnTo>
                  <a:pt x="690" y="123"/>
                </a:lnTo>
                <a:lnTo>
                  <a:pt x="488" y="204"/>
                </a:lnTo>
                <a:lnTo>
                  <a:pt x="325" y="326"/>
                </a:lnTo>
                <a:lnTo>
                  <a:pt x="203" y="488"/>
                </a:lnTo>
                <a:lnTo>
                  <a:pt x="82" y="691"/>
                </a:lnTo>
                <a:lnTo>
                  <a:pt x="41" y="894"/>
                </a:lnTo>
                <a:lnTo>
                  <a:pt x="0" y="1137"/>
                </a:lnTo>
                <a:lnTo>
                  <a:pt x="41" y="1340"/>
                </a:lnTo>
                <a:lnTo>
                  <a:pt x="82" y="1543"/>
                </a:lnTo>
                <a:lnTo>
                  <a:pt x="203" y="1746"/>
                </a:lnTo>
                <a:lnTo>
                  <a:pt x="325" y="1909"/>
                </a:lnTo>
                <a:lnTo>
                  <a:pt x="488" y="2031"/>
                </a:lnTo>
                <a:lnTo>
                  <a:pt x="690" y="2152"/>
                </a:lnTo>
                <a:lnTo>
                  <a:pt x="893" y="2234"/>
                </a:lnTo>
                <a:lnTo>
                  <a:pt x="1340" y="2234"/>
                </a:lnTo>
                <a:lnTo>
                  <a:pt x="1543" y="2152"/>
                </a:lnTo>
                <a:lnTo>
                  <a:pt x="1746" y="2031"/>
                </a:lnTo>
                <a:lnTo>
                  <a:pt x="1908" y="1909"/>
                </a:lnTo>
                <a:lnTo>
                  <a:pt x="2030" y="1746"/>
                </a:lnTo>
                <a:lnTo>
                  <a:pt x="2152" y="1543"/>
                </a:lnTo>
                <a:lnTo>
                  <a:pt x="2193" y="1340"/>
                </a:lnTo>
                <a:lnTo>
                  <a:pt x="2233" y="1137"/>
                </a:lnTo>
                <a:lnTo>
                  <a:pt x="2193" y="894"/>
                </a:lnTo>
                <a:lnTo>
                  <a:pt x="2152" y="691"/>
                </a:lnTo>
                <a:lnTo>
                  <a:pt x="2030" y="488"/>
                </a:lnTo>
                <a:lnTo>
                  <a:pt x="1908" y="326"/>
                </a:lnTo>
                <a:lnTo>
                  <a:pt x="1746" y="204"/>
                </a:lnTo>
                <a:lnTo>
                  <a:pt x="1543" y="123"/>
                </a:lnTo>
                <a:lnTo>
                  <a:pt x="1340" y="41"/>
                </a:lnTo>
                <a:lnTo>
                  <a:pt x="1096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9" name="Google Shape;709;p39"/>
          <p:cNvSpPr/>
          <p:nvPr/>
        </p:nvSpPr>
        <p:spPr>
          <a:xfrm rot="-1943516">
            <a:off x="6034301" y="4117645"/>
            <a:ext cx="153205" cy="153244"/>
          </a:xfrm>
          <a:custGeom>
            <a:avLst/>
            <a:gdLst/>
            <a:ahLst/>
            <a:cxnLst/>
            <a:rect l="l" t="t" r="r" b="b"/>
            <a:pathLst>
              <a:path w="3979" h="3980" extrusionOk="0">
                <a:moveTo>
                  <a:pt x="1990" y="1"/>
                </a:moveTo>
                <a:lnTo>
                  <a:pt x="1584" y="41"/>
                </a:lnTo>
                <a:lnTo>
                  <a:pt x="1218" y="163"/>
                </a:lnTo>
                <a:lnTo>
                  <a:pt x="894" y="326"/>
                </a:lnTo>
                <a:lnTo>
                  <a:pt x="569" y="569"/>
                </a:lnTo>
                <a:lnTo>
                  <a:pt x="325" y="853"/>
                </a:lnTo>
                <a:lnTo>
                  <a:pt x="163" y="1219"/>
                </a:lnTo>
                <a:lnTo>
                  <a:pt x="41" y="1584"/>
                </a:lnTo>
                <a:lnTo>
                  <a:pt x="0" y="1990"/>
                </a:lnTo>
                <a:lnTo>
                  <a:pt x="41" y="2396"/>
                </a:lnTo>
                <a:lnTo>
                  <a:pt x="163" y="2761"/>
                </a:lnTo>
                <a:lnTo>
                  <a:pt x="325" y="3086"/>
                </a:lnTo>
                <a:lnTo>
                  <a:pt x="569" y="3411"/>
                </a:lnTo>
                <a:lnTo>
                  <a:pt x="894" y="3654"/>
                </a:lnTo>
                <a:lnTo>
                  <a:pt x="1218" y="3817"/>
                </a:lnTo>
                <a:lnTo>
                  <a:pt x="1584" y="3939"/>
                </a:lnTo>
                <a:lnTo>
                  <a:pt x="1990" y="3979"/>
                </a:lnTo>
                <a:lnTo>
                  <a:pt x="2396" y="3939"/>
                </a:lnTo>
                <a:lnTo>
                  <a:pt x="2761" y="3817"/>
                </a:lnTo>
                <a:lnTo>
                  <a:pt x="3126" y="3654"/>
                </a:lnTo>
                <a:lnTo>
                  <a:pt x="3410" y="3411"/>
                </a:lnTo>
                <a:lnTo>
                  <a:pt x="3654" y="3086"/>
                </a:lnTo>
                <a:lnTo>
                  <a:pt x="3816" y="2761"/>
                </a:lnTo>
                <a:lnTo>
                  <a:pt x="3938" y="2396"/>
                </a:lnTo>
                <a:lnTo>
                  <a:pt x="3979" y="1990"/>
                </a:lnTo>
                <a:lnTo>
                  <a:pt x="3938" y="1584"/>
                </a:lnTo>
                <a:lnTo>
                  <a:pt x="3816" y="1219"/>
                </a:lnTo>
                <a:lnTo>
                  <a:pt x="3654" y="853"/>
                </a:lnTo>
                <a:lnTo>
                  <a:pt x="3410" y="569"/>
                </a:lnTo>
                <a:lnTo>
                  <a:pt x="3126" y="326"/>
                </a:lnTo>
                <a:lnTo>
                  <a:pt x="2761" y="163"/>
                </a:lnTo>
                <a:lnTo>
                  <a:pt x="2396" y="41"/>
                </a:lnTo>
                <a:lnTo>
                  <a:pt x="1990" y="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0" name="Google Shape;710;p39"/>
          <p:cNvGrpSpPr/>
          <p:nvPr/>
        </p:nvGrpSpPr>
        <p:grpSpPr>
          <a:xfrm>
            <a:off x="7276277" y="3581121"/>
            <a:ext cx="155990" cy="155557"/>
            <a:chOff x="4714650" y="883575"/>
            <a:chExt cx="1125350" cy="1122225"/>
          </a:xfrm>
        </p:grpSpPr>
        <p:sp>
          <p:nvSpPr>
            <p:cNvPr id="711" name="Google Shape;711;p39"/>
            <p:cNvSpPr/>
            <p:nvPr/>
          </p:nvSpPr>
          <p:spPr>
            <a:xfrm>
              <a:off x="47187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20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27" y="2716"/>
                  </a:lnTo>
                  <a:lnTo>
                    <a:pt x="10821" y="3250"/>
                  </a:lnTo>
                  <a:lnTo>
                    <a:pt x="9875" y="3868"/>
                  </a:lnTo>
                  <a:lnTo>
                    <a:pt x="9011" y="4485"/>
                  </a:lnTo>
                  <a:lnTo>
                    <a:pt x="8147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3" y="8188"/>
                  </a:lnTo>
                  <a:lnTo>
                    <a:pt x="4444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47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47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44" y="35878"/>
                  </a:lnTo>
                  <a:lnTo>
                    <a:pt x="5143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47" y="39746"/>
                  </a:lnTo>
                  <a:lnTo>
                    <a:pt x="9011" y="40404"/>
                  </a:lnTo>
                  <a:lnTo>
                    <a:pt x="9875" y="41021"/>
                  </a:lnTo>
                  <a:lnTo>
                    <a:pt x="10821" y="41638"/>
                  </a:lnTo>
                  <a:lnTo>
                    <a:pt x="11727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20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20" y="44148"/>
                  </a:lnTo>
                  <a:lnTo>
                    <a:pt x="29090" y="43860"/>
                  </a:lnTo>
                  <a:lnTo>
                    <a:pt x="30159" y="43490"/>
                  </a:lnTo>
                  <a:lnTo>
                    <a:pt x="31147" y="43120"/>
                  </a:lnTo>
                  <a:lnTo>
                    <a:pt x="32134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1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4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33" y="33121"/>
                  </a:lnTo>
                  <a:lnTo>
                    <a:pt x="42626" y="32175"/>
                  </a:lnTo>
                  <a:lnTo>
                    <a:pt x="43079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5" y="26950"/>
                  </a:lnTo>
                  <a:lnTo>
                    <a:pt x="44601" y="25839"/>
                  </a:lnTo>
                  <a:lnTo>
                    <a:pt x="44725" y="24728"/>
                  </a:lnTo>
                  <a:lnTo>
                    <a:pt x="44807" y="23576"/>
                  </a:lnTo>
                  <a:lnTo>
                    <a:pt x="44848" y="22424"/>
                  </a:lnTo>
                  <a:lnTo>
                    <a:pt x="44807" y="21272"/>
                  </a:lnTo>
                  <a:lnTo>
                    <a:pt x="44725" y="20161"/>
                  </a:lnTo>
                  <a:lnTo>
                    <a:pt x="44601" y="19009"/>
                  </a:lnTo>
                  <a:lnTo>
                    <a:pt x="44395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079" y="13701"/>
                  </a:lnTo>
                  <a:lnTo>
                    <a:pt x="42626" y="12714"/>
                  </a:lnTo>
                  <a:lnTo>
                    <a:pt x="42133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4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1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34" y="2222"/>
                  </a:lnTo>
                  <a:lnTo>
                    <a:pt x="31147" y="1769"/>
                  </a:lnTo>
                  <a:lnTo>
                    <a:pt x="30159" y="1358"/>
                  </a:lnTo>
                  <a:lnTo>
                    <a:pt x="29090" y="1029"/>
                  </a:lnTo>
                  <a:lnTo>
                    <a:pt x="28020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39"/>
            <p:cNvSpPr/>
            <p:nvPr/>
          </p:nvSpPr>
          <p:spPr>
            <a:xfrm>
              <a:off x="4730075" y="1107800"/>
              <a:ext cx="504050" cy="895950"/>
            </a:xfrm>
            <a:custGeom>
              <a:avLst/>
              <a:gdLst/>
              <a:ahLst/>
              <a:cxnLst/>
              <a:rect l="l" t="t" r="r" b="b"/>
              <a:pathLst>
                <a:path w="20162" h="35838" extrusionOk="0">
                  <a:moveTo>
                    <a:pt x="3910" y="1"/>
                  </a:moveTo>
                  <a:lnTo>
                    <a:pt x="3251" y="906"/>
                  </a:lnTo>
                  <a:lnTo>
                    <a:pt x="2634" y="1893"/>
                  </a:lnTo>
                  <a:lnTo>
                    <a:pt x="2058" y="2881"/>
                  </a:lnTo>
                  <a:lnTo>
                    <a:pt x="1523" y="3909"/>
                  </a:lnTo>
                  <a:lnTo>
                    <a:pt x="1071" y="4938"/>
                  </a:lnTo>
                  <a:lnTo>
                    <a:pt x="659" y="6049"/>
                  </a:lnTo>
                  <a:lnTo>
                    <a:pt x="289" y="7119"/>
                  </a:lnTo>
                  <a:lnTo>
                    <a:pt x="1" y="8229"/>
                  </a:lnTo>
                  <a:lnTo>
                    <a:pt x="536" y="8847"/>
                  </a:lnTo>
                  <a:lnTo>
                    <a:pt x="1030" y="9464"/>
                  </a:lnTo>
                  <a:lnTo>
                    <a:pt x="1441" y="10081"/>
                  </a:lnTo>
                  <a:lnTo>
                    <a:pt x="1606" y="10328"/>
                  </a:lnTo>
                  <a:lnTo>
                    <a:pt x="1647" y="10534"/>
                  </a:lnTo>
                  <a:lnTo>
                    <a:pt x="1688" y="10986"/>
                  </a:lnTo>
                  <a:lnTo>
                    <a:pt x="1688" y="11686"/>
                  </a:lnTo>
                  <a:lnTo>
                    <a:pt x="1647" y="13496"/>
                  </a:lnTo>
                  <a:lnTo>
                    <a:pt x="1606" y="15265"/>
                  </a:lnTo>
                  <a:lnTo>
                    <a:pt x="1606" y="15882"/>
                  </a:lnTo>
                  <a:lnTo>
                    <a:pt x="1647" y="16170"/>
                  </a:lnTo>
                  <a:lnTo>
                    <a:pt x="2387" y="18228"/>
                  </a:lnTo>
                  <a:lnTo>
                    <a:pt x="2881" y="19585"/>
                  </a:lnTo>
                  <a:lnTo>
                    <a:pt x="3087" y="20120"/>
                  </a:lnTo>
                  <a:lnTo>
                    <a:pt x="3251" y="20491"/>
                  </a:lnTo>
                  <a:lnTo>
                    <a:pt x="4445" y="22424"/>
                  </a:lnTo>
                  <a:lnTo>
                    <a:pt x="5144" y="23494"/>
                  </a:lnTo>
                  <a:lnTo>
                    <a:pt x="5555" y="24111"/>
                  </a:lnTo>
                  <a:lnTo>
                    <a:pt x="5720" y="24317"/>
                  </a:lnTo>
                  <a:lnTo>
                    <a:pt x="5967" y="24728"/>
                  </a:lnTo>
                  <a:lnTo>
                    <a:pt x="6749" y="25839"/>
                  </a:lnTo>
                  <a:lnTo>
                    <a:pt x="7160" y="26457"/>
                  </a:lnTo>
                  <a:lnTo>
                    <a:pt x="7613" y="27033"/>
                  </a:lnTo>
                  <a:lnTo>
                    <a:pt x="8024" y="27485"/>
                  </a:lnTo>
                  <a:lnTo>
                    <a:pt x="8230" y="27650"/>
                  </a:lnTo>
                  <a:lnTo>
                    <a:pt x="8394" y="27773"/>
                  </a:lnTo>
                  <a:lnTo>
                    <a:pt x="8559" y="27897"/>
                  </a:lnTo>
                  <a:lnTo>
                    <a:pt x="8724" y="28061"/>
                  </a:lnTo>
                  <a:lnTo>
                    <a:pt x="9053" y="28431"/>
                  </a:lnTo>
                  <a:lnTo>
                    <a:pt x="9341" y="28843"/>
                  </a:lnTo>
                  <a:lnTo>
                    <a:pt x="9629" y="29295"/>
                  </a:lnTo>
                  <a:lnTo>
                    <a:pt x="9999" y="30036"/>
                  </a:lnTo>
                  <a:lnTo>
                    <a:pt x="10123" y="30365"/>
                  </a:lnTo>
                  <a:lnTo>
                    <a:pt x="10205" y="30489"/>
                  </a:lnTo>
                  <a:lnTo>
                    <a:pt x="10287" y="30818"/>
                  </a:lnTo>
                  <a:lnTo>
                    <a:pt x="10328" y="31024"/>
                  </a:lnTo>
                  <a:lnTo>
                    <a:pt x="10328" y="31270"/>
                  </a:lnTo>
                  <a:lnTo>
                    <a:pt x="10246" y="31558"/>
                  </a:lnTo>
                  <a:lnTo>
                    <a:pt x="10123" y="31805"/>
                  </a:lnTo>
                  <a:lnTo>
                    <a:pt x="9793" y="32422"/>
                  </a:lnTo>
                  <a:lnTo>
                    <a:pt x="10987" y="33122"/>
                  </a:lnTo>
                  <a:lnTo>
                    <a:pt x="12180" y="33739"/>
                  </a:lnTo>
                  <a:lnTo>
                    <a:pt x="13455" y="34274"/>
                  </a:lnTo>
                  <a:lnTo>
                    <a:pt x="14731" y="34768"/>
                  </a:lnTo>
                  <a:lnTo>
                    <a:pt x="16047" y="35138"/>
                  </a:lnTo>
                  <a:lnTo>
                    <a:pt x="17364" y="35467"/>
                  </a:lnTo>
                  <a:lnTo>
                    <a:pt x="18722" y="35714"/>
                  </a:lnTo>
                  <a:lnTo>
                    <a:pt x="20080" y="35837"/>
                  </a:lnTo>
                  <a:lnTo>
                    <a:pt x="19709" y="33328"/>
                  </a:lnTo>
                  <a:lnTo>
                    <a:pt x="19462" y="31764"/>
                  </a:lnTo>
                  <a:lnTo>
                    <a:pt x="19586" y="30900"/>
                  </a:lnTo>
                  <a:lnTo>
                    <a:pt x="19833" y="29337"/>
                  </a:lnTo>
                  <a:lnTo>
                    <a:pt x="20080" y="27691"/>
                  </a:lnTo>
                  <a:lnTo>
                    <a:pt x="20162" y="26703"/>
                  </a:lnTo>
                  <a:lnTo>
                    <a:pt x="20121" y="26415"/>
                  </a:lnTo>
                  <a:lnTo>
                    <a:pt x="19915" y="26004"/>
                  </a:lnTo>
                  <a:lnTo>
                    <a:pt x="19668" y="25469"/>
                  </a:lnTo>
                  <a:lnTo>
                    <a:pt x="19380" y="24934"/>
                  </a:lnTo>
                  <a:lnTo>
                    <a:pt x="19051" y="24399"/>
                  </a:lnTo>
                  <a:lnTo>
                    <a:pt x="18722" y="23906"/>
                  </a:lnTo>
                  <a:lnTo>
                    <a:pt x="18393" y="23535"/>
                  </a:lnTo>
                  <a:lnTo>
                    <a:pt x="18146" y="23288"/>
                  </a:lnTo>
                  <a:lnTo>
                    <a:pt x="18063" y="23206"/>
                  </a:lnTo>
                  <a:lnTo>
                    <a:pt x="17940" y="23042"/>
                  </a:lnTo>
                  <a:lnTo>
                    <a:pt x="17652" y="22548"/>
                  </a:lnTo>
                  <a:lnTo>
                    <a:pt x="17405" y="21972"/>
                  </a:lnTo>
                  <a:lnTo>
                    <a:pt x="17117" y="21272"/>
                  </a:lnTo>
                  <a:lnTo>
                    <a:pt x="16623" y="19873"/>
                  </a:lnTo>
                  <a:lnTo>
                    <a:pt x="16294" y="18721"/>
                  </a:lnTo>
                  <a:lnTo>
                    <a:pt x="16212" y="18228"/>
                  </a:lnTo>
                  <a:lnTo>
                    <a:pt x="16212" y="17734"/>
                  </a:lnTo>
                  <a:lnTo>
                    <a:pt x="16253" y="17240"/>
                  </a:lnTo>
                  <a:lnTo>
                    <a:pt x="16377" y="16705"/>
                  </a:lnTo>
                  <a:lnTo>
                    <a:pt x="16582" y="15800"/>
                  </a:lnTo>
                  <a:lnTo>
                    <a:pt x="16747" y="15142"/>
                  </a:lnTo>
                  <a:lnTo>
                    <a:pt x="16953" y="14566"/>
                  </a:lnTo>
                  <a:lnTo>
                    <a:pt x="17241" y="13743"/>
                  </a:lnTo>
                  <a:lnTo>
                    <a:pt x="17529" y="12838"/>
                  </a:lnTo>
                  <a:lnTo>
                    <a:pt x="17817" y="11974"/>
                  </a:lnTo>
                  <a:lnTo>
                    <a:pt x="17899" y="11562"/>
                  </a:lnTo>
                  <a:lnTo>
                    <a:pt x="17940" y="11274"/>
                  </a:lnTo>
                  <a:lnTo>
                    <a:pt x="17899" y="11027"/>
                  </a:lnTo>
                  <a:lnTo>
                    <a:pt x="17817" y="10863"/>
                  </a:lnTo>
                  <a:lnTo>
                    <a:pt x="17693" y="10698"/>
                  </a:lnTo>
                  <a:lnTo>
                    <a:pt x="17529" y="10616"/>
                  </a:lnTo>
                  <a:lnTo>
                    <a:pt x="17282" y="10575"/>
                  </a:lnTo>
                  <a:lnTo>
                    <a:pt x="16953" y="10575"/>
                  </a:lnTo>
                  <a:lnTo>
                    <a:pt x="16665" y="10534"/>
                  </a:lnTo>
                  <a:lnTo>
                    <a:pt x="16418" y="10492"/>
                  </a:lnTo>
                  <a:lnTo>
                    <a:pt x="16171" y="10410"/>
                  </a:lnTo>
                  <a:lnTo>
                    <a:pt x="16006" y="10287"/>
                  </a:lnTo>
                  <a:lnTo>
                    <a:pt x="15842" y="10122"/>
                  </a:lnTo>
                  <a:lnTo>
                    <a:pt x="15718" y="9875"/>
                  </a:lnTo>
                  <a:lnTo>
                    <a:pt x="15554" y="9587"/>
                  </a:lnTo>
                  <a:lnTo>
                    <a:pt x="15430" y="9258"/>
                  </a:lnTo>
                  <a:lnTo>
                    <a:pt x="15348" y="9052"/>
                  </a:lnTo>
                  <a:lnTo>
                    <a:pt x="15224" y="8888"/>
                  </a:lnTo>
                  <a:lnTo>
                    <a:pt x="15060" y="8764"/>
                  </a:lnTo>
                  <a:lnTo>
                    <a:pt x="14895" y="8641"/>
                  </a:lnTo>
                  <a:lnTo>
                    <a:pt x="14443" y="8476"/>
                  </a:lnTo>
                  <a:lnTo>
                    <a:pt x="13990" y="8353"/>
                  </a:lnTo>
                  <a:lnTo>
                    <a:pt x="13085" y="8188"/>
                  </a:lnTo>
                  <a:lnTo>
                    <a:pt x="12715" y="8147"/>
                  </a:lnTo>
                  <a:lnTo>
                    <a:pt x="12509" y="8065"/>
                  </a:lnTo>
                  <a:lnTo>
                    <a:pt x="11892" y="7818"/>
                  </a:lnTo>
                  <a:lnTo>
                    <a:pt x="10822" y="7407"/>
                  </a:lnTo>
                  <a:lnTo>
                    <a:pt x="8888" y="6748"/>
                  </a:lnTo>
                  <a:lnTo>
                    <a:pt x="8600" y="6625"/>
                  </a:lnTo>
                  <a:lnTo>
                    <a:pt x="8271" y="6378"/>
                  </a:lnTo>
                  <a:lnTo>
                    <a:pt x="7489" y="5802"/>
                  </a:lnTo>
                  <a:lnTo>
                    <a:pt x="6584" y="5102"/>
                  </a:lnTo>
                  <a:lnTo>
                    <a:pt x="6090" y="4773"/>
                  </a:lnTo>
                  <a:lnTo>
                    <a:pt x="5638" y="4526"/>
                  </a:lnTo>
                  <a:lnTo>
                    <a:pt x="5226" y="4280"/>
                  </a:lnTo>
                  <a:lnTo>
                    <a:pt x="4897" y="3992"/>
                  </a:lnTo>
                  <a:lnTo>
                    <a:pt x="4650" y="3704"/>
                  </a:lnTo>
                  <a:lnTo>
                    <a:pt x="4486" y="3457"/>
                  </a:lnTo>
                  <a:lnTo>
                    <a:pt x="4403" y="3210"/>
                  </a:lnTo>
                  <a:lnTo>
                    <a:pt x="4362" y="3004"/>
                  </a:lnTo>
                  <a:lnTo>
                    <a:pt x="4321" y="2840"/>
                  </a:lnTo>
                  <a:lnTo>
                    <a:pt x="4403" y="2634"/>
                  </a:lnTo>
                  <a:lnTo>
                    <a:pt x="4445" y="2387"/>
                  </a:lnTo>
                  <a:lnTo>
                    <a:pt x="4527" y="2058"/>
                  </a:lnTo>
                  <a:lnTo>
                    <a:pt x="4527" y="1687"/>
                  </a:lnTo>
                  <a:lnTo>
                    <a:pt x="4445" y="1235"/>
                  </a:lnTo>
                  <a:lnTo>
                    <a:pt x="4321" y="741"/>
                  </a:lnTo>
                  <a:lnTo>
                    <a:pt x="4198" y="494"/>
                  </a:lnTo>
                  <a:lnTo>
                    <a:pt x="4033" y="206"/>
                  </a:lnTo>
                  <a:lnTo>
                    <a:pt x="3910" y="1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39"/>
            <p:cNvSpPr/>
            <p:nvPr/>
          </p:nvSpPr>
          <p:spPr>
            <a:xfrm>
              <a:off x="5004725" y="884600"/>
              <a:ext cx="785900" cy="1121200"/>
            </a:xfrm>
            <a:custGeom>
              <a:avLst/>
              <a:gdLst/>
              <a:ahLst/>
              <a:cxnLst/>
              <a:rect l="l" t="t" r="r" b="b"/>
              <a:pathLst>
                <a:path w="31436" h="44848" extrusionOk="0">
                  <a:moveTo>
                    <a:pt x="10781" y="0"/>
                  </a:moveTo>
                  <a:lnTo>
                    <a:pt x="10986" y="370"/>
                  </a:lnTo>
                  <a:lnTo>
                    <a:pt x="11357" y="782"/>
                  </a:lnTo>
                  <a:lnTo>
                    <a:pt x="11768" y="1152"/>
                  </a:lnTo>
                  <a:lnTo>
                    <a:pt x="11933" y="1358"/>
                  </a:lnTo>
                  <a:lnTo>
                    <a:pt x="12097" y="1564"/>
                  </a:lnTo>
                  <a:lnTo>
                    <a:pt x="12179" y="1769"/>
                  </a:lnTo>
                  <a:lnTo>
                    <a:pt x="12262" y="2057"/>
                  </a:lnTo>
                  <a:lnTo>
                    <a:pt x="12385" y="2798"/>
                  </a:lnTo>
                  <a:lnTo>
                    <a:pt x="12591" y="3868"/>
                  </a:lnTo>
                  <a:lnTo>
                    <a:pt x="12797" y="4855"/>
                  </a:lnTo>
                  <a:lnTo>
                    <a:pt x="12838" y="5226"/>
                  </a:lnTo>
                  <a:lnTo>
                    <a:pt x="12797" y="5431"/>
                  </a:lnTo>
                  <a:lnTo>
                    <a:pt x="12509" y="5925"/>
                  </a:lnTo>
                  <a:lnTo>
                    <a:pt x="12015" y="6666"/>
                  </a:lnTo>
                  <a:lnTo>
                    <a:pt x="11357" y="7447"/>
                  </a:lnTo>
                  <a:lnTo>
                    <a:pt x="11069" y="7818"/>
                  </a:lnTo>
                  <a:lnTo>
                    <a:pt x="10781" y="8106"/>
                  </a:lnTo>
                  <a:lnTo>
                    <a:pt x="10534" y="8353"/>
                  </a:lnTo>
                  <a:lnTo>
                    <a:pt x="10287" y="8641"/>
                  </a:lnTo>
                  <a:lnTo>
                    <a:pt x="9875" y="9175"/>
                  </a:lnTo>
                  <a:lnTo>
                    <a:pt x="9711" y="9422"/>
                  </a:lnTo>
                  <a:lnTo>
                    <a:pt x="9505" y="9628"/>
                  </a:lnTo>
                  <a:lnTo>
                    <a:pt x="9340" y="9793"/>
                  </a:lnTo>
                  <a:lnTo>
                    <a:pt x="9176" y="9834"/>
                  </a:lnTo>
                  <a:lnTo>
                    <a:pt x="8929" y="9875"/>
                  </a:lnTo>
                  <a:lnTo>
                    <a:pt x="8518" y="10039"/>
                  </a:lnTo>
                  <a:lnTo>
                    <a:pt x="7448" y="10451"/>
                  </a:lnTo>
                  <a:lnTo>
                    <a:pt x="6337" y="10945"/>
                  </a:lnTo>
                  <a:lnTo>
                    <a:pt x="5637" y="11233"/>
                  </a:lnTo>
                  <a:lnTo>
                    <a:pt x="5432" y="11233"/>
                  </a:lnTo>
                  <a:lnTo>
                    <a:pt x="5103" y="11274"/>
                  </a:lnTo>
                  <a:lnTo>
                    <a:pt x="4403" y="11233"/>
                  </a:lnTo>
                  <a:lnTo>
                    <a:pt x="3704" y="11191"/>
                  </a:lnTo>
                  <a:lnTo>
                    <a:pt x="3416" y="11191"/>
                  </a:lnTo>
                  <a:lnTo>
                    <a:pt x="3210" y="11233"/>
                  </a:lnTo>
                  <a:lnTo>
                    <a:pt x="3004" y="11274"/>
                  </a:lnTo>
                  <a:lnTo>
                    <a:pt x="2181" y="11274"/>
                  </a:lnTo>
                  <a:lnTo>
                    <a:pt x="1317" y="11233"/>
                  </a:lnTo>
                  <a:lnTo>
                    <a:pt x="1194" y="11274"/>
                  </a:lnTo>
                  <a:lnTo>
                    <a:pt x="988" y="11397"/>
                  </a:lnTo>
                  <a:lnTo>
                    <a:pt x="577" y="11809"/>
                  </a:lnTo>
                  <a:lnTo>
                    <a:pt x="1" y="12385"/>
                  </a:lnTo>
                  <a:lnTo>
                    <a:pt x="1" y="13660"/>
                  </a:lnTo>
                  <a:lnTo>
                    <a:pt x="2222" y="13742"/>
                  </a:lnTo>
                  <a:lnTo>
                    <a:pt x="2346" y="13701"/>
                  </a:lnTo>
                  <a:lnTo>
                    <a:pt x="2469" y="13660"/>
                  </a:lnTo>
                  <a:lnTo>
                    <a:pt x="2716" y="13496"/>
                  </a:lnTo>
                  <a:lnTo>
                    <a:pt x="2881" y="13290"/>
                  </a:lnTo>
                  <a:lnTo>
                    <a:pt x="3045" y="13043"/>
                  </a:lnTo>
                  <a:lnTo>
                    <a:pt x="3210" y="12920"/>
                  </a:lnTo>
                  <a:lnTo>
                    <a:pt x="3416" y="12796"/>
                  </a:lnTo>
                  <a:lnTo>
                    <a:pt x="3950" y="12632"/>
                  </a:lnTo>
                  <a:lnTo>
                    <a:pt x="4527" y="12467"/>
                  </a:lnTo>
                  <a:lnTo>
                    <a:pt x="4938" y="12385"/>
                  </a:lnTo>
                  <a:lnTo>
                    <a:pt x="5061" y="12385"/>
                  </a:lnTo>
                  <a:lnTo>
                    <a:pt x="5144" y="12426"/>
                  </a:lnTo>
                  <a:lnTo>
                    <a:pt x="5226" y="12508"/>
                  </a:lnTo>
                  <a:lnTo>
                    <a:pt x="5308" y="12590"/>
                  </a:lnTo>
                  <a:lnTo>
                    <a:pt x="5432" y="12837"/>
                  </a:lnTo>
                  <a:lnTo>
                    <a:pt x="5514" y="12961"/>
                  </a:lnTo>
                  <a:lnTo>
                    <a:pt x="5637" y="13043"/>
                  </a:lnTo>
                  <a:lnTo>
                    <a:pt x="5761" y="13166"/>
                  </a:lnTo>
                  <a:lnTo>
                    <a:pt x="5884" y="13413"/>
                  </a:lnTo>
                  <a:lnTo>
                    <a:pt x="6172" y="14072"/>
                  </a:lnTo>
                  <a:lnTo>
                    <a:pt x="6378" y="14771"/>
                  </a:lnTo>
                  <a:lnTo>
                    <a:pt x="6460" y="15265"/>
                  </a:lnTo>
                  <a:lnTo>
                    <a:pt x="6501" y="15882"/>
                  </a:lnTo>
                  <a:lnTo>
                    <a:pt x="6501" y="16952"/>
                  </a:lnTo>
                  <a:lnTo>
                    <a:pt x="6460" y="18803"/>
                  </a:lnTo>
                  <a:lnTo>
                    <a:pt x="6501" y="19132"/>
                  </a:lnTo>
                  <a:lnTo>
                    <a:pt x="6543" y="19256"/>
                  </a:lnTo>
                  <a:lnTo>
                    <a:pt x="6584" y="19297"/>
                  </a:lnTo>
                  <a:lnTo>
                    <a:pt x="6748" y="19379"/>
                  </a:lnTo>
                  <a:lnTo>
                    <a:pt x="6872" y="19503"/>
                  </a:lnTo>
                  <a:lnTo>
                    <a:pt x="6995" y="19544"/>
                  </a:lnTo>
                  <a:lnTo>
                    <a:pt x="7160" y="19585"/>
                  </a:lnTo>
                  <a:lnTo>
                    <a:pt x="7571" y="19585"/>
                  </a:lnTo>
                  <a:lnTo>
                    <a:pt x="8065" y="19503"/>
                  </a:lnTo>
                  <a:lnTo>
                    <a:pt x="8518" y="19996"/>
                  </a:lnTo>
                  <a:lnTo>
                    <a:pt x="8806" y="20367"/>
                  </a:lnTo>
                  <a:lnTo>
                    <a:pt x="8929" y="20531"/>
                  </a:lnTo>
                  <a:lnTo>
                    <a:pt x="8970" y="20696"/>
                  </a:lnTo>
                  <a:lnTo>
                    <a:pt x="9094" y="20819"/>
                  </a:lnTo>
                  <a:lnTo>
                    <a:pt x="9299" y="20943"/>
                  </a:lnTo>
                  <a:lnTo>
                    <a:pt x="9999" y="21313"/>
                  </a:lnTo>
                  <a:lnTo>
                    <a:pt x="10698" y="21683"/>
                  </a:lnTo>
                  <a:lnTo>
                    <a:pt x="10986" y="21807"/>
                  </a:lnTo>
                  <a:lnTo>
                    <a:pt x="11151" y="21930"/>
                  </a:lnTo>
                  <a:lnTo>
                    <a:pt x="11315" y="21971"/>
                  </a:lnTo>
                  <a:lnTo>
                    <a:pt x="11603" y="22013"/>
                  </a:lnTo>
                  <a:lnTo>
                    <a:pt x="12509" y="22013"/>
                  </a:lnTo>
                  <a:lnTo>
                    <a:pt x="13990" y="21930"/>
                  </a:lnTo>
                  <a:lnTo>
                    <a:pt x="14196" y="21971"/>
                  </a:lnTo>
                  <a:lnTo>
                    <a:pt x="14484" y="22095"/>
                  </a:lnTo>
                  <a:lnTo>
                    <a:pt x="15183" y="22506"/>
                  </a:lnTo>
                  <a:lnTo>
                    <a:pt x="16129" y="23123"/>
                  </a:lnTo>
                  <a:lnTo>
                    <a:pt x="17076" y="23946"/>
                  </a:lnTo>
                  <a:lnTo>
                    <a:pt x="17857" y="24646"/>
                  </a:lnTo>
                  <a:lnTo>
                    <a:pt x="18516" y="25181"/>
                  </a:lnTo>
                  <a:lnTo>
                    <a:pt x="18804" y="25386"/>
                  </a:lnTo>
                  <a:lnTo>
                    <a:pt x="19133" y="25633"/>
                  </a:lnTo>
                  <a:lnTo>
                    <a:pt x="19956" y="26045"/>
                  </a:lnTo>
                  <a:lnTo>
                    <a:pt x="20902" y="26497"/>
                  </a:lnTo>
                  <a:lnTo>
                    <a:pt x="21931" y="26991"/>
                  </a:lnTo>
                  <a:lnTo>
                    <a:pt x="22342" y="27279"/>
                  </a:lnTo>
                  <a:lnTo>
                    <a:pt x="22712" y="27567"/>
                  </a:lnTo>
                  <a:lnTo>
                    <a:pt x="23000" y="27855"/>
                  </a:lnTo>
                  <a:lnTo>
                    <a:pt x="23206" y="28102"/>
                  </a:lnTo>
                  <a:lnTo>
                    <a:pt x="23371" y="28349"/>
                  </a:lnTo>
                  <a:lnTo>
                    <a:pt x="23453" y="28513"/>
                  </a:lnTo>
                  <a:lnTo>
                    <a:pt x="23494" y="28678"/>
                  </a:lnTo>
                  <a:lnTo>
                    <a:pt x="23412" y="29172"/>
                  </a:lnTo>
                  <a:lnTo>
                    <a:pt x="23124" y="30241"/>
                  </a:lnTo>
                  <a:lnTo>
                    <a:pt x="22959" y="30859"/>
                  </a:lnTo>
                  <a:lnTo>
                    <a:pt x="22712" y="31435"/>
                  </a:lnTo>
                  <a:lnTo>
                    <a:pt x="22589" y="31681"/>
                  </a:lnTo>
                  <a:lnTo>
                    <a:pt x="22466" y="31887"/>
                  </a:lnTo>
                  <a:lnTo>
                    <a:pt x="22342" y="32052"/>
                  </a:lnTo>
                  <a:lnTo>
                    <a:pt x="22178" y="32134"/>
                  </a:lnTo>
                  <a:lnTo>
                    <a:pt x="22054" y="32258"/>
                  </a:lnTo>
                  <a:lnTo>
                    <a:pt x="21890" y="32381"/>
                  </a:lnTo>
                  <a:lnTo>
                    <a:pt x="21560" y="32792"/>
                  </a:lnTo>
                  <a:lnTo>
                    <a:pt x="21190" y="33286"/>
                  </a:lnTo>
                  <a:lnTo>
                    <a:pt x="20861" y="33821"/>
                  </a:lnTo>
                  <a:lnTo>
                    <a:pt x="20203" y="34850"/>
                  </a:lnTo>
                  <a:lnTo>
                    <a:pt x="19915" y="35261"/>
                  </a:lnTo>
                  <a:lnTo>
                    <a:pt x="19668" y="35508"/>
                  </a:lnTo>
                  <a:lnTo>
                    <a:pt x="19462" y="35673"/>
                  </a:lnTo>
                  <a:lnTo>
                    <a:pt x="19256" y="35961"/>
                  </a:lnTo>
                  <a:lnTo>
                    <a:pt x="18845" y="36619"/>
                  </a:lnTo>
                  <a:lnTo>
                    <a:pt x="18351" y="37318"/>
                  </a:lnTo>
                  <a:lnTo>
                    <a:pt x="18104" y="37689"/>
                  </a:lnTo>
                  <a:lnTo>
                    <a:pt x="17816" y="37977"/>
                  </a:lnTo>
                  <a:lnTo>
                    <a:pt x="17158" y="38676"/>
                  </a:lnTo>
                  <a:lnTo>
                    <a:pt x="16417" y="39458"/>
                  </a:lnTo>
                  <a:lnTo>
                    <a:pt x="16088" y="39828"/>
                  </a:lnTo>
                  <a:lnTo>
                    <a:pt x="15718" y="40116"/>
                  </a:lnTo>
                  <a:lnTo>
                    <a:pt x="15430" y="40363"/>
                  </a:lnTo>
                  <a:lnTo>
                    <a:pt x="15183" y="40486"/>
                  </a:lnTo>
                  <a:lnTo>
                    <a:pt x="14854" y="40651"/>
                  </a:lnTo>
                  <a:lnTo>
                    <a:pt x="14484" y="40857"/>
                  </a:lnTo>
                  <a:lnTo>
                    <a:pt x="13496" y="41474"/>
                  </a:lnTo>
                  <a:lnTo>
                    <a:pt x="12550" y="42091"/>
                  </a:lnTo>
                  <a:lnTo>
                    <a:pt x="12179" y="42297"/>
                  </a:lnTo>
                  <a:lnTo>
                    <a:pt x="11891" y="42461"/>
                  </a:lnTo>
                  <a:lnTo>
                    <a:pt x="11686" y="42544"/>
                  </a:lnTo>
                  <a:lnTo>
                    <a:pt x="11521" y="42667"/>
                  </a:lnTo>
                  <a:lnTo>
                    <a:pt x="11398" y="42832"/>
                  </a:lnTo>
                  <a:lnTo>
                    <a:pt x="11274" y="42955"/>
                  </a:lnTo>
                  <a:lnTo>
                    <a:pt x="11110" y="43284"/>
                  </a:lnTo>
                  <a:lnTo>
                    <a:pt x="10986" y="43490"/>
                  </a:lnTo>
                  <a:lnTo>
                    <a:pt x="10863" y="43943"/>
                  </a:lnTo>
                  <a:lnTo>
                    <a:pt x="10616" y="44848"/>
                  </a:lnTo>
                  <a:lnTo>
                    <a:pt x="11439" y="44848"/>
                  </a:lnTo>
                  <a:lnTo>
                    <a:pt x="12221" y="44807"/>
                  </a:lnTo>
                  <a:lnTo>
                    <a:pt x="13043" y="44724"/>
                  </a:lnTo>
                  <a:lnTo>
                    <a:pt x="13825" y="44642"/>
                  </a:lnTo>
                  <a:lnTo>
                    <a:pt x="14648" y="44519"/>
                  </a:lnTo>
                  <a:lnTo>
                    <a:pt x="15430" y="44354"/>
                  </a:lnTo>
                  <a:lnTo>
                    <a:pt x="16253" y="44189"/>
                  </a:lnTo>
                  <a:lnTo>
                    <a:pt x="17034" y="43943"/>
                  </a:lnTo>
                  <a:lnTo>
                    <a:pt x="17775" y="43737"/>
                  </a:lnTo>
                  <a:lnTo>
                    <a:pt x="18475" y="43490"/>
                  </a:lnTo>
                  <a:lnTo>
                    <a:pt x="19174" y="43243"/>
                  </a:lnTo>
                  <a:lnTo>
                    <a:pt x="19873" y="42955"/>
                  </a:lnTo>
                  <a:lnTo>
                    <a:pt x="21190" y="42297"/>
                  </a:lnTo>
                  <a:lnTo>
                    <a:pt x="22466" y="41597"/>
                  </a:lnTo>
                  <a:lnTo>
                    <a:pt x="23659" y="40816"/>
                  </a:lnTo>
                  <a:lnTo>
                    <a:pt x="24811" y="39952"/>
                  </a:lnTo>
                  <a:lnTo>
                    <a:pt x="25881" y="39005"/>
                  </a:lnTo>
                  <a:lnTo>
                    <a:pt x="26909" y="38018"/>
                  </a:lnTo>
                  <a:lnTo>
                    <a:pt x="26868" y="37730"/>
                  </a:lnTo>
                  <a:lnTo>
                    <a:pt x="26909" y="37277"/>
                  </a:lnTo>
                  <a:lnTo>
                    <a:pt x="26992" y="36825"/>
                  </a:lnTo>
                  <a:lnTo>
                    <a:pt x="27115" y="36372"/>
                  </a:lnTo>
                  <a:lnTo>
                    <a:pt x="27238" y="35919"/>
                  </a:lnTo>
                  <a:lnTo>
                    <a:pt x="27526" y="35179"/>
                  </a:lnTo>
                  <a:lnTo>
                    <a:pt x="27691" y="34726"/>
                  </a:lnTo>
                  <a:lnTo>
                    <a:pt x="28144" y="33986"/>
                  </a:lnTo>
                  <a:lnTo>
                    <a:pt x="29008" y="32751"/>
                  </a:lnTo>
                  <a:lnTo>
                    <a:pt x="30201" y="31023"/>
                  </a:lnTo>
                  <a:lnTo>
                    <a:pt x="30365" y="30447"/>
                  </a:lnTo>
                  <a:lnTo>
                    <a:pt x="30777" y="29007"/>
                  </a:lnTo>
                  <a:lnTo>
                    <a:pt x="31188" y="27279"/>
                  </a:lnTo>
                  <a:lnTo>
                    <a:pt x="31312" y="26497"/>
                  </a:lnTo>
                  <a:lnTo>
                    <a:pt x="31394" y="25880"/>
                  </a:lnTo>
                  <a:lnTo>
                    <a:pt x="31435" y="24851"/>
                  </a:lnTo>
                  <a:lnTo>
                    <a:pt x="31435" y="23823"/>
                  </a:lnTo>
                  <a:lnTo>
                    <a:pt x="31394" y="21519"/>
                  </a:lnTo>
                  <a:lnTo>
                    <a:pt x="31353" y="20819"/>
                  </a:lnTo>
                  <a:lnTo>
                    <a:pt x="31229" y="20161"/>
                  </a:lnTo>
                  <a:lnTo>
                    <a:pt x="31065" y="19462"/>
                  </a:lnTo>
                  <a:lnTo>
                    <a:pt x="30900" y="18844"/>
                  </a:lnTo>
                  <a:lnTo>
                    <a:pt x="30653" y="18227"/>
                  </a:lnTo>
                  <a:lnTo>
                    <a:pt x="30448" y="17651"/>
                  </a:lnTo>
                  <a:lnTo>
                    <a:pt x="30077" y="16787"/>
                  </a:lnTo>
                  <a:lnTo>
                    <a:pt x="29460" y="15553"/>
                  </a:lnTo>
                  <a:lnTo>
                    <a:pt x="28473" y="13701"/>
                  </a:lnTo>
                  <a:lnTo>
                    <a:pt x="27979" y="12755"/>
                  </a:lnTo>
                  <a:lnTo>
                    <a:pt x="27568" y="11891"/>
                  </a:lnTo>
                  <a:lnTo>
                    <a:pt x="27321" y="11233"/>
                  </a:lnTo>
                  <a:lnTo>
                    <a:pt x="27238" y="10986"/>
                  </a:lnTo>
                  <a:lnTo>
                    <a:pt x="27238" y="10821"/>
                  </a:lnTo>
                  <a:lnTo>
                    <a:pt x="27485" y="7406"/>
                  </a:lnTo>
                  <a:lnTo>
                    <a:pt x="26662" y="6542"/>
                  </a:lnTo>
                  <a:lnTo>
                    <a:pt x="25798" y="5760"/>
                  </a:lnTo>
                  <a:lnTo>
                    <a:pt x="24934" y="4979"/>
                  </a:lnTo>
                  <a:lnTo>
                    <a:pt x="23988" y="4279"/>
                  </a:lnTo>
                  <a:lnTo>
                    <a:pt x="23042" y="3621"/>
                  </a:lnTo>
                  <a:lnTo>
                    <a:pt x="22013" y="3004"/>
                  </a:lnTo>
                  <a:lnTo>
                    <a:pt x="20984" y="2428"/>
                  </a:lnTo>
                  <a:lnTo>
                    <a:pt x="19956" y="1934"/>
                  </a:lnTo>
                  <a:lnTo>
                    <a:pt x="18845" y="1481"/>
                  </a:lnTo>
                  <a:lnTo>
                    <a:pt x="17775" y="1111"/>
                  </a:lnTo>
                  <a:lnTo>
                    <a:pt x="16623" y="782"/>
                  </a:lnTo>
                  <a:lnTo>
                    <a:pt x="15471" y="494"/>
                  </a:lnTo>
                  <a:lnTo>
                    <a:pt x="14319" y="288"/>
                  </a:lnTo>
                  <a:lnTo>
                    <a:pt x="13167" y="124"/>
                  </a:lnTo>
                  <a:lnTo>
                    <a:pt x="11974" y="41"/>
                  </a:lnTo>
                  <a:lnTo>
                    <a:pt x="10781" y="0"/>
                  </a:lnTo>
                  <a:close/>
                </a:path>
              </a:pathLst>
            </a:custGeom>
            <a:solidFill>
              <a:srgbClr val="6ABF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39"/>
            <p:cNvSpPr/>
            <p:nvPr/>
          </p:nvSpPr>
          <p:spPr>
            <a:xfrm>
              <a:off x="4827800" y="884600"/>
              <a:ext cx="764300" cy="1121200"/>
            </a:xfrm>
            <a:custGeom>
              <a:avLst/>
              <a:gdLst/>
              <a:ahLst/>
              <a:cxnLst/>
              <a:rect l="l" t="t" r="r" b="b"/>
              <a:pathLst>
                <a:path w="30572" h="44848" extrusionOk="0">
                  <a:moveTo>
                    <a:pt x="17076" y="0"/>
                  </a:moveTo>
                  <a:lnTo>
                    <a:pt x="16294" y="41"/>
                  </a:lnTo>
                  <a:lnTo>
                    <a:pt x="15553" y="124"/>
                  </a:lnTo>
                  <a:lnTo>
                    <a:pt x="14772" y="206"/>
                  </a:lnTo>
                  <a:lnTo>
                    <a:pt x="13990" y="329"/>
                  </a:lnTo>
                  <a:lnTo>
                    <a:pt x="13208" y="494"/>
                  </a:lnTo>
                  <a:lnTo>
                    <a:pt x="12426" y="658"/>
                  </a:lnTo>
                  <a:lnTo>
                    <a:pt x="11686" y="864"/>
                  </a:lnTo>
                  <a:lnTo>
                    <a:pt x="10781" y="1152"/>
                  </a:lnTo>
                  <a:lnTo>
                    <a:pt x="9875" y="1481"/>
                  </a:lnTo>
                  <a:lnTo>
                    <a:pt x="9053" y="1811"/>
                  </a:lnTo>
                  <a:lnTo>
                    <a:pt x="8188" y="2181"/>
                  </a:lnTo>
                  <a:lnTo>
                    <a:pt x="7366" y="2592"/>
                  </a:lnTo>
                  <a:lnTo>
                    <a:pt x="6584" y="3045"/>
                  </a:lnTo>
                  <a:lnTo>
                    <a:pt x="5802" y="3539"/>
                  </a:lnTo>
                  <a:lnTo>
                    <a:pt x="5061" y="4032"/>
                  </a:lnTo>
                  <a:lnTo>
                    <a:pt x="4362" y="4526"/>
                  </a:lnTo>
                  <a:lnTo>
                    <a:pt x="3663" y="5102"/>
                  </a:lnTo>
                  <a:lnTo>
                    <a:pt x="2963" y="5678"/>
                  </a:lnTo>
                  <a:lnTo>
                    <a:pt x="2346" y="6254"/>
                  </a:lnTo>
                  <a:lnTo>
                    <a:pt x="1729" y="6912"/>
                  </a:lnTo>
                  <a:lnTo>
                    <a:pt x="1112" y="7530"/>
                  </a:lnTo>
                  <a:lnTo>
                    <a:pt x="536" y="8229"/>
                  </a:lnTo>
                  <a:lnTo>
                    <a:pt x="1" y="8929"/>
                  </a:lnTo>
                  <a:lnTo>
                    <a:pt x="124" y="9134"/>
                  </a:lnTo>
                  <a:lnTo>
                    <a:pt x="289" y="9422"/>
                  </a:lnTo>
                  <a:lnTo>
                    <a:pt x="412" y="9669"/>
                  </a:lnTo>
                  <a:lnTo>
                    <a:pt x="536" y="10163"/>
                  </a:lnTo>
                  <a:lnTo>
                    <a:pt x="618" y="10615"/>
                  </a:lnTo>
                  <a:lnTo>
                    <a:pt x="618" y="10986"/>
                  </a:lnTo>
                  <a:lnTo>
                    <a:pt x="536" y="11315"/>
                  </a:lnTo>
                  <a:lnTo>
                    <a:pt x="494" y="11562"/>
                  </a:lnTo>
                  <a:lnTo>
                    <a:pt x="412" y="11768"/>
                  </a:lnTo>
                  <a:lnTo>
                    <a:pt x="453" y="11932"/>
                  </a:lnTo>
                  <a:lnTo>
                    <a:pt x="494" y="12138"/>
                  </a:lnTo>
                  <a:lnTo>
                    <a:pt x="577" y="12385"/>
                  </a:lnTo>
                  <a:lnTo>
                    <a:pt x="741" y="12632"/>
                  </a:lnTo>
                  <a:lnTo>
                    <a:pt x="988" y="12920"/>
                  </a:lnTo>
                  <a:lnTo>
                    <a:pt x="1317" y="13208"/>
                  </a:lnTo>
                  <a:lnTo>
                    <a:pt x="1729" y="13454"/>
                  </a:lnTo>
                  <a:lnTo>
                    <a:pt x="2181" y="13701"/>
                  </a:lnTo>
                  <a:lnTo>
                    <a:pt x="2675" y="14030"/>
                  </a:lnTo>
                  <a:lnTo>
                    <a:pt x="3580" y="14730"/>
                  </a:lnTo>
                  <a:lnTo>
                    <a:pt x="4362" y="15306"/>
                  </a:lnTo>
                  <a:lnTo>
                    <a:pt x="4691" y="15553"/>
                  </a:lnTo>
                  <a:lnTo>
                    <a:pt x="4979" y="15676"/>
                  </a:lnTo>
                  <a:lnTo>
                    <a:pt x="6913" y="16335"/>
                  </a:lnTo>
                  <a:lnTo>
                    <a:pt x="7983" y="16746"/>
                  </a:lnTo>
                  <a:lnTo>
                    <a:pt x="8600" y="16993"/>
                  </a:lnTo>
                  <a:lnTo>
                    <a:pt x="8806" y="17075"/>
                  </a:lnTo>
                  <a:lnTo>
                    <a:pt x="9176" y="17116"/>
                  </a:lnTo>
                  <a:lnTo>
                    <a:pt x="10081" y="17281"/>
                  </a:lnTo>
                  <a:lnTo>
                    <a:pt x="10534" y="17404"/>
                  </a:lnTo>
                  <a:lnTo>
                    <a:pt x="10986" y="17569"/>
                  </a:lnTo>
                  <a:lnTo>
                    <a:pt x="11151" y="17692"/>
                  </a:lnTo>
                  <a:lnTo>
                    <a:pt x="11315" y="17816"/>
                  </a:lnTo>
                  <a:lnTo>
                    <a:pt x="11439" y="17980"/>
                  </a:lnTo>
                  <a:lnTo>
                    <a:pt x="11521" y="18186"/>
                  </a:lnTo>
                  <a:lnTo>
                    <a:pt x="11645" y="18515"/>
                  </a:lnTo>
                  <a:lnTo>
                    <a:pt x="11809" y="18803"/>
                  </a:lnTo>
                  <a:lnTo>
                    <a:pt x="11933" y="19050"/>
                  </a:lnTo>
                  <a:lnTo>
                    <a:pt x="12097" y="19215"/>
                  </a:lnTo>
                  <a:lnTo>
                    <a:pt x="12262" y="19338"/>
                  </a:lnTo>
                  <a:lnTo>
                    <a:pt x="12509" y="19420"/>
                  </a:lnTo>
                  <a:lnTo>
                    <a:pt x="12756" y="19462"/>
                  </a:lnTo>
                  <a:lnTo>
                    <a:pt x="13044" y="19503"/>
                  </a:lnTo>
                  <a:lnTo>
                    <a:pt x="13373" y="19503"/>
                  </a:lnTo>
                  <a:lnTo>
                    <a:pt x="13620" y="19544"/>
                  </a:lnTo>
                  <a:lnTo>
                    <a:pt x="13784" y="19626"/>
                  </a:lnTo>
                  <a:lnTo>
                    <a:pt x="13908" y="19791"/>
                  </a:lnTo>
                  <a:lnTo>
                    <a:pt x="13990" y="19955"/>
                  </a:lnTo>
                  <a:lnTo>
                    <a:pt x="14031" y="20202"/>
                  </a:lnTo>
                  <a:lnTo>
                    <a:pt x="13990" y="20490"/>
                  </a:lnTo>
                  <a:lnTo>
                    <a:pt x="13908" y="20902"/>
                  </a:lnTo>
                  <a:lnTo>
                    <a:pt x="13620" y="21766"/>
                  </a:lnTo>
                  <a:lnTo>
                    <a:pt x="13332" y="22671"/>
                  </a:lnTo>
                  <a:lnTo>
                    <a:pt x="13044" y="23494"/>
                  </a:lnTo>
                  <a:lnTo>
                    <a:pt x="12838" y="24070"/>
                  </a:lnTo>
                  <a:lnTo>
                    <a:pt x="12673" y="24728"/>
                  </a:lnTo>
                  <a:lnTo>
                    <a:pt x="12468" y="25633"/>
                  </a:lnTo>
                  <a:lnTo>
                    <a:pt x="12344" y="26168"/>
                  </a:lnTo>
                  <a:lnTo>
                    <a:pt x="12303" y="26662"/>
                  </a:lnTo>
                  <a:lnTo>
                    <a:pt x="12303" y="27156"/>
                  </a:lnTo>
                  <a:lnTo>
                    <a:pt x="12385" y="27649"/>
                  </a:lnTo>
                  <a:lnTo>
                    <a:pt x="12714" y="28801"/>
                  </a:lnTo>
                  <a:lnTo>
                    <a:pt x="13208" y="30200"/>
                  </a:lnTo>
                  <a:lnTo>
                    <a:pt x="13496" y="30900"/>
                  </a:lnTo>
                  <a:lnTo>
                    <a:pt x="13743" y="31476"/>
                  </a:lnTo>
                  <a:lnTo>
                    <a:pt x="14031" y="31970"/>
                  </a:lnTo>
                  <a:lnTo>
                    <a:pt x="14154" y="32134"/>
                  </a:lnTo>
                  <a:lnTo>
                    <a:pt x="14237" y="32216"/>
                  </a:lnTo>
                  <a:lnTo>
                    <a:pt x="14484" y="32463"/>
                  </a:lnTo>
                  <a:lnTo>
                    <a:pt x="14813" y="32834"/>
                  </a:lnTo>
                  <a:lnTo>
                    <a:pt x="15142" y="33327"/>
                  </a:lnTo>
                  <a:lnTo>
                    <a:pt x="15471" y="33862"/>
                  </a:lnTo>
                  <a:lnTo>
                    <a:pt x="15759" y="34397"/>
                  </a:lnTo>
                  <a:lnTo>
                    <a:pt x="16006" y="34932"/>
                  </a:lnTo>
                  <a:lnTo>
                    <a:pt x="16212" y="35343"/>
                  </a:lnTo>
                  <a:lnTo>
                    <a:pt x="16253" y="35631"/>
                  </a:lnTo>
                  <a:lnTo>
                    <a:pt x="16171" y="36619"/>
                  </a:lnTo>
                  <a:lnTo>
                    <a:pt x="15924" y="38265"/>
                  </a:lnTo>
                  <a:lnTo>
                    <a:pt x="15677" y="39828"/>
                  </a:lnTo>
                  <a:lnTo>
                    <a:pt x="15553" y="40692"/>
                  </a:lnTo>
                  <a:lnTo>
                    <a:pt x="15800" y="42256"/>
                  </a:lnTo>
                  <a:lnTo>
                    <a:pt x="16171" y="44765"/>
                  </a:lnTo>
                  <a:lnTo>
                    <a:pt x="16952" y="44807"/>
                  </a:lnTo>
                  <a:lnTo>
                    <a:pt x="17693" y="44848"/>
                  </a:lnTo>
                  <a:lnTo>
                    <a:pt x="17940" y="43943"/>
                  </a:lnTo>
                  <a:lnTo>
                    <a:pt x="18063" y="43490"/>
                  </a:lnTo>
                  <a:lnTo>
                    <a:pt x="18187" y="43284"/>
                  </a:lnTo>
                  <a:lnTo>
                    <a:pt x="18351" y="42955"/>
                  </a:lnTo>
                  <a:lnTo>
                    <a:pt x="18475" y="42832"/>
                  </a:lnTo>
                  <a:lnTo>
                    <a:pt x="18598" y="42667"/>
                  </a:lnTo>
                  <a:lnTo>
                    <a:pt x="18763" y="42544"/>
                  </a:lnTo>
                  <a:lnTo>
                    <a:pt x="18968" y="42461"/>
                  </a:lnTo>
                  <a:lnTo>
                    <a:pt x="19256" y="42297"/>
                  </a:lnTo>
                  <a:lnTo>
                    <a:pt x="19627" y="42091"/>
                  </a:lnTo>
                  <a:lnTo>
                    <a:pt x="20573" y="41474"/>
                  </a:lnTo>
                  <a:lnTo>
                    <a:pt x="21561" y="40857"/>
                  </a:lnTo>
                  <a:lnTo>
                    <a:pt x="21931" y="40651"/>
                  </a:lnTo>
                  <a:lnTo>
                    <a:pt x="22260" y="40486"/>
                  </a:lnTo>
                  <a:lnTo>
                    <a:pt x="22507" y="40363"/>
                  </a:lnTo>
                  <a:lnTo>
                    <a:pt x="22795" y="40116"/>
                  </a:lnTo>
                  <a:lnTo>
                    <a:pt x="23165" y="39828"/>
                  </a:lnTo>
                  <a:lnTo>
                    <a:pt x="23494" y="39458"/>
                  </a:lnTo>
                  <a:lnTo>
                    <a:pt x="24235" y="38676"/>
                  </a:lnTo>
                  <a:lnTo>
                    <a:pt x="24893" y="37977"/>
                  </a:lnTo>
                  <a:lnTo>
                    <a:pt x="25181" y="37689"/>
                  </a:lnTo>
                  <a:lnTo>
                    <a:pt x="25428" y="37318"/>
                  </a:lnTo>
                  <a:lnTo>
                    <a:pt x="25922" y="36619"/>
                  </a:lnTo>
                  <a:lnTo>
                    <a:pt x="26333" y="35961"/>
                  </a:lnTo>
                  <a:lnTo>
                    <a:pt x="26539" y="35673"/>
                  </a:lnTo>
                  <a:lnTo>
                    <a:pt x="26745" y="35508"/>
                  </a:lnTo>
                  <a:lnTo>
                    <a:pt x="26992" y="35261"/>
                  </a:lnTo>
                  <a:lnTo>
                    <a:pt x="27280" y="34850"/>
                  </a:lnTo>
                  <a:lnTo>
                    <a:pt x="27938" y="33821"/>
                  </a:lnTo>
                  <a:lnTo>
                    <a:pt x="28267" y="33286"/>
                  </a:lnTo>
                  <a:lnTo>
                    <a:pt x="28637" y="32792"/>
                  </a:lnTo>
                  <a:lnTo>
                    <a:pt x="28967" y="32381"/>
                  </a:lnTo>
                  <a:lnTo>
                    <a:pt x="29131" y="32258"/>
                  </a:lnTo>
                  <a:lnTo>
                    <a:pt x="29255" y="32134"/>
                  </a:lnTo>
                  <a:lnTo>
                    <a:pt x="29419" y="32052"/>
                  </a:lnTo>
                  <a:lnTo>
                    <a:pt x="29543" y="31887"/>
                  </a:lnTo>
                  <a:lnTo>
                    <a:pt x="29666" y="31681"/>
                  </a:lnTo>
                  <a:lnTo>
                    <a:pt x="29789" y="31435"/>
                  </a:lnTo>
                  <a:lnTo>
                    <a:pt x="30036" y="30859"/>
                  </a:lnTo>
                  <a:lnTo>
                    <a:pt x="30201" y="30241"/>
                  </a:lnTo>
                  <a:lnTo>
                    <a:pt x="30489" y="29172"/>
                  </a:lnTo>
                  <a:lnTo>
                    <a:pt x="30571" y="28678"/>
                  </a:lnTo>
                  <a:lnTo>
                    <a:pt x="30530" y="28513"/>
                  </a:lnTo>
                  <a:lnTo>
                    <a:pt x="30448" y="28349"/>
                  </a:lnTo>
                  <a:lnTo>
                    <a:pt x="30283" y="28102"/>
                  </a:lnTo>
                  <a:lnTo>
                    <a:pt x="30077" y="27855"/>
                  </a:lnTo>
                  <a:lnTo>
                    <a:pt x="29789" y="27567"/>
                  </a:lnTo>
                  <a:lnTo>
                    <a:pt x="29419" y="27279"/>
                  </a:lnTo>
                  <a:lnTo>
                    <a:pt x="29008" y="26991"/>
                  </a:lnTo>
                  <a:lnTo>
                    <a:pt x="27979" y="26497"/>
                  </a:lnTo>
                  <a:lnTo>
                    <a:pt x="27033" y="26045"/>
                  </a:lnTo>
                  <a:lnTo>
                    <a:pt x="26210" y="25633"/>
                  </a:lnTo>
                  <a:lnTo>
                    <a:pt x="25881" y="25386"/>
                  </a:lnTo>
                  <a:lnTo>
                    <a:pt x="25593" y="25181"/>
                  </a:lnTo>
                  <a:lnTo>
                    <a:pt x="24934" y="24646"/>
                  </a:lnTo>
                  <a:lnTo>
                    <a:pt x="24153" y="23946"/>
                  </a:lnTo>
                  <a:lnTo>
                    <a:pt x="23206" y="23123"/>
                  </a:lnTo>
                  <a:lnTo>
                    <a:pt x="22260" y="22506"/>
                  </a:lnTo>
                  <a:lnTo>
                    <a:pt x="21561" y="22095"/>
                  </a:lnTo>
                  <a:lnTo>
                    <a:pt x="21273" y="21971"/>
                  </a:lnTo>
                  <a:lnTo>
                    <a:pt x="21067" y="21930"/>
                  </a:lnTo>
                  <a:lnTo>
                    <a:pt x="19586" y="22013"/>
                  </a:lnTo>
                  <a:lnTo>
                    <a:pt x="18680" y="22013"/>
                  </a:lnTo>
                  <a:lnTo>
                    <a:pt x="18392" y="21971"/>
                  </a:lnTo>
                  <a:lnTo>
                    <a:pt x="18228" y="21930"/>
                  </a:lnTo>
                  <a:lnTo>
                    <a:pt x="18063" y="21807"/>
                  </a:lnTo>
                  <a:lnTo>
                    <a:pt x="17775" y="21683"/>
                  </a:lnTo>
                  <a:lnTo>
                    <a:pt x="17076" y="21313"/>
                  </a:lnTo>
                  <a:lnTo>
                    <a:pt x="16376" y="20943"/>
                  </a:lnTo>
                  <a:lnTo>
                    <a:pt x="16171" y="20819"/>
                  </a:lnTo>
                  <a:lnTo>
                    <a:pt x="16047" y="20696"/>
                  </a:lnTo>
                  <a:lnTo>
                    <a:pt x="16006" y="20531"/>
                  </a:lnTo>
                  <a:lnTo>
                    <a:pt x="15883" y="20367"/>
                  </a:lnTo>
                  <a:lnTo>
                    <a:pt x="15595" y="19996"/>
                  </a:lnTo>
                  <a:lnTo>
                    <a:pt x="15142" y="19503"/>
                  </a:lnTo>
                  <a:lnTo>
                    <a:pt x="14648" y="19585"/>
                  </a:lnTo>
                  <a:lnTo>
                    <a:pt x="14237" y="19585"/>
                  </a:lnTo>
                  <a:lnTo>
                    <a:pt x="14072" y="19544"/>
                  </a:lnTo>
                  <a:lnTo>
                    <a:pt x="13949" y="19503"/>
                  </a:lnTo>
                  <a:lnTo>
                    <a:pt x="13825" y="19379"/>
                  </a:lnTo>
                  <a:lnTo>
                    <a:pt x="13661" y="19297"/>
                  </a:lnTo>
                  <a:lnTo>
                    <a:pt x="13620" y="19256"/>
                  </a:lnTo>
                  <a:lnTo>
                    <a:pt x="13578" y="19132"/>
                  </a:lnTo>
                  <a:lnTo>
                    <a:pt x="13537" y="18803"/>
                  </a:lnTo>
                  <a:lnTo>
                    <a:pt x="13578" y="16952"/>
                  </a:lnTo>
                  <a:lnTo>
                    <a:pt x="13578" y="15882"/>
                  </a:lnTo>
                  <a:lnTo>
                    <a:pt x="13537" y="15265"/>
                  </a:lnTo>
                  <a:lnTo>
                    <a:pt x="13455" y="14771"/>
                  </a:lnTo>
                  <a:lnTo>
                    <a:pt x="13249" y="14072"/>
                  </a:lnTo>
                  <a:lnTo>
                    <a:pt x="12961" y="13413"/>
                  </a:lnTo>
                  <a:lnTo>
                    <a:pt x="12838" y="13166"/>
                  </a:lnTo>
                  <a:lnTo>
                    <a:pt x="12714" y="13043"/>
                  </a:lnTo>
                  <a:lnTo>
                    <a:pt x="12591" y="12961"/>
                  </a:lnTo>
                  <a:lnTo>
                    <a:pt x="12509" y="12837"/>
                  </a:lnTo>
                  <a:lnTo>
                    <a:pt x="12385" y="12590"/>
                  </a:lnTo>
                  <a:lnTo>
                    <a:pt x="12303" y="12508"/>
                  </a:lnTo>
                  <a:lnTo>
                    <a:pt x="12221" y="12426"/>
                  </a:lnTo>
                  <a:lnTo>
                    <a:pt x="12138" y="12385"/>
                  </a:lnTo>
                  <a:lnTo>
                    <a:pt x="12015" y="12385"/>
                  </a:lnTo>
                  <a:lnTo>
                    <a:pt x="11604" y="12467"/>
                  </a:lnTo>
                  <a:lnTo>
                    <a:pt x="11027" y="12632"/>
                  </a:lnTo>
                  <a:lnTo>
                    <a:pt x="10493" y="12796"/>
                  </a:lnTo>
                  <a:lnTo>
                    <a:pt x="10287" y="12920"/>
                  </a:lnTo>
                  <a:lnTo>
                    <a:pt x="10122" y="13043"/>
                  </a:lnTo>
                  <a:lnTo>
                    <a:pt x="9958" y="13290"/>
                  </a:lnTo>
                  <a:lnTo>
                    <a:pt x="9793" y="13496"/>
                  </a:lnTo>
                  <a:lnTo>
                    <a:pt x="9546" y="13660"/>
                  </a:lnTo>
                  <a:lnTo>
                    <a:pt x="9423" y="13701"/>
                  </a:lnTo>
                  <a:lnTo>
                    <a:pt x="9299" y="13742"/>
                  </a:lnTo>
                  <a:lnTo>
                    <a:pt x="7078" y="13660"/>
                  </a:lnTo>
                  <a:lnTo>
                    <a:pt x="7078" y="12385"/>
                  </a:lnTo>
                  <a:lnTo>
                    <a:pt x="7654" y="11809"/>
                  </a:lnTo>
                  <a:lnTo>
                    <a:pt x="8065" y="11397"/>
                  </a:lnTo>
                  <a:lnTo>
                    <a:pt x="8271" y="11274"/>
                  </a:lnTo>
                  <a:lnTo>
                    <a:pt x="8394" y="11233"/>
                  </a:lnTo>
                  <a:lnTo>
                    <a:pt x="9258" y="11274"/>
                  </a:lnTo>
                  <a:lnTo>
                    <a:pt x="10081" y="11274"/>
                  </a:lnTo>
                  <a:lnTo>
                    <a:pt x="10287" y="11233"/>
                  </a:lnTo>
                  <a:lnTo>
                    <a:pt x="10493" y="11191"/>
                  </a:lnTo>
                  <a:lnTo>
                    <a:pt x="10781" y="11191"/>
                  </a:lnTo>
                  <a:lnTo>
                    <a:pt x="11480" y="11233"/>
                  </a:lnTo>
                  <a:lnTo>
                    <a:pt x="12180" y="11274"/>
                  </a:lnTo>
                  <a:lnTo>
                    <a:pt x="12509" y="11233"/>
                  </a:lnTo>
                  <a:lnTo>
                    <a:pt x="12714" y="11233"/>
                  </a:lnTo>
                  <a:lnTo>
                    <a:pt x="13414" y="10945"/>
                  </a:lnTo>
                  <a:lnTo>
                    <a:pt x="14525" y="10451"/>
                  </a:lnTo>
                  <a:lnTo>
                    <a:pt x="15595" y="10039"/>
                  </a:lnTo>
                  <a:lnTo>
                    <a:pt x="16006" y="9875"/>
                  </a:lnTo>
                  <a:lnTo>
                    <a:pt x="16253" y="9834"/>
                  </a:lnTo>
                  <a:lnTo>
                    <a:pt x="16417" y="9793"/>
                  </a:lnTo>
                  <a:lnTo>
                    <a:pt x="16582" y="9628"/>
                  </a:lnTo>
                  <a:lnTo>
                    <a:pt x="16788" y="9422"/>
                  </a:lnTo>
                  <a:lnTo>
                    <a:pt x="16952" y="9175"/>
                  </a:lnTo>
                  <a:lnTo>
                    <a:pt x="17364" y="8641"/>
                  </a:lnTo>
                  <a:lnTo>
                    <a:pt x="17611" y="8353"/>
                  </a:lnTo>
                  <a:lnTo>
                    <a:pt x="17858" y="8106"/>
                  </a:lnTo>
                  <a:lnTo>
                    <a:pt x="18146" y="7818"/>
                  </a:lnTo>
                  <a:lnTo>
                    <a:pt x="18434" y="7447"/>
                  </a:lnTo>
                  <a:lnTo>
                    <a:pt x="19092" y="6666"/>
                  </a:lnTo>
                  <a:lnTo>
                    <a:pt x="19586" y="5925"/>
                  </a:lnTo>
                  <a:lnTo>
                    <a:pt x="19874" y="5431"/>
                  </a:lnTo>
                  <a:lnTo>
                    <a:pt x="19915" y="5226"/>
                  </a:lnTo>
                  <a:lnTo>
                    <a:pt x="19874" y="4855"/>
                  </a:lnTo>
                  <a:lnTo>
                    <a:pt x="19668" y="3868"/>
                  </a:lnTo>
                  <a:lnTo>
                    <a:pt x="19462" y="2798"/>
                  </a:lnTo>
                  <a:lnTo>
                    <a:pt x="19339" y="2057"/>
                  </a:lnTo>
                  <a:lnTo>
                    <a:pt x="19256" y="1769"/>
                  </a:lnTo>
                  <a:lnTo>
                    <a:pt x="19174" y="1564"/>
                  </a:lnTo>
                  <a:lnTo>
                    <a:pt x="19010" y="1358"/>
                  </a:lnTo>
                  <a:lnTo>
                    <a:pt x="18845" y="1152"/>
                  </a:lnTo>
                  <a:lnTo>
                    <a:pt x="18434" y="782"/>
                  </a:lnTo>
                  <a:lnTo>
                    <a:pt x="18063" y="370"/>
                  </a:lnTo>
                  <a:lnTo>
                    <a:pt x="17858" y="0"/>
                  </a:lnTo>
                  <a:close/>
                </a:path>
              </a:pathLst>
            </a:custGeom>
            <a:solidFill>
              <a:srgbClr val="A7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5676425" y="1069750"/>
              <a:ext cx="159450" cy="765300"/>
            </a:xfrm>
            <a:custGeom>
              <a:avLst/>
              <a:gdLst/>
              <a:ahLst/>
              <a:cxnLst/>
              <a:rect l="l" t="t" r="r" b="b"/>
              <a:pathLst>
                <a:path w="6378" h="30612" extrusionOk="0">
                  <a:moveTo>
                    <a:pt x="617" y="0"/>
                  </a:moveTo>
                  <a:lnTo>
                    <a:pt x="370" y="3415"/>
                  </a:lnTo>
                  <a:lnTo>
                    <a:pt x="370" y="3580"/>
                  </a:lnTo>
                  <a:lnTo>
                    <a:pt x="453" y="3827"/>
                  </a:lnTo>
                  <a:lnTo>
                    <a:pt x="700" y="4485"/>
                  </a:lnTo>
                  <a:lnTo>
                    <a:pt x="1111" y="5349"/>
                  </a:lnTo>
                  <a:lnTo>
                    <a:pt x="1605" y="6295"/>
                  </a:lnTo>
                  <a:lnTo>
                    <a:pt x="2592" y="8147"/>
                  </a:lnTo>
                  <a:lnTo>
                    <a:pt x="3209" y="9381"/>
                  </a:lnTo>
                  <a:lnTo>
                    <a:pt x="3580" y="10245"/>
                  </a:lnTo>
                  <a:lnTo>
                    <a:pt x="3785" y="10821"/>
                  </a:lnTo>
                  <a:lnTo>
                    <a:pt x="4032" y="11438"/>
                  </a:lnTo>
                  <a:lnTo>
                    <a:pt x="4197" y="12056"/>
                  </a:lnTo>
                  <a:lnTo>
                    <a:pt x="4361" y="12755"/>
                  </a:lnTo>
                  <a:lnTo>
                    <a:pt x="4485" y="13413"/>
                  </a:lnTo>
                  <a:lnTo>
                    <a:pt x="4526" y="14113"/>
                  </a:lnTo>
                  <a:lnTo>
                    <a:pt x="4567" y="16417"/>
                  </a:lnTo>
                  <a:lnTo>
                    <a:pt x="4567" y="17445"/>
                  </a:lnTo>
                  <a:lnTo>
                    <a:pt x="4526" y="18474"/>
                  </a:lnTo>
                  <a:lnTo>
                    <a:pt x="4444" y="19091"/>
                  </a:lnTo>
                  <a:lnTo>
                    <a:pt x="4320" y="19873"/>
                  </a:lnTo>
                  <a:lnTo>
                    <a:pt x="3909" y="21601"/>
                  </a:lnTo>
                  <a:lnTo>
                    <a:pt x="3497" y="23041"/>
                  </a:lnTo>
                  <a:lnTo>
                    <a:pt x="3333" y="23617"/>
                  </a:lnTo>
                  <a:lnTo>
                    <a:pt x="2140" y="25345"/>
                  </a:lnTo>
                  <a:lnTo>
                    <a:pt x="1276" y="26580"/>
                  </a:lnTo>
                  <a:lnTo>
                    <a:pt x="823" y="27320"/>
                  </a:lnTo>
                  <a:lnTo>
                    <a:pt x="658" y="27773"/>
                  </a:lnTo>
                  <a:lnTo>
                    <a:pt x="370" y="28513"/>
                  </a:lnTo>
                  <a:lnTo>
                    <a:pt x="247" y="28966"/>
                  </a:lnTo>
                  <a:lnTo>
                    <a:pt x="124" y="29419"/>
                  </a:lnTo>
                  <a:lnTo>
                    <a:pt x="41" y="29871"/>
                  </a:lnTo>
                  <a:lnTo>
                    <a:pt x="0" y="30324"/>
                  </a:lnTo>
                  <a:lnTo>
                    <a:pt x="41" y="30612"/>
                  </a:lnTo>
                  <a:lnTo>
                    <a:pt x="1029" y="29542"/>
                  </a:lnTo>
                  <a:lnTo>
                    <a:pt x="1934" y="28390"/>
                  </a:lnTo>
                  <a:lnTo>
                    <a:pt x="2757" y="27197"/>
                  </a:lnTo>
                  <a:lnTo>
                    <a:pt x="3497" y="25962"/>
                  </a:lnTo>
                  <a:lnTo>
                    <a:pt x="4156" y="24687"/>
                  </a:lnTo>
                  <a:lnTo>
                    <a:pt x="4773" y="23370"/>
                  </a:lnTo>
                  <a:lnTo>
                    <a:pt x="5267" y="22013"/>
                  </a:lnTo>
                  <a:lnTo>
                    <a:pt x="5678" y="20614"/>
                  </a:lnTo>
                  <a:lnTo>
                    <a:pt x="5966" y="19174"/>
                  </a:lnTo>
                  <a:lnTo>
                    <a:pt x="6213" y="17734"/>
                  </a:lnTo>
                  <a:lnTo>
                    <a:pt x="6336" y="16252"/>
                  </a:lnTo>
                  <a:lnTo>
                    <a:pt x="6378" y="15512"/>
                  </a:lnTo>
                  <a:lnTo>
                    <a:pt x="6378" y="14771"/>
                  </a:lnTo>
                  <a:lnTo>
                    <a:pt x="6336" y="14030"/>
                  </a:lnTo>
                  <a:lnTo>
                    <a:pt x="6295" y="13290"/>
                  </a:lnTo>
                  <a:lnTo>
                    <a:pt x="6254" y="12549"/>
                  </a:lnTo>
                  <a:lnTo>
                    <a:pt x="6131" y="11809"/>
                  </a:lnTo>
                  <a:lnTo>
                    <a:pt x="6007" y="11027"/>
                  </a:lnTo>
                  <a:lnTo>
                    <a:pt x="5884" y="10286"/>
                  </a:lnTo>
                  <a:lnTo>
                    <a:pt x="5678" y="9546"/>
                  </a:lnTo>
                  <a:lnTo>
                    <a:pt x="5472" y="8805"/>
                  </a:lnTo>
                  <a:lnTo>
                    <a:pt x="5102" y="7530"/>
                  </a:lnTo>
                  <a:lnTo>
                    <a:pt x="4608" y="6336"/>
                  </a:lnTo>
                  <a:lnTo>
                    <a:pt x="4115" y="5184"/>
                  </a:lnTo>
                  <a:lnTo>
                    <a:pt x="3497" y="4032"/>
                  </a:lnTo>
                  <a:lnTo>
                    <a:pt x="2880" y="2963"/>
                  </a:lnTo>
                  <a:lnTo>
                    <a:pt x="2181" y="1934"/>
                  </a:lnTo>
                  <a:lnTo>
                    <a:pt x="1399" y="947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rgbClr val="A7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4714650" y="1313525"/>
              <a:ext cx="273650" cy="604850"/>
            </a:xfrm>
            <a:custGeom>
              <a:avLst/>
              <a:gdLst/>
              <a:ahLst/>
              <a:cxnLst/>
              <a:rect l="l" t="t" r="r" b="b"/>
              <a:pathLst>
                <a:path w="10946" h="24194" extrusionOk="0">
                  <a:moveTo>
                    <a:pt x="618" y="0"/>
                  </a:moveTo>
                  <a:lnTo>
                    <a:pt x="330" y="1399"/>
                  </a:lnTo>
                  <a:lnTo>
                    <a:pt x="124" y="2798"/>
                  </a:lnTo>
                  <a:lnTo>
                    <a:pt x="42" y="4238"/>
                  </a:lnTo>
                  <a:lnTo>
                    <a:pt x="1" y="5678"/>
                  </a:lnTo>
                  <a:lnTo>
                    <a:pt x="83" y="7118"/>
                  </a:lnTo>
                  <a:lnTo>
                    <a:pt x="248" y="8559"/>
                  </a:lnTo>
                  <a:lnTo>
                    <a:pt x="495" y="10040"/>
                  </a:lnTo>
                  <a:lnTo>
                    <a:pt x="700" y="10739"/>
                  </a:lnTo>
                  <a:lnTo>
                    <a:pt x="865" y="11480"/>
                  </a:lnTo>
                  <a:lnTo>
                    <a:pt x="1194" y="12508"/>
                  </a:lnTo>
                  <a:lnTo>
                    <a:pt x="1564" y="13496"/>
                  </a:lnTo>
                  <a:lnTo>
                    <a:pt x="1976" y="14442"/>
                  </a:lnTo>
                  <a:lnTo>
                    <a:pt x="2428" y="15389"/>
                  </a:lnTo>
                  <a:lnTo>
                    <a:pt x="2881" y="16294"/>
                  </a:lnTo>
                  <a:lnTo>
                    <a:pt x="3416" y="17158"/>
                  </a:lnTo>
                  <a:lnTo>
                    <a:pt x="3992" y="18022"/>
                  </a:lnTo>
                  <a:lnTo>
                    <a:pt x="4568" y="18845"/>
                  </a:lnTo>
                  <a:lnTo>
                    <a:pt x="5185" y="19626"/>
                  </a:lnTo>
                  <a:lnTo>
                    <a:pt x="5843" y="20367"/>
                  </a:lnTo>
                  <a:lnTo>
                    <a:pt x="6543" y="21108"/>
                  </a:lnTo>
                  <a:lnTo>
                    <a:pt x="7283" y="21807"/>
                  </a:lnTo>
                  <a:lnTo>
                    <a:pt x="8024" y="22465"/>
                  </a:lnTo>
                  <a:lnTo>
                    <a:pt x="8806" y="23083"/>
                  </a:lnTo>
                  <a:lnTo>
                    <a:pt x="9587" y="23659"/>
                  </a:lnTo>
                  <a:lnTo>
                    <a:pt x="10410" y="24193"/>
                  </a:lnTo>
                  <a:lnTo>
                    <a:pt x="10740" y="23576"/>
                  </a:lnTo>
                  <a:lnTo>
                    <a:pt x="10863" y="23329"/>
                  </a:lnTo>
                  <a:lnTo>
                    <a:pt x="10945" y="23041"/>
                  </a:lnTo>
                  <a:lnTo>
                    <a:pt x="10945" y="22795"/>
                  </a:lnTo>
                  <a:lnTo>
                    <a:pt x="10904" y="22589"/>
                  </a:lnTo>
                  <a:lnTo>
                    <a:pt x="10822" y="22260"/>
                  </a:lnTo>
                  <a:lnTo>
                    <a:pt x="10740" y="22136"/>
                  </a:lnTo>
                  <a:lnTo>
                    <a:pt x="10616" y="21807"/>
                  </a:lnTo>
                  <a:lnTo>
                    <a:pt x="10246" y="21066"/>
                  </a:lnTo>
                  <a:lnTo>
                    <a:pt x="9958" y="20614"/>
                  </a:lnTo>
                  <a:lnTo>
                    <a:pt x="9670" y="20202"/>
                  </a:lnTo>
                  <a:lnTo>
                    <a:pt x="9341" y="19832"/>
                  </a:lnTo>
                  <a:lnTo>
                    <a:pt x="9176" y="19668"/>
                  </a:lnTo>
                  <a:lnTo>
                    <a:pt x="9011" y="19544"/>
                  </a:lnTo>
                  <a:lnTo>
                    <a:pt x="8847" y="19421"/>
                  </a:lnTo>
                  <a:lnTo>
                    <a:pt x="8641" y="19256"/>
                  </a:lnTo>
                  <a:lnTo>
                    <a:pt x="8230" y="18804"/>
                  </a:lnTo>
                  <a:lnTo>
                    <a:pt x="7777" y="18228"/>
                  </a:lnTo>
                  <a:lnTo>
                    <a:pt x="7366" y="17610"/>
                  </a:lnTo>
                  <a:lnTo>
                    <a:pt x="6584" y="16499"/>
                  </a:lnTo>
                  <a:lnTo>
                    <a:pt x="6337" y="16088"/>
                  </a:lnTo>
                  <a:lnTo>
                    <a:pt x="6172" y="15882"/>
                  </a:lnTo>
                  <a:lnTo>
                    <a:pt x="5761" y="15265"/>
                  </a:lnTo>
                  <a:lnTo>
                    <a:pt x="5062" y="14195"/>
                  </a:lnTo>
                  <a:lnTo>
                    <a:pt x="3868" y="12262"/>
                  </a:lnTo>
                  <a:lnTo>
                    <a:pt x="3704" y="11891"/>
                  </a:lnTo>
                  <a:lnTo>
                    <a:pt x="3498" y="11356"/>
                  </a:lnTo>
                  <a:lnTo>
                    <a:pt x="3004" y="9999"/>
                  </a:lnTo>
                  <a:lnTo>
                    <a:pt x="2264" y="7941"/>
                  </a:lnTo>
                  <a:lnTo>
                    <a:pt x="2223" y="7653"/>
                  </a:lnTo>
                  <a:lnTo>
                    <a:pt x="2223" y="7036"/>
                  </a:lnTo>
                  <a:lnTo>
                    <a:pt x="2264" y="5267"/>
                  </a:lnTo>
                  <a:lnTo>
                    <a:pt x="2305" y="3457"/>
                  </a:lnTo>
                  <a:lnTo>
                    <a:pt x="2305" y="2757"/>
                  </a:lnTo>
                  <a:lnTo>
                    <a:pt x="2264" y="2305"/>
                  </a:lnTo>
                  <a:lnTo>
                    <a:pt x="2223" y="2099"/>
                  </a:lnTo>
                  <a:lnTo>
                    <a:pt x="2058" y="1852"/>
                  </a:lnTo>
                  <a:lnTo>
                    <a:pt x="1647" y="1235"/>
                  </a:lnTo>
                  <a:lnTo>
                    <a:pt x="1153" y="618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A7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Freeform 33">
            <a:extLst>
              <a:ext uri="{FF2B5EF4-FFF2-40B4-BE49-F238E27FC236}">
                <a16:creationId xmlns:a16="http://schemas.microsoft.com/office/drawing/2014/main" id="{AB625364-A9F6-4B6F-A0D6-57D4368D9DA1}"/>
              </a:ext>
            </a:extLst>
          </p:cNvPr>
          <p:cNvSpPr>
            <a:spLocks noEditPoints="1"/>
          </p:cNvSpPr>
          <p:nvPr/>
        </p:nvSpPr>
        <p:spPr bwMode="auto">
          <a:xfrm>
            <a:off x="6700192" y="2661368"/>
            <a:ext cx="865453" cy="849231"/>
          </a:xfrm>
          <a:custGeom>
            <a:avLst/>
            <a:gdLst>
              <a:gd name="T0" fmla="*/ 7 w 235"/>
              <a:gd name="T1" fmla="*/ 230 h 230"/>
              <a:gd name="T2" fmla="*/ 6 w 235"/>
              <a:gd name="T3" fmla="*/ 230 h 230"/>
              <a:gd name="T4" fmla="*/ 6 w 235"/>
              <a:gd name="T5" fmla="*/ 230 h 230"/>
              <a:gd name="T6" fmla="*/ 6 w 235"/>
              <a:gd name="T7" fmla="*/ 230 h 230"/>
              <a:gd name="T8" fmla="*/ 6 w 235"/>
              <a:gd name="T9" fmla="*/ 230 h 230"/>
              <a:gd name="T10" fmla="*/ 6 w 235"/>
              <a:gd name="T11" fmla="*/ 230 h 230"/>
              <a:gd name="T12" fmla="*/ 6 w 235"/>
              <a:gd name="T13" fmla="*/ 230 h 230"/>
              <a:gd name="T14" fmla="*/ 5 w 235"/>
              <a:gd name="T15" fmla="*/ 230 h 230"/>
              <a:gd name="T16" fmla="*/ 5 w 235"/>
              <a:gd name="T17" fmla="*/ 230 h 230"/>
              <a:gd name="T18" fmla="*/ 5 w 235"/>
              <a:gd name="T19" fmla="*/ 230 h 230"/>
              <a:gd name="T20" fmla="*/ 4 w 235"/>
              <a:gd name="T21" fmla="*/ 230 h 230"/>
              <a:gd name="T22" fmla="*/ 4 w 235"/>
              <a:gd name="T23" fmla="*/ 230 h 230"/>
              <a:gd name="T24" fmla="*/ 4 w 235"/>
              <a:gd name="T25" fmla="*/ 230 h 230"/>
              <a:gd name="T26" fmla="*/ 3 w 235"/>
              <a:gd name="T27" fmla="*/ 230 h 230"/>
              <a:gd name="T28" fmla="*/ 3 w 235"/>
              <a:gd name="T29" fmla="*/ 230 h 230"/>
              <a:gd name="T30" fmla="*/ 3 w 235"/>
              <a:gd name="T31" fmla="*/ 230 h 230"/>
              <a:gd name="T32" fmla="*/ 3 w 235"/>
              <a:gd name="T33" fmla="*/ 230 h 230"/>
              <a:gd name="T34" fmla="*/ 3 w 235"/>
              <a:gd name="T35" fmla="*/ 230 h 230"/>
              <a:gd name="T36" fmla="*/ 3 w 235"/>
              <a:gd name="T37" fmla="*/ 230 h 230"/>
              <a:gd name="T38" fmla="*/ 2 w 235"/>
              <a:gd name="T39" fmla="*/ 230 h 230"/>
              <a:gd name="T40" fmla="*/ 2 w 235"/>
              <a:gd name="T41" fmla="*/ 230 h 230"/>
              <a:gd name="T42" fmla="*/ 2 w 235"/>
              <a:gd name="T43" fmla="*/ 230 h 230"/>
              <a:gd name="T44" fmla="*/ 1 w 235"/>
              <a:gd name="T45" fmla="*/ 230 h 230"/>
              <a:gd name="T46" fmla="*/ 1 w 235"/>
              <a:gd name="T47" fmla="*/ 230 h 230"/>
              <a:gd name="T48" fmla="*/ 1 w 235"/>
              <a:gd name="T49" fmla="*/ 230 h 230"/>
              <a:gd name="T50" fmla="*/ 0 w 235"/>
              <a:gd name="T51" fmla="*/ 230 h 230"/>
              <a:gd name="T52" fmla="*/ 0 w 235"/>
              <a:gd name="T53" fmla="*/ 230 h 230"/>
              <a:gd name="T54" fmla="*/ 0 w 235"/>
              <a:gd name="T55" fmla="*/ 230 h 230"/>
              <a:gd name="T56" fmla="*/ 235 w 235"/>
              <a:gd name="T57" fmla="*/ 2 h 230"/>
              <a:gd name="T58" fmla="*/ 235 w 235"/>
              <a:gd name="T59" fmla="*/ 2 h 230"/>
              <a:gd name="T60" fmla="*/ 235 w 235"/>
              <a:gd name="T61" fmla="*/ 2 h 230"/>
              <a:gd name="T62" fmla="*/ 235 w 235"/>
              <a:gd name="T63" fmla="*/ 2 h 230"/>
              <a:gd name="T64" fmla="*/ 235 w 235"/>
              <a:gd name="T65" fmla="*/ 2 h 230"/>
              <a:gd name="T66" fmla="*/ 235 w 235"/>
              <a:gd name="T67" fmla="*/ 1 h 230"/>
              <a:gd name="T68" fmla="*/ 235 w 235"/>
              <a:gd name="T69" fmla="*/ 1 h 230"/>
              <a:gd name="T70" fmla="*/ 235 w 235"/>
              <a:gd name="T71" fmla="*/ 1 h 230"/>
              <a:gd name="T72" fmla="*/ 235 w 235"/>
              <a:gd name="T73" fmla="*/ 0 h 230"/>
              <a:gd name="T74" fmla="*/ 235 w 235"/>
              <a:gd name="T75" fmla="*/ 0 h 230"/>
              <a:gd name="T76" fmla="*/ 235 w 235"/>
              <a:gd name="T7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5" h="230">
                <a:moveTo>
                  <a:pt x="7" y="230"/>
                </a:moveTo>
                <a:cubicBezTo>
                  <a:pt x="7" y="230"/>
                  <a:pt x="7" y="230"/>
                  <a:pt x="7" y="230"/>
                </a:cubicBezTo>
                <a:cubicBezTo>
                  <a:pt x="7" y="230"/>
                  <a:pt x="7" y="230"/>
                  <a:pt x="7" y="230"/>
                </a:cubicBezTo>
                <a:moveTo>
                  <a:pt x="6" y="230"/>
                </a:moveTo>
                <a:cubicBezTo>
                  <a:pt x="6" y="230"/>
                  <a:pt x="6" y="230"/>
                  <a:pt x="7" y="230"/>
                </a:cubicBezTo>
                <a:cubicBezTo>
                  <a:pt x="6" y="230"/>
                  <a:pt x="6" y="230"/>
                  <a:pt x="6" y="230"/>
                </a:cubicBezTo>
                <a:moveTo>
                  <a:pt x="6" y="230"/>
                </a:moveTo>
                <a:cubicBezTo>
                  <a:pt x="6" y="230"/>
                  <a:pt x="6" y="230"/>
                  <a:pt x="6" y="230"/>
                </a:cubicBezTo>
                <a:cubicBezTo>
                  <a:pt x="6" y="230"/>
                  <a:pt x="6" y="230"/>
                  <a:pt x="6" y="230"/>
                </a:cubicBezTo>
                <a:moveTo>
                  <a:pt x="6" y="230"/>
                </a:moveTo>
                <a:cubicBezTo>
                  <a:pt x="6" y="230"/>
                  <a:pt x="6" y="230"/>
                  <a:pt x="6" y="230"/>
                </a:cubicBezTo>
                <a:cubicBezTo>
                  <a:pt x="6" y="230"/>
                  <a:pt x="6" y="230"/>
                  <a:pt x="6" y="230"/>
                </a:cubicBezTo>
                <a:moveTo>
                  <a:pt x="5" y="230"/>
                </a:moveTo>
                <a:cubicBezTo>
                  <a:pt x="5" y="230"/>
                  <a:pt x="5" y="230"/>
                  <a:pt x="6" y="230"/>
                </a:cubicBezTo>
                <a:cubicBezTo>
                  <a:pt x="5" y="230"/>
                  <a:pt x="5" y="230"/>
                  <a:pt x="5" y="230"/>
                </a:cubicBezTo>
                <a:moveTo>
                  <a:pt x="5" y="230"/>
                </a:moveTo>
                <a:cubicBezTo>
                  <a:pt x="5" y="230"/>
                  <a:pt x="5" y="230"/>
                  <a:pt x="5" y="230"/>
                </a:cubicBezTo>
                <a:cubicBezTo>
                  <a:pt x="5" y="230"/>
                  <a:pt x="5" y="230"/>
                  <a:pt x="5" y="230"/>
                </a:cubicBezTo>
                <a:moveTo>
                  <a:pt x="4" y="230"/>
                </a:moveTo>
                <a:cubicBezTo>
                  <a:pt x="5" y="230"/>
                  <a:pt x="5" y="230"/>
                  <a:pt x="5" y="230"/>
                </a:cubicBezTo>
                <a:cubicBezTo>
                  <a:pt x="5" y="230"/>
                  <a:pt x="5" y="230"/>
                  <a:pt x="4" y="230"/>
                </a:cubicBezTo>
                <a:moveTo>
                  <a:pt x="4" y="230"/>
                </a:moveTo>
                <a:cubicBezTo>
                  <a:pt x="4" y="230"/>
                  <a:pt x="4" y="230"/>
                  <a:pt x="4" y="230"/>
                </a:cubicBezTo>
                <a:cubicBezTo>
                  <a:pt x="4" y="230"/>
                  <a:pt x="4" y="230"/>
                  <a:pt x="4" y="230"/>
                </a:cubicBezTo>
                <a:moveTo>
                  <a:pt x="4" y="230"/>
                </a:moveTo>
                <a:cubicBezTo>
                  <a:pt x="4" y="230"/>
                  <a:pt x="4" y="230"/>
                  <a:pt x="4" y="230"/>
                </a:cubicBezTo>
                <a:cubicBezTo>
                  <a:pt x="4" y="230"/>
                  <a:pt x="4" y="230"/>
                  <a:pt x="4" y="230"/>
                </a:cubicBezTo>
                <a:moveTo>
                  <a:pt x="3" y="230"/>
                </a:moveTo>
                <a:cubicBezTo>
                  <a:pt x="3" y="230"/>
                  <a:pt x="4" y="230"/>
                  <a:pt x="4" y="230"/>
                </a:cubicBezTo>
                <a:cubicBezTo>
                  <a:pt x="4" y="230"/>
                  <a:pt x="3" y="230"/>
                  <a:pt x="3" y="230"/>
                </a:cubicBezTo>
                <a:moveTo>
                  <a:pt x="3" y="230"/>
                </a:moveTo>
                <a:cubicBezTo>
                  <a:pt x="3" y="230"/>
                  <a:pt x="3" y="230"/>
                  <a:pt x="3" y="230"/>
                </a:cubicBezTo>
                <a:cubicBezTo>
                  <a:pt x="3" y="230"/>
                  <a:pt x="3" y="230"/>
                  <a:pt x="3" y="230"/>
                </a:cubicBezTo>
                <a:moveTo>
                  <a:pt x="3" y="230"/>
                </a:moveTo>
                <a:cubicBezTo>
                  <a:pt x="3" y="230"/>
                  <a:pt x="3" y="230"/>
                  <a:pt x="3" y="230"/>
                </a:cubicBezTo>
                <a:cubicBezTo>
                  <a:pt x="3" y="230"/>
                  <a:pt x="3" y="230"/>
                  <a:pt x="3" y="230"/>
                </a:cubicBezTo>
                <a:moveTo>
                  <a:pt x="2" y="230"/>
                </a:moveTo>
                <a:cubicBezTo>
                  <a:pt x="2" y="230"/>
                  <a:pt x="2" y="230"/>
                  <a:pt x="3" y="230"/>
                </a:cubicBezTo>
                <a:cubicBezTo>
                  <a:pt x="2" y="230"/>
                  <a:pt x="2" y="230"/>
                  <a:pt x="2" y="230"/>
                </a:cubicBezTo>
                <a:moveTo>
                  <a:pt x="2" y="230"/>
                </a:moveTo>
                <a:cubicBezTo>
                  <a:pt x="2" y="230"/>
                  <a:pt x="2" y="230"/>
                  <a:pt x="2" y="230"/>
                </a:cubicBezTo>
                <a:cubicBezTo>
                  <a:pt x="2" y="230"/>
                  <a:pt x="2" y="230"/>
                  <a:pt x="2" y="230"/>
                </a:cubicBezTo>
                <a:moveTo>
                  <a:pt x="2" y="230"/>
                </a:moveTo>
                <a:cubicBezTo>
                  <a:pt x="2" y="230"/>
                  <a:pt x="2" y="230"/>
                  <a:pt x="2" y="230"/>
                </a:cubicBezTo>
                <a:cubicBezTo>
                  <a:pt x="2" y="230"/>
                  <a:pt x="2" y="230"/>
                  <a:pt x="2" y="230"/>
                </a:cubicBezTo>
                <a:moveTo>
                  <a:pt x="1" y="230"/>
                </a:move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moveTo>
                  <a:pt x="1" y="230"/>
                </a:move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moveTo>
                  <a:pt x="0" y="230"/>
                </a:move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moveTo>
                  <a:pt x="0" y="230"/>
                </a:move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moveTo>
                  <a:pt x="235" y="2"/>
                </a:moveTo>
                <a:cubicBezTo>
                  <a:pt x="235" y="2"/>
                  <a:pt x="235" y="2"/>
                  <a:pt x="235" y="2"/>
                </a:cubicBezTo>
                <a:cubicBezTo>
                  <a:pt x="235" y="2"/>
                  <a:pt x="235" y="2"/>
                  <a:pt x="235" y="2"/>
                </a:cubicBezTo>
                <a:cubicBezTo>
                  <a:pt x="235" y="2"/>
                  <a:pt x="235" y="2"/>
                  <a:pt x="235" y="2"/>
                </a:cubicBezTo>
                <a:moveTo>
                  <a:pt x="235" y="2"/>
                </a:moveTo>
                <a:cubicBezTo>
                  <a:pt x="235" y="2"/>
                  <a:pt x="235" y="2"/>
                  <a:pt x="235" y="2"/>
                </a:cubicBezTo>
                <a:cubicBezTo>
                  <a:pt x="235" y="2"/>
                  <a:pt x="235" y="2"/>
                  <a:pt x="235" y="2"/>
                </a:cubicBezTo>
                <a:moveTo>
                  <a:pt x="235" y="1"/>
                </a:moveTo>
                <a:cubicBezTo>
                  <a:pt x="235" y="1"/>
                  <a:pt x="235" y="1"/>
                  <a:pt x="235" y="2"/>
                </a:cubicBezTo>
                <a:cubicBezTo>
                  <a:pt x="235" y="1"/>
                  <a:pt x="235" y="1"/>
                  <a:pt x="235" y="1"/>
                </a:cubicBezTo>
                <a:moveTo>
                  <a:pt x="235" y="1"/>
                </a:moveTo>
                <a:cubicBezTo>
                  <a:pt x="235" y="1"/>
                  <a:pt x="235" y="1"/>
                  <a:pt x="235" y="1"/>
                </a:cubicBezTo>
                <a:cubicBezTo>
                  <a:pt x="235" y="1"/>
                  <a:pt x="235" y="1"/>
                  <a:pt x="235" y="1"/>
                </a:cubicBezTo>
                <a:moveTo>
                  <a:pt x="235" y="1"/>
                </a:moveTo>
                <a:cubicBezTo>
                  <a:pt x="235" y="1"/>
                  <a:pt x="235" y="1"/>
                  <a:pt x="235" y="1"/>
                </a:cubicBezTo>
                <a:cubicBezTo>
                  <a:pt x="235" y="1"/>
                  <a:pt x="235" y="1"/>
                  <a:pt x="235" y="1"/>
                </a:cubicBezTo>
                <a:moveTo>
                  <a:pt x="235" y="0"/>
                </a:move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  <a:moveTo>
                  <a:pt x="235" y="0"/>
                </a:move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</a:path>
            </a:pathLst>
          </a:custGeom>
          <a:solidFill>
            <a:srgbClr val="F159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6" name="Google Shape;1381;p54">
            <a:extLst>
              <a:ext uri="{FF2B5EF4-FFF2-40B4-BE49-F238E27FC236}">
                <a16:creationId xmlns:a16="http://schemas.microsoft.com/office/drawing/2014/main" id="{40A6FF76-42AB-4AC0-8F93-13AAC9CC1DB7}"/>
              </a:ext>
            </a:extLst>
          </p:cNvPr>
          <p:cNvGrpSpPr/>
          <p:nvPr/>
        </p:nvGrpSpPr>
        <p:grpSpPr>
          <a:xfrm>
            <a:off x="5386460" y="3213681"/>
            <a:ext cx="128953" cy="128245"/>
            <a:chOff x="3169675" y="883575"/>
            <a:chExt cx="1128425" cy="1122225"/>
          </a:xfrm>
        </p:grpSpPr>
        <p:sp>
          <p:nvSpPr>
            <p:cNvPr id="107" name="Google Shape;1382;p54">
              <a:extLst>
                <a:ext uri="{FF2B5EF4-FFF2-40B4-BE49-F238E27FC236}">
                  <a16:creationId xmlns:a16="http://schemas.microsoft.com/office/drawing/2014/main" id="{29C60543-845C-40BC-BD59-1AD8402B61F3}"/>
                </a:ext>
              </a:extLst>
            </p:cNvPr>
            <p:cNvSpPr/>
            <p:nvPr/>
          </p:nvSpPr>
          <p:spPr>
            <a:xfrm>
              <a:off x="31768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1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1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383;p54">
              <a:extLst>
                <a:ext uri="{FF2B5EF4-FFF2-40B4-BE49-F238E27FC236}">
                  <a16:creationId xmlns:a16="http://schemas.microsoft.com/office/drawing/2014/main" id="{407D152E-4F6A-4ADE-9C7D-A5DC71C3E014}"/>
                </a:ext>
              </a:extLst>
            </p:cNvPr>
            <p:cNvSpPr/>
            <p:nvPr/>
          </p:nvSpPr>
          <p:spPr>
            <a:xfrm>
              <a:off x="3172750" y="1246675"/>
              <a:ext cx="996775" cy="553400"/>
            </a:xfrm>
            <a:custGeom>
              <a:avLst/>
              <a:gdLst/>
              <a:ahLst/>
              <a:cxnLst/>
              <a:rect l="l" t="t" r="r" b="b"/>
              <a:pathLst>
                <a:path w="39871" h="22136" extrusionOk="0">
                  <a:moveTo>
                    <a:pt x="32875" y="0"/>
                  </a:moveTo>
                  <a:lnTo>
                    <a:pt x="32423" y="41"/>
                  </a:lnTo>
                  <a:lnTo>
                    <a:pt x="31970" y="165"/>
                  </a:lnTo>
                  <a:lnTo>
                    <a:pt x="31723" y="288"/>
                  </a:lnTo>
                  <a:lnTo>
                    <a:pt x="31518" y="411"/>
                  </a:lnTo>
                  <a:lnTo>
                    <a:pt x="31147" y="700"/>
                  </a:lnTo>
                  <a:lnTo>
                    <a:pt x="30818" y="1070"/>
                  </a:lnTo>
                  <a:lnTo>
                    <a:pt x="30571" y="1481"/>
                  </a:lnTo>
                  <a:lnTo>
                    <a:pt x="30325" y="1934"/>
                  </a:lnTo>
                  <a:lnTo>
                    <a:pt x="30160" y="2428"/>
                  </a:lnTo>
                  <a:lnTo>
                    <a:pt x="30036" y="2921"/>
                  </a:lnTo>
                  <a:lnTo>
                    <a:pt x="29913" y="3456"/>
                  </a:lnTo>
                  <a:lnTo>
                    <a:pt x="29748" y="4444"/>
                  </a:lnTo>
                  <a:lnTo>
                    <a:pt x="29625" y="4937"/>
                  </a:lnTo>
                  <a:lnTo>
                    <a:pt x="29502" y="5431"/>
                  </a:lnTo>
                  <a:lnTo>
                    <a:pt x="29337" y="5884"/>
                  </a:lnTo>
                  <a:lnTo>
                    <a:pt x="29131" y="6336"/>
                  </a:lnTo>
                  <a:lnTo>
                    <a:pt x="28884" y="6748"/>
                  </a:lnTo>
                  <a:lnTo>
                    <a:pt x="28555" y="7118"/>
                  </a:lnTo>
                  <a:lnTo>
                    <a:pt x="28308" y="7365"/>
                  </a:lnTo>
                  <a:lnTo>
                    <a:pt x="28020" y="7530"/>
                  </a:lnTo>
                  <a:lnTo>
                    <a:pt x="27732" y="7694"/>
                  </a:lnTo>
                  <a:lnTo>
                    <a:pt x="27444" y="7776"/>
                  </a:lnTo>
                  <a:lnTo>
                    <a:pt x="27156" y="7900"/>
                  </a:lnTo>
                  <a:lnTo>
                    <a:pt x="26827" y="7941"/>
                  </a:lnTo>
                  <a:lnTo>
                    <a:pt x="26498" y="7982"/>
                  </a:lnTo>
                  <a:lnTo>
                    <a:pt x="26169" y="7982"/>
                  </a:lnTo>
                  <a:lnTo>
                    <a:pt x="25511" y="7941"/>
                  </a:lnTo>
                  <a:lnTo>
                    <a:pt x="24852" y="7818"/>
                  </a:lnTo>
                  <a:lnTo>
                    <a:pt x="24194" y="7571"/>
                  </a:lnTo>
                  <a:lnTo>
                    <a:pt x="23618" y="7283"/>
                  </a:lnTo>
                  <a:lnTo>
                    <a:pt x="23042" y="6953"/>
                  </a:lnTo>
                  <a:lnTo>
                    <a:pt x="22507" y="6583"/>
                  </a:lnTo>
                  <a:lnTo>
                    <a:pt x="21437" y="5801"/>
                  </a:lnTo>
                  <a:lnTo>
                    <a:pt x="20367" y="5020"/>
                  </a:lnTo>
                  <a:lnTo>
                    <a:pt x="19833" y="4649"/>
                  </a:lnTo>
                  <a:lnTo>
                    <a:pt x="19257" y="4279"/>
                  </a:lnTo>
                  <a:lnTo>
                    <a:pt x="18681" y="3991"/>
                  </a:lnTo>
                  <a:lnTo>
                    <a:pt x="18063" y="3703"/>
                  </a:lnTo>
                  <a:lnTo>
                    <a:pt x="17487" y="3497"/>
                  </a:lnTo>
                  <a:lnTo>
                    <a:pt x="16829" y="3292"/>
                  </a:lnTo>
                  <a:lnTo>
                    <a:pt x="16212" y="3168"/>
                  </a:lnTo>
                  <a:lnTo>
                    <a:pt x="15554" y="3045"/>
                  </a:lnTo>
                  <a:lnTo>
                    <a:pt x="14895" y="2962"/>
                  </a:lnTo>
                  <a:lnTo>
                    <a:pt x="14237" y="2880"/>
                  </a:lnTo>
                  <a:lnTo>
                    <a:pt x="12879" y="2839"/>
                  </a:lnTo>
                  <a:lnTo>
                    <a:pt x="11563" y="2839"/>
                  </a:lnTo>
                  <a:lnTo>
                    <a:pt x="10205" y="2921"/>
                  </a:lnTo>
                  <a:lnTo>
                    <a:pt x="8847" y="3004"/>
                  </a:lnTo>
                  <a:lnTo>
                    <a:pt x="8312" y="3045"/>
                  </a:lnTo>
                  <a:lnTo>
                    <a:pt x="7736" y="3127"/>
                  </a:lnTo>
                  <a:lnTo>
                    <a:pt x="7201" y="3250"/>
                  </a:lnTo>
                  <a:lnTo>
                    <a:pt x="6666" y="3415"/>
                  </a:lnTo>
                  <a:lnTo>
                    <a:pt x="6173" y="3703"/>
                  </a:lnTo>
                  <a:lnTo>
                    <a:pt x="5720" y="3991"/>
                  </a:lnTo>
                  <a:lnTo>
                    <a:pt x="5226" y="4320"/>
                  </a:lnTo>
                  <a:lnTo>
                    <a:pt x="4733" y="4567"/>
                  </a:lnTo>
                  <a:lnTo>
                    <a:pt x="4486" y="4691"/>
                  </a:lnTo>
                  <a:lnTo>
                    <a:pt x="4198" y="4773"/>
                  </a:lnTo>
                  <a:lnTo>
                    <a:pt x="3663" y="4855"/>
                  </a:lnTo>
                  <a:lnTo>
                    <a:pt x="3087" y="4855"/>
                  </a:lnTo>
                  <a:lnTo>
                    <a:pt x="2552" y="4773"/>
                  </a:lnTo>
                  <a:lnTo>
                    <a:pt x="1976" y="4608"/>
                  </a:lnTo>
                  <a:lnTo>
                    <a:pt x="1441" y="4361"/>
                  </a:lnTo>
                  <a:lnTo>
                    <a:pt x="947" y="4073"/>
                  </a:lnTo>
                  <a:lnTo>
                    <a:pt x="495" y="3744"/>
                  </a:lnTo>
                  <a:lnTo>
                    <a:pt x="330" y="3538"/>
                  </a:lnTo>
                  <a:lnTo>
                    <a:pt x="124" y="4649"/>
                  </a:lnTo>
                  <a:lnTo>
                    <a:pt x="1" y="5760"/>
                  </a:lnTo>
                  <a:lnTo>
                    <a:pt x="371" y="5760"/>
                  </a:lnTo>
                  <a:lnTo>
                    <a:pt x="700" y="5843"/>
                  </a:lnTo>
                  <a:lnTo>
                    <a:pt x="1112" y="5966"/>
                  </a:lnTo>
                  <a:lnTo>
                    <a:pt x="1482" y="6131"/>
                  </a:lnTo>
                  <a:lnTo>
                    <a:pt x="2264" y="6501"/>
                  </a:lnTo>
                  <a:lnTo>
                    <a:pt x="3745" y="7365"/>
                  </a:lnTo>
                  <a:lnTo>
                    <a:pt x="4733" y="7818"/>
                  </a:lnTo>
                  <a:lnTo>
                    <a:pt x="5720" y="8188"/>
                  </a:lnTo>
                  <a:lnTo>
                    <a:pt x="6707" y="8476"/>
                  </a:lnTo>
                  <a:lnTo>
                    <a:pt x="7736" y="8640"/>
                  </a:lnTo>
                  <a:lnTo>
                    <a:pt x="8806" y="8764"/>
                  </a:lnTo>
                  <a:lnTo>
                    <a:pt x="9341" y="8764"/>
                  </a:lnTo>
                  <a:lnTo>
                    <a:pt x="9834" y="8723"/>
                  </a:lnTo>
                  <a:lnTo>
                    <a:pt x="10369" y="8682"/>
                  </a:lnTo>
                  <a:lnTo>
                    <a:pt x="10904" y="8640"/>
                  </a:lnTo>
                  <a:lnTo>
                    <a:pt x="11398" y="8558"/>
                  </a:lnTo>
                  <a:lnTo>
                    <a:pt x="11933" y="8435"/>
                  </a:lnTo>
                  <a:lnTo>
                    <a:pt x="12509" y="8270"/>
                  </a:lnTo>
                  <a:lnTo>
                    <a:pt x="13126" y="8064"/>
                  </a:lnTo>
                  <a:lnTo>
                    <a:pt x="14319" y="7694"/>
                  </a:lnTo>
                  <a:lnTo>
                    <a:pt x="14936" y="7530"/>
                  </a:lnTo>
                  <a:lnTo>
                    <a:pt x="15512" y="7406"/>
                  </a:lnTo>
                  <a:lnTo>
                    <a:pt x="16130" y="7365"/>
                  </a:lnTo>
                  <a:lnTo>
                    <a:pt x="16747" y="7406"/>
                  </a:lnTo>
                  <a:lnTo>
                    <a:pt x="17199" y="7447"/>
                  </a:lnTo>
                  <a:lnTo>
                    <a:pt x="17652" y="7571"/>
                  </a:lnTo>
                  <a:lnTo>
                    <a:pt x="18063" y="7735"/>
                  </a:lnTo>
                  <a:lnTo>
                    <a:pt x="18516" y="7900"/>
                  </a:lnTo>
                  <a:lnTo>
                    <a:pt x="18927" y="8147"/>
                  </a:lnTo>
                  <a:lnTo>
                    <a:pt x="19298" y="8394"/>
                  </a:lnTo>
                  <a:lnTo>
                    <a:pt x="20121" y="8887"/>
                  </a:lnTo>
                  <a:lnTo>
                    <a:pt x="20861" y="9463"/>
                  </a:lnTo>
                  <a:lnTo>
                    <a:pt x="21684" y="10039"/>
                  </a:lnTo>
                  <a:lnTo>
                    <a:pt x="22466" y="10533"/>
                  </a:lnTo>
                  <a:lnTo>
                    <a:pt x="22877" y="10739"/>
                  </a:lnTo>
                  <a:lnTo>
                    <a:pt x="23330" y="10945"/>
                  </a:lnTo>
                  <a:lnTo>
                    <a:pt x="23783" y="11109"/>
                  </a:lnTo>
                  <a:lnTo>
                    <a:pt x="24235" y="11233"/>
                  </a:lnTo>
                  <a:lnTo>
                    <a:pt x="24729" y="11315"/>
                  </a:lnTo>
                  <a:lnTo>
                    <a:pt x="25181" y="11397"/>
                  </a:lnTo>
                  <a:lnTo>
                    <a:pt x="25675" y="11438"/>
                  </a:lnTo>
                  <a:lnTo>
                    <a:pt x="26169" y="11438"/>
                  </a:lnTo>
                  <a:lnTo>
                    <a:pt x="27115" y="11397"/>
                  </a:lnTo>
                  <a:lnTo>
                    <a:pt x="28103" y="11274"/>
                  </a:lnTo>
                  <a:lnTo>
                    <a:pt x="29090" y="11068"/>
                  </a:lnTo>
                  <a:lnTo>
                    <a:pt x="30036" y="10862"/>
                  </a:lnTo>
                  <a:lnTo>
                    <a:pt x="31024" y="10615"/>
                  </a:lnTo>
                  <a:lnTo>
                    <a:pt x="31147" y="10903"/>
                  </a:lnTo>
                  <a:lnTo>
                    <a:pt x="31271" y="11233"/>
                  </a:lnTo>
                  <a:lnTo>
                    <a:pt x="31312" y="11521"/>
                  </a:lnTo>
                  <a:lnTo>
                    <a:pt x="31312" y="11850"/>
                  </a:lnTo>
                  <a:lnTo>
                    <a:pt x="31271" y="12179"/>
                  </a:lnTo>
                  <a:lnTo>
                    <a:pt x="31189" y="12508"/>
                  </a:lnTo>
                  <a:lnTo>
                    <a:pt x="31065" y="12837"/>
                  </a:lnTo>
                  <a:lnTo>
                    <a:pt x="30901" y="13125"/>
                  </a:lnTo>
                  <a:lnTo>
                    <a:pt x="30736" y="13372"/>
                  </a:lnTo>
                  <a:lnTo>
                    <a:pt x="30530" y="13619"/>
                  </a:lnTo>
                  <a:lnTo>
                    <a:pt x="30283" y="13866"/>
                  </a:lnTo>
                  <a:lnTo>
                    <a:pt x="30036" y="14072"/>
                  </a:lnTo>
                  <a:lnTo>
                    <a:pt x="29502" y="14483"/>
                  </a:lnTo>
                  <a:lnTo>
                    <a:pt x="28967" y="14812"/>
                  </a:lnTo>
                  <a:lnTo>
                    <a:pt x="28267" y="15141"/>
                  </a:lnTo>
                  <a:lnTo>
                    <a:pt x="27609" y="15429"/>
                  </a:lnTo>
                  <a:lnTo>
                    <a:pt x="26910" y="15717"/>
                  </a:lnTo>
                  <a:lnTo>
                    <a:pt x="26210" y="15923"/>
                  </a:lnTo>
                  <a:lnTo>
                    <a:pt x="25511" y="16129"/>
                  </a:lnTo>
                  <a:lnTo>
                    <a:pt x="24811" y="16293"/>
                  </a:lnTo>
                  <a:lnTo>
                    <a:pt x="24071" y="16417"/>
                  </a:lnTo>
                  <a:lnTo>
                    <a:pt x="23330" y="16540"/>
                  </a:lnTo>
                  <a:lnTo>
                    <a:pt x="21849" y="16705"/>
                  </a:lnTo>
                  <a:lnTo>
                    <a:pt x="20367" y="16828"/>
                  </a:lnTo>
                  <a:lnTo>
                    <a:pt x="18845" y="16869"/>
                  </a:lnTo>
                  <a:lnTo>
                    <a:pt x="17364" y="16910"/>
                  </a:lnTo>
                  <a:lnTo>
                    <a:pt x="16418" y="16952"/>
                  </a:lnTo>
                  <a:lnTo>
                    <a:pt x="15471" y="16910"/>
                  </a:lnTo>
                  <a:lnTo>
                    <a:pt x="14525" y="16869"/>
                  </a:lnTo>
                  <a:lnTo>
                    <a:pt x="13579" y="16746"/>
                  </a:lnTo>
                  <a:lnTo>
                    <a:pt x="13003" y="16664"/>
                  </a:lnTo>
                  <a:lnTo>
                    <a:pt x="12427" y="16540"/>
                  </a:lnTo>
                  <a:lnTo>
                    <a:pt x="11316" y="16211"/>
                  </a:lnTo>
                  <a:lnTo>
                    <a:pt x="9094" y="15470"/>
                  </a:lnTo>
                  <a:lnTo>
                    <a:pt x="7530" y="15059"/>
                  </a:lnTo>
                  <a:lnTo>
                    <a:pt x="5885" y="14730"/>
                  </a:lnTo>
                  <a:lnTo>
                    <a:pt x="5473" y="14648"/>
                  </a:lnTo>
                  <a:lnTo>
                    <a:pt x="5062" y="14606"/>
                  </a:lnTo>
                  <a:lnTo>
                    <a:pt x="4609" y="14648"/>
                  </a:lnTo>
                  <a:lnTo>
                    <a:pt x="4198" y="14730"/>
                  </a:lnTo>
                  <a:lnTo>
                    <a:pt x="3827" y="14936"/>
                  </a:lnTo>
                  <a:lnTo>
                    <a:pt x="3498" y="15182"/>
                  </a:lnTo>
                  <a:lnTo>
                    <a:pt x="3210" y="15470"/>
                  </a:lnTo>
                  <a:lnTo>
                    <a:pt x="2963" y="15841"/>
                  </a:lnTo>
                  <a:lnTo>
                    <a:pt x="2428" y="16540"/>
                  </a:lnTo>
                  <a:lnTo>
                    <a:pt x="2182" y="16869"/>
                  </a:lnTo>
                  <a:lnTo>
                    <a:pt x="1852" y="17157"/>
                  </a:lnTo>
                  <a:lnTo>
                    <a:pt x="2223" y="17939"/>
                  </a:lnTo>
                  <a:lnTo>
                    <a:pt x="2634" y="18680"/>
                  </a:lnTo>
                  <a:lnTo>
                    <a:pt x="2840" y="18515"/>
                  </a:lnTo>
                  <a:lnTo>
                    <a:pt x="3046" y="18351"/>
                  </a:lnTo>
                  <a:lnTo>
                    <a:pt x="3292" y="18186"/>
                  </a:lnTo>
                  <a:lnTo>
                    <a:pt x="3539" y="18104"/>
                  </a:lnTo>
                  <a:lnTo>
                    <a:pt x="3992" y="17980"/>
                  </a:lnTo>
                  <a:lnTo>
                    <a:pt x="4403" y="17980"/>
                  </a:lnTo>
                  <a:lnTo>
                    <a:pt x="4856" y="18021"/>
                  </a:lnTo>
                  <a:lnTo>
                    <a:pt x="5267" y="18104"/>
                  </a:lnTo>
                  <a:lnTo>
                    <a:pt x="5720" y="18268"/>
                  </a:lnTo>
                  <a:lnTo>
                    <a:pt x="6131" y="18433"/>
                  </a:lnTo>
                  <a:lnTo>
                    <a:pt x="6954" y="18844"/>
                  </a:lnTo>
                  <a:lnTo>
                    <a:pt x="12262" y="21642"/>
                  </a:lnTo>
                  <a:lnTo>
                    <a:pt x="12591" y="21807"/>
                  </a:lnTo>
                  <a:lnTo>
                    <a:pt x="12961" y="21971"/>
                  </a:lnTo>
                  <a:lnTo>
                    <a:pt x="13332" y="22095"/>
                  </a:lnTo>
                  <a:lnTo>
                    <a:pt x="13702" y="22136"/>
                  </a:lnTo>
                  <a:lnTo>
                    <a:pt x="13990" y="22136"/>
                  </a:lnTo>
                  <a:lnTo>
                    <a:pt x="14278" y="22054"/>
                  </a:lnTo>
                  <a:lnTo>
                    <a:pt x="14525" y="21971"/>
                  </a:lnTo>
                  <a:lnTo>
                    <a:pt x="14772" y="21848"/>
                  </a:lnTo>
                  <a:lnTo>
                    <a:pt x="15224" y="21478"/>
                  </a:lnTo>
                  <a:lnTo>
                    <a:pt x="15677" y="21066"/>
                  </a:lnTo>
                  <a:lnTo>
                    <a:pt x="16088" y="20655"/>
                  </a:lnTo>
                  <a:lnTo>
                    <a:pt x="16541" y="20243"/>
                  </a:lnTo>
                  <a:lnTo>
                    <a:pt x="16994" y="19832"/>
                  </a:lnTo>
                  <a:lnTo>
                    <a:pt x="17240" y="19708"/>
                  </a:lnTo>
                  <a:lnTo>
                    <a:pt x="17529" y="19585"/>
                  </a:lnTo>
                  <a:lnTo>
                    <a:pt x="17775" y="19503"/>
                  </a:lnTo>
                  <a:lnTo>
                    <a:pt x="17981" y="19420"/>
                  </a:lnTo>
                  <a:lnTo>
                    <a:pt x="18475" y="19379"/>
                  </a:lnTo>
                  <a:lnTo>
                    <a:pt x="18969" y="19420"/>
                  </a:lnTo>
                  <a:lnTo>
                    <a:pt x="19462" y="19503"/>
                  </a:lnTo>
                  <a:lnTo>
                    <a:pt x="19956" y="19667"/>
                  </a:lnTo>
                  <a:lnTo>
                    <a:pt x="20450" y="19832"/>
                  </a:lnTo>
                  <a:lnTo>
                    <a:pt x="21437" y="20202"/>
                  </a:lnTo>
                  <a:lnTo>
                    <a:pt x="22054" y="20408"/>
                  </a:lnTo>
                  <a:lnTo>
                    <a:pt x="22672" y="20572"/>
                  </a:lnTo>
                  <a:lnTo>
                    <a:pt x="23330" y="20696"/>
                  </a:lnTo>
                  <a:lnTo>
                    <a:pt x="23947" y="20819"/>
                  </a:lnTo>
                  <a:lnTo>
                    <a:pt x="24605" y="20902"/>
                  </a:lnTo>
                  <a:lnTo>
                    <a:pt x="25264" y="20943"/>
                  </a:lnTo>
                  <a:lnTo>
                    <a:pt x="26580" y="20943"/>
                  </a:lnTo>
                  <a:lnTo>
                    <a:pt x="27198" y="20860"/>
                  </a:lnTo>
                  <a:lnTo>
                    <a:pt x="27815" y="20737"/>
                  </a:lnTo>
                  <a:lnTo>
                    <a:pt x="28103" y="20613"/>
                  </a:lnTo>
                  <a:lnTo>
                    <a:pt x="28391" y="20490"/>
                  </a:lnTo>
                  <a:lnTo>
                    <a:pt x="28638" y="20325"/>
                  </a:lnTo>
                  <a:lnTo>
                    <a:pt x="28884" y="20161"/>
                  </a:lnTo>
                  <a:lnTo>
                    <a:pt x="29049" y="19955"/>
                  </a:lnTo>
                  <a:lnTo>
                    <a:pt x="29214" y="19749"/>
                  </a:lnTo>
                  <a:lnTo>
                    <a:pt x="29460" y="19297"/>
                  </a:lnTo>
                  <a:lnTo>
                    <a:pt x="29625" y="18803"/>
                  </a:lnTo>
                  <a:lnTo>
                    <a:pt x="29790" y="18309"/>
                  </a:lnTo>
                  <a:lnTo>
                    <a:pt x="30036" y="17281"/>
                  </a:lnTo>
                  <a:lnTo>
                    <a:pt x="30242" y="16787"/>
                  </a:lnTo>
                  <a:lnTo>
                    <a:pt x="30489" y="16334"/>
                  </a:lnTo>
                  <a:lnTo>
                    <a:pt x="30736" y="16005"/>
                  </a:lnTo>
                  <a:lnTo>
                    <a:pt x="31065" y="15717"/>
                  </a:lnTo>
                  <a:lnTo>
                    <a:pt x="31353" y="15512"/>
                  </a:lnTo>
                  <a:lnTo>
                    <a:pt x="31723" y="15306"/>
                  </a:lnTo>
                  <a:lnTo>
                    <a:pt x="32094" y="15141"/>
                  </a:lnTo>
                  <a:lnTo>
                    <a:pt x="32505" y="15018"/>
                  </a:lnTo>
                  <a:lnTo>
                    <a:pt x="33328" y="14812"/>
                  </a:lnTo>
                  <a:lnTo>
                    <a:pt x="35097" y="14442"/>
                  </a:lnTo>
                  <a:lnTo>
                    <a:pt x="35961" y="14195"/>
                  </a:lnTo>
                  <a:lnTo>
                    <a:pt x="36373" y="14072"/>
                  </a:lnTo>
                  <a:lnTo>
                    <a:pt x="36743" y="13866"/>
                  </a:lnTo>
                  <a:lnTo>
                    <a:pt x="37237" y="13619"/>
                  </a:lnTo>
                  <a:lnTo>
                    <a:pt x="37648" y="13290"/>
                  </a:lnTo>
                  <a:lnTo>
                    <a:pt x="38019" y="12919"/>
                  </a:lnTo>
                  <a:lnTo>
                    <a:pt x="38348" y="12508"/>
                  </a:lnTo>
                  <a:lnTo>
                    <a:pt x="38636" y="12055"/>
                  </a:lnTo>
                  <a:lnTo>
                    <a:pt x="38924" y="11603"/>
                  </a:lnTo>
                  <a:lnTo>
                    <a:pt x="39129" y="11109"/>
                  </a:lnTo>
                  <a:lnTo>
                    <a:pt x="39335" y="10574"/>
                  </a:lnTo>
                  <a:lnTo>
                    <a:pt x="39459" y="10039"/>
                  </a:lnTo>
                  <a:lnTo>
                    <a:pt x="39582" y="9463"/>
                  </a:lnTo>
                  <a:lnTo>
                    <a:pt x="39706" y="8928"/>
                  </a:lnTo>
                  <a:lnTo>
                    <a:pt x="39788" y="8352"/>
                  </a:lnTo>
                  <a:lnTo>
                    <a:pt x="39870" y="7200"/>
                  </a:lnTo>
                  <a:lnTo>
                    <a:pt x="39870" y="6048"/>
                  </a:lnTo>
                  <a:lnTo>
                    <a:pt x="39870" y="5390"/>
                  </a:lnTo>
                  <a:lnTo>
                    <a:pt x="39829" y="4732"/>
                  </a:lnTo>
                  <a:lnTo>
                    <a:pt x="39747" y="4115"/>
                  </a:lnTo>
                  <a:lnTo>
                    <a:pt x="39664" y="3785"/>
                  </a:lnTo>
                  <a:lnTo>
                    <a:pt x="39541" y="3456"/>
                  </a:lnTo>
                  <a:lnTo>
                    <a:pt x="39376" y="3086"/>
                  </a:lnTo>
                  <a:lnTo>
                    <a:pt x="39171" y="2716"/>
                  </a:lnTo>
                  <a:lnTo>
                    <a:pt x="38924" y="2386"/>
                  </a:lnTo>
                  <a:lnTo>
                    <a:pt x="38636" y="2057"/>
                  </a:lnTo>
                  <a:lnTo>
                    <a:pt x="38307" y="1769"/>
                  </a:lnTo>
                  <a:lnTo>
                    <a:pt x="37977" y="1522"/>
                  </a:lnTo>
                  <a:lnTo>
                    <a:pt x="37607" y="1276"/>
                  </a:lnTo>
                  <a:lnTo>
                    <a:pt x="37237" y="1070"/>
                  </a:lnTo>
                  <a:lnTo>
                    <a:pt x="36867" y="864"/>
                  </a:lnTo>
                  <a:lnTo>
                    <a:pt x="36455" y="700"/>
                  </a:lnTo>
                  <a:lnTo>
                    <a:pt x="35591" y="411"/>
                  </a:lnTo>
                  <a:lnTo>
                    <a:pt x="34727" y="206"/>
                  </a:lnTo>
                  <a:lnTo>
                    <a:pt x="33863" y="82"/>
                  </a:lnTo>
                  <a:lnTo>
                    <a:pt x="33369" y="41"/>
                  </a:lnTo>
                  <a:lnTo>
                    <a:pt x="32875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384;p54">
              <a:extLst>
                <a:ext uri="{FF2B5EF4-FFF2-40B4-BE49-F238E27FC236}">
                  <a16:creationId xmlns:a16="http://schemas.microsoft.com/office/drawing/2014/main" id="{E9672B0D-7E09-4197-9382-3BE5A2AA8550}"/>
                </a:ext>
              </a:extLst>
            </p:cNvPr>
            <p:cNvSpPr/>
            <p:nvPr/>
          </p:nvSpPr>
          <p:spPr>
            <a:xfrm>
              <a:off x="3181000" y="884600"/>
              <a:ext cx="1109900" cy="1121200"/>
            </a:xfrm>
            <a:custGeom>
              <a:avLst/>
              <a:gdLst/>
              <a:ahLst/>
              <a:cxnLst/>
              <a:rect l="l" t="t" r="r" b="b"/>
              <a:pathLst>
                <a:path w="44396" h="44848" extrusionOk="0">
                  <a:moveTo>
                    <a:pt x="19461" y="4814"/>
                  </a:moveTo>
                  <a:lnTo>
                    <a:pt x="20202" y="4896"/>
                  </a:lnTo>
                  <a:lnTo>
                    <a:pt x="21642" y="5102"/>
                  </a:lnTo>
                  <a:lnTo>
                    <a:pt x="23041" y="5349"/>
                  </a:lnTo>
                  <a:lnTo>
                    <a:pt x="25469" y="5884"/>
                  </a:lnTo>
                  <a:lnTo>
                    <a:pt x="25757" y="5966"/>
                  </a:lnTo>
                  <a:lnTo>
                    <a:pt x="25880" y="6007"/>
                  </a:lnTo>
                  <a:lnTo>
                    <a:pt x="26003" y="6090"/>
                  </a:lnTo>
                  <a:lnTo>
                    <a:pt x="26086" y="6213"/>
                  </a:lnTo>
                  <a:lnTo>
                    <a:pt x="26127" y="6336"/>
                  </a:lnTo>
                  <a:lnTo>
                    <a:pt x="26127" y="6501"/>
                  </a:lnTo>
                  <a:lnTo>
                    <a:pt x="26086" y="6666"/>
                  </a:lnTo>
                  <a:lnTo>
                    <a:pt x="26003" y="6789"/>
                  </a:lnTo>
                  <a:lnTo>
                    <a:pt x="25921" y="6912"/>
                  </a:lnTo>
                  <a:lnTo>
                    <a:pt x="25798" y="7036"/>
                  </a:lnTo>
                  <a:lnTo>
                    <a:pt x="25674" y="7118"/>
                  </a:lnTo>
                  <a:lnTo>
                    <a:pt x="25386" y="7200"/>
                  </a:lnTo>
                  <a:lnTo>
                    <a:pt x="25057" y="7242"/>
                  </a:lnTo>
                  <a:lnTo>
                    <a:pt x="24440" y="7200"/>
                  </a:lnTo>
                  <a:lnTo>
                    <a:pt x="23946" y="7200"/>
                  </a:lnTo>
                  <a:lnTo>
                    <a:pt x="23411" y="7242"/>
                  </a:lnTo>
                  <a:lnTo>
                    <a:pt x="22918" y="7324"/>
                  </a:lnTo>
                  <a:lnTo>
                    <a:pt x="22424" y="7447"/>
                  </a:lnTo>
                  <a:lnTo>
                    <a:pt x="21930" y="7612"/>
                  </a:lnTo>
                  <a:lnTo>
                    <a:pt x="21478" y="7735"/>
                  </a:lnTo>
                  <a:lnTo>
                    <a:pt x="21231" y="7776"/>
                  </a:lnTo>
                  <a:lnTo>
                    <a:pt x="20984" y="7818"/>
                  </a:lnTo>
                  <a:lnTo>
                    <a:pt x="20778" y="7776"/>
                  </a:lnTo>
                  <a:lnTo>
                    <a:pt x="20531" y="7735"/>
                  </a:lnTo>
                  <a:lnTo>
                    <a:pt x="20243" y="7571"/>
                  </a:lnTo>
                  <a:lnTo>
                    <a:pt x="19955" y="7365"/>
                  </a:lnTo>
                  <a:lnTo>
                    <a:pt x="19667" y="7159"/>
                  </a:lnTo>
                  <a:lnTo>
                    <a:pt x="19379" y="6954"/>
                  </a:lnTo>
                  <a:lnTo>
                    <a:pt x="19091" y="6871"/>
                  </a:lnTo>
                  <a:lnTo>
                    <a:pt x="18762" y="6830"/>
                  </a:lnTo>
                  <a:lnTo>
                    <a:pt x="18474" y="6871"/>
                  </a:lnTo>
                  <a:lnTo>
                    <a:pt x="18145" y="6912"/>
                  </a:lnTo>
                  <a:lnTo>
                    <a:pt x="17857" y="7036"/>
                  </a:lnTo>
                  <a:lnTo>
                    <a:pt x="17528" y="7200"/>
                  </a:lnTo>
                  <a:lnTo>
                    <a:pt x="16993" y="7530"/>
                  </a:lnTo>
                  <a:lnTo>
                    <a:pt x="16417" y="7900"/>
                  </a:lnTo>
                  <a:lnTo>
                    <a:pt x="15882" y="8229"/>
                  </a:lnTo>
                  <a:lnTo>
                    <a:pt x="15553" y="8394"/>
                  </a:lnTo>
                  <a:lnTo>
                    <a:pt x="15265" y="8476"/>
                  </a:lnTo>
                  <a:lnTo>
                    <a:pt x="14977" y="8517"/>
                  </a:lnTo>
                  <a:lnTo>
                    <a:pt x="14648" y="8517"/>
                  </a:lnTo>
                  <a:lnTo>
                    <a:pt x="14442" y="8476"/>
                  </a:lnTo>
                  <a:lnTo>
                    <a:pt x="14277" y="8394"/>
                  </a:lnTo>
                  <a:lnTo>
                    <a:pt x="14236" y="8311"/>
                  </a:lnTo>
                  <a:lnTo>
                    <a:pt x="14154" y="8188"/>
                  </a:lnTo>
                  <a:lnTo>
                    <a:pt x="14072" y="7859"/>
                  </a:lnTo>
                  <a:lnTo>
                    <a:pt x="14030" y="7530"/>
                  </a:lnTo>
                  <a:lnTo>
                    <a:pt x="14072" y="7159"/>
                  </a:lnTo>
                  <a:lnTo>
                    <a:pt x="14195" y="6830"/>
                  </a:lnTo>
                  <a:lnTo>
                    <a:pt x="14360" y="6501"/>
                  </a:lnTo>
                  <a:lnTo>
                    <a:pt x="14565" y="6213"/>
                  </a:lnTo>
                  <a:lnTo>
                    <a:pt x="14812" y="5925"/>
                  </a:lnTo>
                  <a:lnTo>
                    <a:pt x="15100" y="5719"/>
                  </a:lnTo>
                  <a:lnTo>
                    <a:pt x="15594" y="5390"/>
                  </a:lnTo>
                  <a:lnTo>
                    <a:pt x="16170" y="5143"/>
                  </a:lnTo>
                  <a:lnTo>
                    <a:pt x="16746" y="4979"/>
                  </a:lnTo>
                  <a:lnTo>
                    <a:pt x="17404" y="4896"/>
                  </a:lnTo>
                  <a:lnTo>
                    <a:pt x="18063" y="4814"/>
                  </a:lnTo>
                  <a:close/>
                  <a:moveTo>
                    <a:pt x="23535" y="9916"/>
                  </a:moveTo>
                  <a:lnTo>
                    <a:pt x="23905" y="9957"/>
                  </a:lnTo>
                  <a:lnTo>
                    <a:pt x="24029" y="9998"/>
                  </a:lnTo>
                  <a:lnTo>
                    <a:pt x="24193" y="10081"/>
                  </a:lnTo>
                  <a:lnTo>
                    <a:pt x="24275" y="10163"/>
                  </a:lnTo>
                  <a:lnTo>
                    <a:pt x="24317" y="10286"/>
                  </a:lnTo>
                  <a:lnTo>
                    <a:pt x="24358" y="10410"/>
                  </a:lnTo>
                  <a:lnTo>
                    <a:pt x="24317" y="10492"/>
                  </a:lnTo>
                  <a:lnTo>
                    <a:pt x="24234" y="10615"/>
                  </a:lnTo>
                  <a:lnTo>
                    <a:pt x="24152" y="10698"/>
                  </a:lnTo>
                  <a:lnTo>
                    <a:pt x="23864" y="10862"/>
                  </a:lnTo>
                  <a:lnTo>
                    <a:pt x="23494" y="11027"/>
                  </a:lnTo>
                  <a:lnTo>
                    <a:pt x="22753" y="11274"/>
                  </a:lnTo>
                  <a:lnTo>
                    <a:pt x="22218" y="11438"/>
                  </a:lnTo>
                  <a:lnTo>
                    <a:pt x="21971" y="11521"/>
                  </a:lnTo>
                  <a:lnTo>
                    <a:pt x="21724" y="11644"/>
                  </a:lnTo>
                  <a:lnTo>
                    <a:pt x="21478" y="11809"/>
                  </a:lnTo>
                  <a:lnTo>
                    <a:pt x="21272" y="12014"/>
                  </a:lnTo>
                  <a:lnTo>
                    <a:pt x="21107" y="12179"/>
                  </a:lnTo>
                  <a:lnTo>
                    <a:pt x="20943" y="12426"/>
                  </a:lnTo>
                  <a:lnTo>
                    <a:pt x="20860" y="12673"/>
                  </a:lnTo>
                  <a:lnTo>
                    <a:pt x="20819" y="12920"/>
                  </a:lnTo>
                  <a:lnTo>
                    <a:pt x="20819" y="13084"/>
                  </a:lnTo>
                  <a:lnTo>
                    <a:pt x="20860" y="13290"/>
                  </a:lnTo>
                  <a:lnTo>
                    <a:pt x="21025" y="13578"/>
                  </a:lnTo>
                  <a:lnTo>
                    <a:pt x="21231" y="13866"/>
                  </a:lnTo>
                  <a:lnTo>
                    <a:pt x="21519" y="14072"/>
                  </a:lnTo>
                  <a:lnTo>
                    <a:pt x="21807" y="14236"/>
                  </a:lnTo>
                  <a:lnTo>
                    <a:pt x="22136" y="14360"/>
                  </a:lnTo>
                  <a:lnTo>
                    <a:pt x="22506" y="14401"/>
                  </a:lnTo>
                  <a:lnTo>
                    <a:pt x="22835" y="14442"/>
                  </a:lnTo>
                  <a:lnTo>
                    <a:pt x="23411" y="14442"/>
                  </a:lnTo>
                  <a:lnTo>
                    <a:pt x="23987" y="14401"/>
                  </a:lnTo>
                  <a:lnTo>
                    <a:pt x="24563" y="14277"/>
                  </a:lnTo>
                  <a:lnTo>
                    <a:pt x="25098" y="14072"/>
                  </a:lnTo>
                  <a:lnTo>
                    <a:pt x="25633" y="13825"/>
                  </a:lnTo>
                  <a:lnTo>
                    <a:pt x="26127" y="13537"/>
                  </a:lnTo>
                  <a:lnTo>
                    <a:pt x="26580" y="13208"/>
                  </a:lnTo>
                  <a:lnTo>
                    <a:pt x="27032" y="12796"/>
                  </a:lnTo>
                  <a:lnTo>
                    <a:pt x="27197" y="12590"/>
                  </a:lnTo>
                  <a:lnTo>
                    <a:pt x="27320" y="12385"/>
                  </a:lnTo>
                  <a:lnTo>
                    <a:pt x="27444" y="12179"/>
                  </a:lnTo>
                  <a:lnTo>
                    <a:pt x="27526" y="11932"/>
                  </a:lnTo>
                  <a:lnTo>
                    <a:pt x="27526" y="11644"/>
                  </a:lnTo>
                  <a:lnTo>
                    <a:pt x="27444" y="11356"/>
                  </a:lnTo>
                  <a:lnTo>
                    <a:pt x="27361" y="11027"/>
                  </a:lnTo>
                  <a:lnTo>
                    <a:pt x="27279" y="10739"/>
                  </a:lnTo>
                  <a:lnTo>
                    <a:pt x="27279" y="10533"/>
                  </a:lnTo>
                  <a:lnTo>
                    <a:pt x="27361" y="10327"/>
                  </a:lnTo>
                  <a:lnTo>
                    <a:pt x="27444" y="10245"/>
                  </a:lnTo>
                  <a:lnTo>
                    <a:pt x="27526" y="10163"/>
                  </a:lnTo>
                  <a:lnTo>
                    <a:pt x="27690" y="10163"/>
                  </a:lnTo>
                  <a:lnTo>
                    <a:pt x="27773" y="10204"/>
                  </a:lnTo>
                  <a:lnTo>
                    <a:pt x="27814" y="10286"/>
                  </a:lnTo>
                  <a:lnTo>
                    <a:pt x="27896" y="10451"/>
                  </a:lnTo>
                  <a:lnTo>
                    <a:pt x="28143" y="11109"/>
                  </a:lnTo>
                  <a:lnTo>
                    <a:pt x="28225" y="11438"/>
                  </a:lnTo>
                  <a:lnTo>
                    <a:pt x="28308" y="11768"/>
                  </a:lnTo>
                  <a:lnTo>
                    <a:pt x="28308" y="12138"/>
                  </a:lnTo>
                  <a:lnTo>
                    <a:pt x="28308" y="12467"/>
                  </a:lnTo>
                  <a:lnTo>
                    <a:pt x="28225" y="12796"/>
                  </a:lnTo>
                  <a:lnTo>
                    <a:pt x="28102" y="13084"/>
                  </a:lnTo>
                  <a:lnTo>
                    <a:pt x="27855" y="13413"/>
                  </a:lnTo>
                  <a:lnTo>
                    <a:pt x="27608" y="13701"/>
                  </a:lnTo>
                  <a:lnTo>
                    <a:pt x="27279" y="13948"/>
                  </a:lnTo>
                  <a:lnTo>
                    <a:pt x="26950" y="14154"/>
                  </a:lnTo>
                  <a:lnTo>
                    <a:pt x="26209" y="14524"/>
                  </a:lnTo>
                  <a:lnTo>
                    <a:pt x="25427" y="14853"/>
                  </a:lnTo>
                  <a:lnTo>
                    <a:pt x="24605" y="15100"/>
                  </a:lnTo>
                  <a:lnTo>
                    <a:pt x="23782" y="15265"/>
                  </a:lnTo>
                  <a:lnTo>
                    <a:pt x="23370" y="15306"/>
                  </a:lnTo>
                  <a:lnTo>
                    <a:pt x="22465" y="15306"/>
                  </a:lnTo>
                  <a:lnTo>
                    <a:pt x="22054" y="15265"/>
                  </a:lnTo>
                  <a:lnTo>
                    <a:pt x="21642" y="15183"/>
                  </a:lnTo>
                  <a:lnTo>
                    <a:pt x="21231" y="15059"/>
                  </a:lnTo>
                  <a:lnTo>
                    <a:pt x="20819" y="14894"/>
                  </a:lnTo>
                  <a:lnTo>
                    <a:pt x="20449" y="14689"/>
                  </a:lnTo>
                  <a:lnTo>
                    <a:pt x="20120" y="14401"/>
                  </a:lnTo>
                  <a:lnTo>
                    <a:pt x="19832" y="14072"/>
                  </a:lnTo>
                  <a:lnTo>
                    <a:pt x="19585" y="13701"/>
                  </a:lnTo>
                  <a:lnTo>
                    <a:pt x="19420" y="13331"/>
                  </a:lnTo>
                  <a:lnTo>
                    <a:pt x="19297" y="12920"/>
                  </a:lnTo>
                  <a:lnTo>
                    <a:pt x="19297" y="12508"/>
                  </a:lnTo>
                  <a:lnTo>
                    <a:pt x="19338" y="12097"/>
                  </a:lnTo>
                  <a:lnTo>
                    <a:pt x="19461" y="11685"/>
                  </a:lnTo>
                  <a:lnTo>
                    <a:pt x="19667" y="11397"/>
                  </a:lnTo>
                  <a:lnTo>
                    <a:pt x="19873" y="11109"/>
                  </a:lnTo>
                  <a:lnTo>
                    <a:pt x="20161" y="10903"/>
                  </a:lnTo>
                  <a:lnTo>
                    <a:pt x="20449" y="10698"/>
                  </a:lnTo>
                  <a:lnTo>
                    <a:pt x="20778" y="10533"/>
                  </a:lnTo>
                  <a:lnTo>
                    <a:pt x="21107" y="10369"/>
                  </a:lnTo>
                  <a:lnTo>
                    <a:pt x="21807" y="10163"/>
                  </a:lnTo>
                  <a:lnTo>
                    <a:pt x="22342" y="10039"/>
                  </a:lnTo>
                  <a:lnTo>
                    <a:pt x="22712" y="9957"/>
                  </a:lnTo>
                  <a:lnTo>
                    <a:pt x="23123" y="9916"/>
                  </a:lnTo>
                  <a:close/>
                  <a:moveTo>
                    <a:pt x="39993" y="26991"/>
                  </a:moveTo>
                  <a:lnTo>
                    <a:pt x="40198" y="27114"/>
                  </a:lnTo>
                  <a:lnTo>
                    <a:pt x="40404" y="27320"/>
                  </a:lnTo>
                  <a:lnTo>
                    <a:pt x="40569" y="27526"/>
                  </a:lnTo>
                  <a:lnTo>
                    <a:pt x="40692" y="27732"/>
                  </a:lnTo>
                  <a:lnTo>
                    <a:pt x="40816" y="27978"/>
                  </a:lnTo>
                  <a:lnTo>
                    <a:pt x="40898" y="28266"/>
                  </a:lnTo>
                  <a:lnTo>
                    <a:pt x="40980" y="28513"/>
                  </a:lnTo>
                  <a:lnTo>
                    <a:pt x="40980" y="28801"/>
                  </a:lnTo>
                  <a:lnTo>
                    <a:pt x="40980" y="29336"/>
                  </a:lnTo>
                  <a:lnTo>
                    <a:pt x="40898" y="29871"/>
                  </a:lnTo>
                  <a:lnTo>
                    <a:pt x="40774" y="30406"/>
                  </a:lnTo>
                  <a:lnTo>
                    <a:pt x="40651" y="30900"/>
                  </a:lnTo>
                  <a:lnTo>
                    <a:pt x="40281" y="32011"/>
                  </a:lnTo>
                  <a:lnTo>
                    <a:pt x="40116" y="32587"/>
                  </a:lnTo>
                  <a:lnTo>
                    <a:pt x="39910" y="33122"/>
                  </a:lnTo>
                  <a:lnTo>
                    <a:pt x="39664" y="33615"/>
                  </a:lnTo>
                  <a:lnTo>
                    <a:pt x="39376" y="34109"/>
                  </a:lnTo>
                  <a:lnTo>
                    <a:pt x="39046" y="34562"/>
                  </a:lnTo>
                  <a:lnTo>
                    <a:pt x="38635" y="34973"/>
                  </a:lnTo>
                  <a:lnTo>
                    <a:pt x="38223" y="35343"/>
                  </a:lnTo>
                  <a:lnTo>
                    <a:pt x="37771" y="35673"/>
                  </a:lnTo>
                  <a:lnTo>
                    <a:pt x="36825" y="36249"/>
                  </a:lnTo>
                  <a:lnTo>
                    <a:pt x="36372" y="36537"/>
                  </a:lnTo>
                  <a:lnTo>
                    <a:pt x="36084" y="36742"/>
                  </a:lnTo>
                  <a:lnTo>
                    <a:pt x="35755" y="36907"/>
                  </a:lnTo>
                  <a:lnTo>
                    <a:pt x="35426" y="37030"/>
                  </a:lnTo>
                  <a:lnTo>
                    <a:pt x="35261" y="37071"/>
                  </a:lnTo>
                  <a:lnTo>
                    <a:pt x="35138" y="37071"/>
                  </a:lnTo>
                  <a:lnTo>
                    <a:pt x="35055" y="37030"/>
                  </a:lnTo>
                  <a:lnTo>
                    <a:pt x="34973" y="36989"/>
                  </a:lnTo>
                  <a:lnTo>
                    <a:pt x="34891" y="36866"/>
                  </a:lnTo>
                  <a:lnTo>
                    <a:pt x="34891" y="36701"/>
                  </a:lnTo>
                  <a:lnTo>
                    <a:pt x="34891" y="36578"/>
                  </a:lnTo>
                  <a:lnTo>
                    <a:pt x="34932" y="36454"/>
                  </a:lnTo>
                  <a:lnTo>
                    <a:pt x="35138" y="36207"/>
                  </a:lnTo>
                  <a:lnTo>
                    <a:pt x="35384" y="36002"/>
                  </a:lnTo>
                  <a:lnTo>
                    <a:pt x="35714" y="35796"/>
                  </a:lnTo>
                  <a:lnTo>
                    <a:pt x="36413" y="35426"/>
                  </a:lnTo>
                  <a:lnTo>
                    <a:pt x="36948" y="35179"/>
                  </a:lnTo>
                  <a:lnTo>
                    <a:pt x="37647" y="34808"/>
                  </a:lnTo>
                  <a:lnTo>
                    <a:pt x="37977" y="34562"/>
                  </a:lnTo>
                  <a:lnTo>
                    <a:pt x="38306" y="34315"/>
                  </a:lnTo>
                  <a:lnTo>
                    <a:pt x="38553" y="34027"/>
                  </a:lnTo>
                  <a:lnTo>
                    <a:pt x="38758" y="33656"/>
                  </a:lnTo>
                  <a:lnTo>
                    <a:pt x="38964" y="33286"/>
                  </a:lnTo>
                  <a:lnTo>
                    <a:pt x="39129" y="32916"/>
                  </a:lnTo>
                  <a:lnTo>
                    <a:pt x="39869" y="31270"/>
                  </a:lnTo>
                  <a:lnTo>
                    <a:pt x="40240" y="30406"/>
                  </a:lnTo>
                  <a:lnTo>
                    <a:pt x="40363" y="29953"/>
                  </a:lnTo>
                  <a:lnTo>
                    <a:pt x="40445" y="29501"/>
                  </a:lnTo>
                  <a:lnTo>
                    <a:pt x="40445" y="29172"/>
                  </a:lnTo>
                  <a:lnTo>
                    <a:pt x="40445" y="28843"/>
                  </a:lnTo>
                  <a:lnTo>
                    <a:pt x="40363" y="28225"/>
                  </a:lnTo>
                  <a:lnTo>
                    <a:pt x="40198" y="27608"/>
                  </a:lnTo>
                  <a:lnTo>
                    <a:pt x="39993" y="26991"/>
                  </a:lnTo>
                  <a:close/>
                  <a:moveTo>
                    <a:pt x="25798" y="39170"/>
                  </a:moveTo>
                  <a:lnTo>
                    <a:pt x="25962" y="39293"/>
                  </a:lnTo>
                  <a:lnTo>
                    <a:pt x="26086" y="39417"/>
                  </a:lnTo>
                  <a:lnTo>
                    <a:pt x="26127" y="39622"/>
                  </a:lnTo>
                  <a:lnTo>
                    <a:pt x="26168" y="39828"/>
                  </a:lnTo>
                  <a:lnTo>
                    <a:pt x="26127" y="39993"/>
                  </a:lnTo>
                  <a:lnTo>
                    <a:pt x="26086" y="40198"/>
                  </a:lnTo>
                  <a:lnTo>
                    <a:pt x="26003" y="40528"/>
                  </a:lnTo>
                  <a:lnTo>
                    <a:pt x="25880" y="40816"/>
                  </a:lnTo>
                  <a:lnTo>
                    <a:pt x="25715" y="41145"/>
                  </a:lnTo>
                  <a:lnTo>
                    <a:pt x="25551" y="41392"/>
                  </a:lnTo>
                  <a:lnTo>
                    <a:pt x="25345" y="41680"/>
                  </a:lnTo>
                  <a:lnTo>
                    <a:pt x="25098" y="41927"/>
                  </a:lnTo>
                  <a:lnTo>
                    <a:pt x="24851" y="42132"/>
                  </a:lnTo>
                  <a:lnTo>
                    <a:pt x="24563" y="42338"/>
                  </a:lnTo>
                  <a:lnTo>
                    <a:pt x="24029" y="42626"/>
                  </a:lnTo>
                  <a:lnTo>
                    <a:pt x="23494" y="42791"/>
                  </a:lnTo>
                  <a:lnTo>
                    <a:pt x="22876" y="42955"/>
                  </a:lnTo>
                  <a:lnTo>
                    <a:pt x="22259" y="42996"/>
                  </a:lnTo>
                  <a:lnTo>
                    <a:pt x="21601" y="43037"/>
                  </a:lnTo>
                  <a:lnTo>
                    <a:pt x="20984" y="42996"/>
                  </a:lnTo>
                  <a:lnTo>
                    <a:pt x="20367" y="42914"/>
                  </a:lnTo>
                  <a:lnTo>
                    <a:pt x="19791" y="42791"/>
                  </a:lnTo>
                  <a:lnTo>
                    <a:pt x="19461" y="42708"/>
                  </a:lnTo>
                  <a:lnTo>
                    <a:pt x="19132" y="42626"/>
                  </a:lnTo>
                  <a:lnTo>
                    <a:pt x="19009" y="42544"/>
                  </a:lnTo>
                  <a:lnTo>
                    <a:pt x="18885" y="42461"/>
                  </a:lnTo>
                  <a:lnTo>
                    <a:pt x="18762" y="42338"/>
                  </a:lnTo>
                  <a:lnTo>
                    <a:pt x="18639" y="42173"/>
                  </a:lnTo>
                  <a:lnTo>
                    <a:pt x="18556" y="41968"/>
                  </a:lnTo>
                  <a:lnTo>
                    <a:pt x="18556" y="41721"/>
                  </a:lnTo>
                  <a:lnTo>
                    <a:pt x="18556" y="41515"/>
                  </a:lnTo>
                  <a:lnTo>
                    <a:pt x="18597" y="41309"/>
                  </a:lnTo>
                  <a:lnTo>
                    <a:pt x="18680" y="41186"/>
                  </a:lnTo>
                  <a:lnTo>
                    <a:pt x="18721" y="41145"/>
                  </a:lnTo>
                  <a:lnTo>
                    <a:pt x="18803" y="41104"/>
                  </a:lnTo>
                  <a:lnTo>
                    <a:pt x="18844" y="41145"/>
                  </a:lnTo>
                  <a:lnTo>
                    <a:pt x="18927" y="41186"/>
                  </a:lnTo>
                  <a:lnTo>
                    <a:pt x="19132" y="41350"/>
                  </a:lnTo>
                  <a:lnTo>
                    <a:pt x="19215" y="41515"/>
                  </a:lnTo>
                  <a:lnTo>
                    <a:pt x="19297" y="41721"/>
                  </a:lnTo>
                  <a:lnTo>
                    <a:pt x="19379" y="41885"/>
                  </a:lnTo>
                  <a:lnTo>
                    <a:pt x="19503" y="42050"/>
                  </a:lnTo>
                  <a:lnTo>
                    <a:pt x="19708" y="42215"/>
                  </a:lnTo>
                  <a:lnTo>
                    <a:pt x="19955" y="42297"/>
                  </a:lnTo>
                  <a:lnTo>
                    <a:pt x="20202" y="42338"/>
                  </a:lnTo>
                  <a:lnTo>
                    <a:pt x="20449" y="42379"/>
                  </a:lnTo>
                  <a:lnTo>
                    <a:pt x="21231" y="42420"/>
                  </a:lnTo>
                  <a:lnTo>
                    <a:pt x="21642" y="42420"/>
                  </a:lnTo>
                  <a:lnTo>
                    <a:pt x="22012" y="42379"/>
                  </a:lnTo>
                  <a:lnTo>
                    <a:pt x="22424" y="42338"/>
                  </a:lnTo>
                  <a:lnTo>
                    <a:pt x="22794" y="42256"/>
                  </a:lnTo>
                  <a:lnTo>
                    <a:pt x="23123" y="42132"/>
                  </a:lnTo>
                  <a:lnTo>
                    <a:pt x="23453" y="41927"/>
                  </a:lnTo>
                  <a:lnTo>
                    <a:pt x="23782" y="41721"/>
                  </a:lnTo>
                  <a:lnTo>
                    <a:pt x="24070" y="41433"/>
                  </a:lnTo>
                  <a:lnTo>
                    <a:pt x="24893" y="40692"/>
                  </a:lnTo>
                  <a:lnTo>
                    <a:pt x="25181" y="40404"/>
                  </a:lnTo>
                  <a:lnTo>
                    <a:pt x="25304" y="40240"/>
                  </a:lnTo>
                  <a:lnTo>
                    <a:pt x="25386" y="40034"/>
                  </a:lnTo>
                  <a:lnTo>
                    <a:pt x="25386" y="39828"/>
                  </a:lnTo>
                  <a:lnTo>
                    <a:pt x="25386" y="39622"/>
                  </a:lnTo>
                  <a:lnTo>
                    <a:pt x="25386" y="39417"/>
                  </a:lnTo>
                  <a:lnTo>
                    <a:pt x="25427" y="39211"/>
                  </a:lnTo>
                  <a:lnTo>
                    <a:pt x="25510" y="39170"/>
                  </a:lnTo>
                  <a:close/>
                  <a:moveTo>
                    <a:pt x="21313" y="0"/>
                  </a:moveTo>
                  <a:lnTo>
                    <a:pt x="20202" y="82"/>
                  </a:lnTo>
                  <a:lnTo>
                    <a:pt x="19091" y="165"/>
                  </a:lnTo>
                  <a:lnTo>
                    <a:pt x="17980" y="370"/>
                  </a:lnTo>
                  <a:lnTo>
                    <a:pt x="16869" y="576"/>
                  </a:lnTo>
                  <a:lnTo>
                    <a:pt x="15758" y="864"/>
                  </a:lnTo>
                  <a:lnTo>
                    <a:pt x="14977" y="1111"/>
                  </a:lnTo>
                  <a:lnTo>
                    <a:pt x="14236" y="1399"/>
                  </a:lnTo>
                  <a:lnTo>
                    <a:pt x="13495" y="1687"/>
                  </a:lnTo>
                  <a:lnTo>
                    <a:pt x="12755" y="1975"/>
                  </a:lnTo>
                  <a:lnTo>
                    <a:pt x="12055" y="2304"/>
                  </a:lnTo>
                  <a:lnTo>
                    <a:pt x="11356" y="2675"/>
                  </a:lnTo>
                  <a:lnTo>
                    <a:pt x="10656" y="3045"/>
                  </a:lnTo>
                  <a:lnTo>
                    <a:pt x="9998" y="3456"/>
                  </a:lnTo>
                  <a:lnTo>
                    <a:pt x="9340" y="3868"/>
                  </a:lnTo>
                  <a:lnTo>
                    <a:pt x="8723" y="4320"/>
                  </a:lnTo>
                  <a:lnTo>
                    <a:pt x="8106" y="4773"/>
                  </a:lnTo>
                  <a:lnTo>
                    <a:pt x="7530" y="5267"/>
                  </a:lnTo>
                  <a:lnTo>
                    <a:pt x="6953" y="5760"/>
                  </a:lnTo>
                  <a:lnTo>
                    <a:pt x="6419" y="6295"/>
                  </a:lnTo>
                  <a:lnTo>
                    <a:pt x="5884" y="6830"/>
                  </a:lnTo>
                  <a:lnTo>
                    <a:pt x="5349" y="7365"/>
                  </a:lnTo>
                  <a:lnTo>
                    <a:pt x="4855" y="7941"/>
                  </a:lnTo>
                  <a:lnTo>
                    <a:pt x="4361" y="8517"/>
                  </a:lnTo>
                  <a:lnTo>
                    <a:pt x="3909" y="9134"/>
                  </a:lnTo>
                  <a:lnTo>
                    <a:pt x="3497" y="9751"/>
                  </a:lnTo>
                  <a:lnTo>
                    <a:pt x="3086" y="10369"/>
                  </a:lnTo>
                  <a:lnTo>
                    <a:pt x="2674" y="11027"/>
                  </a:lnTo>
                  <a:lnTo>
                    <a:pt x="2304" y="11685"/>
                  </a:lnTo>
                  <a:lnTo>
                    <a:pt x="1934" y="12344"/>
                  </a:lnTo>
                  <a:lnTo>
                    <a:pt x="1646" y="13002"/>
                  </a:lnTo>
                  <a:lnTo>
                    <a:pt x="1317" y="13701"/>
                  </a:lnTo>
                  <a:lnTo>
                    <a:pt x="1029" y="14401"/>
                  </a:lnTo>
                  <a:lnTo>
                    <a:pt x="782" y="15100"/>
                  </a:lnTo>
                  <a:lnTo>
                    <a:pt x="535" y="15841"/>
                  </a:lnTo>
                  <a:lnTo>
                    <a:pt x="329" y="16540"/>
                  </a:lnTo>
                  <a:lnTo>
                    <a:pt x="165" y="17281"/>
                  </a:lnTo>
                  <a:lnTo>
                    <a:pt x="0" y="18021"/>
                  </a:lnTo>
                  <a:lnTo>
                    <a:pt x="165" y="18227"/>
                  </a:lnTo>
                  <a:lnTo>
                    <a:pt x="617" y="18556"/>
                  </a:lnTo>
                  <a:lnTo>
                    <a:pt x="1111" y="18844"/>
                  </a:lnTo>
                  <a:lnTo>
                    <a:pt x="1646" y="19091"/>
                  </a:lnTo>
                  <a:lnTo>
                    <a:pt x="2222" y="19256"/>
                  </a:lnTo>
                  <a:lnTo>
                    <a:pt x="2757" y="19338"/>
                  </a:lnTo>
                  <a:lnTo>
                    <a:pt x="3333" y="19338"/>
                  </a:lnTo>
                  <a:lnTo>
                    <a:pt x="3868" y="19256"/>
                  </a:lnTo>
                  <a:lnTo>
                    <a:pt x="4156" y="19174"/>
                  </a:lnTo>
                  <a:lnTo>
                    <a:pt x="4403" y="19050"/>
                  </a:lnTo>
                  <a:lnTo>
                    <a:pt x="4896" y="18803"/>
                  </a:lnTo>
                  <a:lnTo>
                    <a:pt x="5390" y="18474"/>
                  </a:lnTo>
                  <a:lnTo>
                    <a:pt x="5843" y="18186"/>
                  </a:lnTo>
                  <a:lnTo>
                    <a:pt x="6336" y="17898"/>
                  </a:lnTo>
                  <a:lnTo>
                    <a:pt x="6871" y="17733"/>
                  </a:lnTo>
                  <a:lnTo>
                    <a:pt x="7406" y="17610"/>
                  </a:lnTo>
                  <a:lnTo>
                    <a:pt x="7982" y="17528"/>
                  </a:lnTo>
                  <a:lnTo>
                    <a:pt x="8517" y="17487"/>
                  </a:lnTo>
                  <a:lnTo>
                    <a:pt x="9875" y="17404"/>
                  </a:lnTo>
                  <a:lnTo>
                    <a:pt x="11233" y="17322"/>
                  </a:lnTo>
                  <a:lnTo>
                    <a:pt x="12549" y="17322"/>
                  </a:lnTo>
                  <a:lnTo>
                    <a:pt x="13907" y="17363"/>
                  </a:lnTo>
                  <a:lnTo>
                    <a:pt x="14565" y="17445"/>
                  </a:lnTo>
                  <a:lnTo>
                    <a:pt x="15224" y="17528"/>
                  </a:lnTo>
                  <a:lnTo>
                    <a:pt x="15882" y="17651"/>
                  </a:lnTo>
                  <a:lnTo>
                    <a:pt x="16499" y="17775"/>
                  </a:lnTo>
                  <a:lnTo>
                    <a:pt x="17157" y="17980"/>
                  </a:lnTo>
                  <a:lnTo>
                    <a:pt x="17733" y="18186"/>
                  </a:lnTo>
                  <a:lnTo>
                    <a:pt x="18351" y="18474"/>
                  </a:lnTo>
                  <a:lnTo>
                    <a:pt x="18927" y="18762"/>
                  </a:lnTo>
                  <a:lnTo>
                    <a:pt x="19503" y="19132"/>
                  </a:lnTo>
                  <a:lnTo>
                    <a:pt x="20037" y="19503"/>
                  </a:lnTo>
                  <a:lnTo>
                    <a:pt x="21107" y="20284"/>
                  </a:lnTo>
                  <a:lnTo>
                    <a:pt x="22177" y="21066"/>
                  </a:lnTo>
                  <a:lnTo>
                    <a:pt x="22712" y="21436"/>
                  </a:lnTo>
                  <a:lnTo>
                    <a:pt x="23288" y="21766"/>
                  </a:lnTo>
                  <a:lnTo>
                    <a:pt x="23864" y="22054"/>
                  </a:lnTo>
                  <a:lnTo>
                    <a:pt x="24522" y="22301"/>
                  </a:lnTo>
                  <a:lnTo>
                    <a:pt x="25181" y="22424"/>
                  </a:lnTo>
                  <a:lnTo>
                    <a:pt x="25839" y="22465"/>
                  </a:lnTo>
                  <a:lnTo>
                    <a:pt x="26168" y="22465"/>
                  </a:lnTo>
                  <a:lnTo>
                    <a:pt x="26497" y="22424"/>
                  </a:lnTo>
                  <a:lnTo>
                    <a:pt x="26826" y="22383"/>
                  </a:lnTo>
                  <a:lnTo>
                    <a:pt x="27114" y="22259"/>
                  </a:lnTo>
                  <a:lnTo>
                    <a:pt x="27402" y="22177"/>
                  </a:lnTo>
                  <a:lnTo>
                    <a:pt x="27690" y="22013"/>
                  </a:lnTo>
                  <a:lnTo>
                    <a:pt x="27978" y="21848"/>
                  </a:lnTo>
                  <a:lnTo>
                    <a:pt x="28225" y="21601"/>
                  </a:lnTo>
                  <a:lnTo>
                    <a:pt x="28554" y="21231"/>
                  </a:lnTo>
                  <a:lnTo>
                    <a:pt x="28801" y="20819"/>
                  </a:lnTo>
                  <a:lnTo>
                    <a:pt x="29007" y="20367"/>
                  </a:lnTo>
                  <a:lnTo>
                    <a:pt x="29172" y="19914"/>
                  </a:lnTo>
                  <a:lnTo>
                    <a:pt x="29295" y="19420"/>
                  </a:lnTo>
                  <a:lnTo>
                    <a:pt x="29418" y="18927"/>
                  </a:lnTo>
                  <a:lnTo>
                    <a:pt x="29583" y="17939"/>
                  </a:lnTo>
                  <a:lnTo>
                    <a:pt x="29706" y="17404"/>
                  </a:lnTo>
                  <a:lnTo>
                    <a:pt x="29830" y="16911"/>
                  </a:lnTo>
                  <a:lnTo>
                    <a:pt x="29995" y="16417"/>
                  </a:lnTo>
                  <a:lnTo>
                    <a:pt x="30241" y="15964"/>
                  </a:lnTo>
                  <a:lnTo>
                    <a:pt x="30488" y="15553"/>
                  </a:lnTo>
                  <a:lnTo>
                    <a:pt x="30817" y="15183"/>
                  </a:lnTo>
                  <a:lnTo>
                    <a:pt x="31188" y="14894"/>
                  </a:lnTo>
                  <a:lnTo>
                    <a:pt x="31393" y="14771"/>
                  </a:lnTo>
                  <a:lnTo>
                    <a:pt x="31640" y="14648"/>
                  </a:lnTo>
                  <a:lnTo>
                    <a:pt x="32093" y="14524"/>
                  </a:lnTo>
                  <a:lnTo>
                    <a:pt x="32545" y="14483"/>
                  </a:lnTo>
                  <a:lnTo>
                    <a:pt x="33039" y="14524"/>
                  </a:lnTo>
                  <a:lnTo>
                    <a:pt x="33533" y="14565"/>
                  </a:lnTo>
                  <a:lnTo>
                    <a:pt x="34397" y="14689"/>
                  </a:lnTo>
                  <a:lnTo>
                    <a:pt x="35261" y="14894"/>
                  </a:lnTo>
                  <a:lnTo>
                    <a:pt x="36125" y="15183"/>
                  </a:lnTo>
                  <a:lnTo>
                    <a:pt x="36537" y="15347"/>
                  </a:lnTo>
                  <a:lnTo>
                    <a:pt x="36907" y="15553"/>
                  </a:lnTo>
                  <a:lnTo>
                    <a:pt x="37277" y="15759"/>
                  </a:lnTo>
                  <a:lnTo>
                    <a:pt x="37647" y="16005"/>
                  </a:lnTo>
                  <a:lnTo>
                    <a:pt x="37977" y="16252"/>
                  </a:lnTo>
                  <a:lnTo>
                    <a:pt x="38306" y="16540"/>
                  </a:lnTo>
                  <a:lnTo>
                    <a:pt x="38594" y="16869"/>
                  </a:lnTo>
                  <a:lnTo>
                    <a:pt x="38841" y="17199"/>
                  </a:lnTo>
                  <a:lnTo>
                    <a:pt x="39046" y="17569"/>
                  </a:lnTo>
                  <a:lnTo>
                    <a:pt x="39211" y="17939"/>
                  </a:lnTo>
                  <a:lnTo>
                    <a:pt x="39334" y="18268"/>
                  </a:lnTo>
                  <a:lnTo>
                    <a:pt x="39417" y="18598"/>
                  </a:lnTo>
                  <a:lnTo>
                    <a:pt x="39499" y="19215"/>
                  </a:lnTo>
                  <a:lnTo>
                    <a:pt x="39540" y="19873"/>
                  </a:lnTo>
                  <a:lnTo>
                    <a:pt x="39540" y="20531"/>
                  </a:lnTo>
                  <a:lnTo>
                    <a:pt x="39540" y="21683"/>
                  </a:lnTo>
                  <a:lnTo>
                    <a:pt x="39458" y="22835"/>
                  </a:lnTo>
                  <a:lnTo>
                    <a:pt x="39376" y="23411"/>
                  </a:lnTo>
                  <a:lnTo>
                    <a:pt x="39252" y="23946"/>
                  </a:lnTo>
                  <a:lnTo>
                    <a:pt x="39129" y="24522"/>
                  </a:lnTo>
                  <a:lnTo>
                    <a:pt x="39005" y="25057"/>
                  </a:lnTo>
                  <a:lnTo>
                    <a:pt x="38799" y="25592"/>
                  </a:lnTo>
                  <a:lnTo>
                    <a:pt x="38594" y="26086"/>
                  </a:lnTo>
                  <a:lnTo>
                    <a:pt x="38306" y="26538"/>
                  </a:lnTo>
                  <a:lnTo>
                    <a:pt x="38018" y="26991"/>
                  </a:lnTo>
                  <a:lnTo>
                    <a:pt x="37689" y="27402"/>
                  </a:lnTo>
                  <a:lnTo>
                    <a:pt x="37318" y="27773"/>
                  </a:lnTo>
                  <a:lnTo>
                    <a:pt x="36907" y="28102"/>
                  </a:lnTo>
                  <a:lnTo>
                    <a:pt x="36413" y="28349"/>
                  </a:lnTo>
                  <a:lnTo>
                    <a:pt x="36043" y="28555"/>
                  </a:lnTo>
                  <a:lnTo>
                    <a:pt x="35631" y="28678"/>
                  </a:lnTo>
                  <a:lnTo>
                    <a:pt x="34767" y="28925"/>
                  </a:lnTo>
                  <a:lnTo>
                    <a:pt x="32998" y="29295"/>
                  </a:lnTo>
                  <a:lnTo>
                    <a:pt x="32175" y="29501"/>
                  </a:lnTo>
                  <a:lnTo>
                    <a:pt x="31764" y="29624"/>
                  </a:lnTo>
                  <a:lnTo>
                    <a:pt x="31393" y="29789"/>
                  </a:lnTo>
                  <a:lnTo>
                    <a:pt x="31023" y="29995"/>
                  </a:lnTo>
                  <a:lnTo>
                    <a:pt x="30735" y="30200"/>
                  </a:lnTo>
                  <a:lnTo>
                    <a:pt x="30406" y="30488"/>
                  </a:lnTo>
                  <a:lnTo>
                    <a:pt x="30159" y="30817"/>
                  </a:lnTo>
                  <a:lnTo>
                    <a:pt x="29912" y="31270"/>
                  </a:lnTo>
                  <a:lnTo>
                    <a:pt x="29706" y="31764"/>
                  </a:lnTo>
                  <a:lnTo>
                    <a:pt x="29460" y="32792"/>
                  </a:lnTo>
                  <a:lnTo>
                    <a:pt x="29295" y="33286"/>
                  </a:lnTo>
                  <a:lnTo>
                    <a:pt x="29130" y="33780"/>
                  </a:lnTo>
                  <a:lnTo>
                    <a:pt x="28884" y="34232"/>
                  </a:lnTo>
                  <a:lnTo>
                    <a:pt x="28719" y="34438"/>
                  </a:lnTo>
                  <a:lnTo>
                    <a:pt x="28554" y="34644"/>
                  </a:lnTo>
                  <a:lnTo>
                    <a:pt x="28308" y="34808"/>
                  </a:lnTo>
                  <a:lnTo>
                    <a:pt x="28061" y="34973"/>
                  </a:lnTo>
                  <a:lnTo>
                    <a:pt x="27773" y="35096"/>
                  </a:lnTo>
                  <a:lnTo>
                    <a:pt x="27485" y="35220"/>
                  </a:lnTo>
                  <a:lnTo>
                    <a:pt x="26868" y="35343"/>
                  </a:lnTo>
                  <a:lnTo>
                    <a:pt x="26250" y="35426"/>
                  </a:lnTo>
                  <a:lnTo>
                    <a:pt x="24934" y="35426"/>
                  </a:lnTo>
                  <a:lnTo>
                    <a:pt x="24275" y="35385"/>
                  </a:lnTo>
                  <a:lnTo>
                    <a:pt x="23617" y="35302"/>
                  </a:lnTo>
                  <a:lnTo>
                    <a:pt x="23000" y="35179"/>
                  </a:lnTo>
                  <a:lnTo>
                    <a:pt x="22342" y="35055"/>
                  </a:lnTo>
                  <a:lnTo>
                    <a:pt x="21724" y="34891"/>
                  </a:lnTo>
                  <a:lnTo>
                    <a:pt x="21107" y="34685"/>
                  </a:lnTo>
                  <a:lnTo>
                    <a:pt x="20120" y="34315"/>
                  </a:lnTo>
                  <a:lnTo>
                    <a:pt x="19626" y="34150"/>
                  </a:lnTo>
                  <a:lnTo>
                    <a:pt x="19132" y="33986"/>
                  </a:lnTo>
                  <a:lnTo>
                    <a:pt x="18639" y="33903"/>
                  </a:lnTo>
                  <a:lnTo>
                    <a:pt x="18145" y="33862"/>
                  </a:lnTo>
                  <a:lnTo>
                    <a:pt x="17651" y="33903"/>
                  </a:lnTo>
                  <a:lnTo>
                    <a:pt x="17445" y="33986"/>
                  </a:lnTo>
                  <a:lnTo>
                    <a:pt x="17199" y="34068"/>
                  </a:lnTo>
                  <a:lnTo>
                    <a:pt x="16910" y="34191"/>
                  </a:lnTo>
                  <a:lnTo>
                    <a:pt x="16664" y="34315"/>
                  </a:lnTo>
                  <a:lnTo>
                    <a:pt x="16211" y="34726"/>
                  </a:lnTo>
                  <a:lnTo>
                    <a:pt x="15758" y="35138"/>
                  </a:lnTo>
                  <a:lnTo>
                    <a:pt x="15347" y="35549"/>
                  </a:lnTo>
                  <a:lnTo>
                    <a:pt x="14894" y="35961"/>
                  </a:lnTo>
                  <a:lnTo>
                    <a:pt x="14442" y="36331"/>
                  </a:lnTo>
                  <a:lnTo>
                    <a:pt x="14195" y="36454"/>
                  </a:lnTo>
                  <a:lnTo>
                    <a:pt x="13948" y="36537"/>
                  </a:lnTo>
                  <a:lnTo>
                    <a:pt x="13660" y="36619"/>
                  </a:lnTo>
                  <a:lnTo>
                    <a:pt x="13372" y="36619"/>
                  </a:lnTo>
                  <a:lnTo>
                    <a:pt x="13002" y="36578"/>
                  </a:lnTo>
                  <a:lnTo>
                    <a:pt x="12631" y="36454"/>
                  </a:lnTo>
                  <a:lnTo>
                    <a:pt x="12261" y="36290"/>
                  </a:lnTo>
                  <a:lnTo>
                    <a:pt x="11932" y="36125"/>
                  </a:lnTo>
                  <a:lnTo>
                    <a:pt x="6624" y="33327"/>
                  </a:lnTo>
                  <a:lnTo>
                    <a:pt x="5801" y="32916"/>
                  </a:lnTo>
                  <a:lnTo>
                    <a:pt x="5390" y="32751"/>
                  </a:lnTo>
                  <a:lnTo>
                    <a:pt x="4937" y="32587"/>
                  </a:lnTo>
                  <a:lnTo>
                    <a:pt x="4526" y="32504"/>
                  </a:lnTo>
                  <a:lnTo>
                    <a:pt x="4073" y="32463"/>
                  </a:lnTo>
                  <a:lnTo>
                    <a:pt x="3662" y="32463"/>
                  </a:lnTo>
                  <a:lnTo>
                    <a:pt x="3209" y="32587"/>
                  </a:lnTo>
                  <a:lnTo>
                    <a:pt x="2962" y="32669"/>
                  </a:lnTo>
                  <a:lnTo>
                    <a:pt x="2716" y="32834"/>
                  </a:lnTo>
                  <a:lnTo>
                    <a:pt x="2510" y="32998"/>
                  </a:lnTo>
                  <a:lnTo>
                    <a:pt x="2304" y="33163"/>
                  </a:lnTo>
                  <a:lnTo>
                    <a:pt x="2798" y="34027"/>
                  </a:lnTo>
                  <a:lnTo>
                    <a:pt x="3292" y="34808"/>
                  </a:lnTo>
                  <a:lnTo>
                    <a:pt x="3826" y="35590"/>
                  </a:lnTo>
                  <a:lnTo>
                    <a:pt x="4403" y="36372"/>
                  </a:lnTo>
                  <a:lnTo>
                    <a:pt x="5020" y="37071"/>
                  </a:lnTo>
                  <a:lnTo>
                    <a:pt x="5637" y="37771"/>
                  </a:lnTo>
                  <a:lnTo>
                    <a:pt x="6295" y="38429"/>
                  </a:lnTo>
                  <a:lnTo>
                    <a:pt x="6995" y="39088"/>
                  </a:lnTo>
                  <a:lnTo>
                    <a:pt x="7694" y="39705"/>
                  </a:lnTo>
                  <a:lnTo>
                    <a:pt x="8435" y="40281"/>
                  </a:lnTo>
                  <a:lnTo>
                    <a:pt x="9175" y="40816"/>
                  </a:lnTo>
                  <a:lnTo>
                    <a:pt x="9957" y="41350"/>
                  </a:lnTo>
                  <a:lnTo>
                    <a:pt x="10739" y="41803"/>
                  </a:lnTo>
                  <a:lnTo>
                    <a:pt x="11562" y="42256"/>
                  </a:lnTo>
                  <a:lnTo>
                    <a:pt x="12385" y="42667"/>
                  </a:lnTo>
                  <a:lnTo>
                    <a:pt x="13249" y="43079"/>
                  </a:lnTo>
                  <a:lnTo>
                    <a:pt x="14113" y="43408"/>
                  </a:lnTo>
                  <a:lnTo>
                    <a:pt x="14977" y="43737"/>
                  </a:lnTo>
                  <a:lnTo>
                    <a:pt x="15882" y="43984"/>
                  </a:lnTo>
                  <a:lnTo>
                    <a:pt x="16787" y="44231"/>
                  </a:lnTo>
                  <a:lnTo>
                    <a:pt x="17692" y="44436"/>
                  </a:lnTo>
                  <a:lnTo>
                    <a:pt x="18639" y="44601"/>
                  </a:lnTo>
                  <a:lnTo>
                    <a:pt x="19544" y="44724"/>
                  </a:lnTo>
                  <a:lnTo>
                    <a:pt x="20490" y="44807"/>
                  </a:lnTo>
                  <a:lnTo>
                    <a:pt x="21478" y="44848"/>
                  </a:lnTo>
                  <a:lnTo>
                    <a:pt x="22424" y="44848"/>
                  </a:lnTo>
                  <a:lnTo>
                    <a:pt x="23370" y="44807"/>
                  </a:lnTo>
                  <a:lnTo>
                    <a:pt x="24317" y="44724"/>
                  </a:lnTo>
                  <a:lnTo>
                    <a:pt x="25304" y="44601"/>
                  </a:lnTo>
                  <a:lnTo>
                    <a:pt x="26250" y="44436"/>
                  </a:lnTo>
                  <a:lnTo>
                    <a:pt x="27238" y="44231"/>
                  </a:lnTo>
                  <a:lnTo>
                    <a:pt x="28184" y="43943"/>
                  </a:lnTo>
                  <a:lnTo>
                    <a:pt x="29295" y="43613"/>
                  </a:lnTo>
                  <a:lnTo>
                    <a:pt x="30365" y="43202"/>
                  </a:lnTo>
                  <a:lnTo>
                    <a:pt x="31393" y="42749"/>
                  </a:lnTo>
                  <a:lnTo>
                    <a:pt x="32422" y="42256"/>
                  </a:lnTo>
                  <a:lnTo>
                    <a:pt x="33368" y="41721"/>
                  </a:lnTo>
                  <a:lnTo>
                    <a:pt x="34315" y="41145"/>
                  </a:lnTo>
                  <a:lnTo>
                    <a:pt x="35220" y="40528"/>
                  </a:lnTo>
                  <a:lnTo>
                    <a:pt x="36084" y="39828"/>
                  </a:lnTo>
                  <a:lnTo>
                    <a:pt x="36907" y="39129"/>
                  </a:lnTo>
                  <a:lnTo>
                    <a:pt x="37730" y="38388"/>
                  </a:lnTo>
                  <a:lnTo>
                    <a:pt x="38470" y="37606"/>
                  </a:lnTo>
                  <a:lnTo>
                    <a:pt x="39170" y="36783"/>
                  </a:lnTo>
                  <a:lnTo>
                    <a:pt x="39869" y="35961"/>
                  </a:lnTo>
                  <a:lnTo>
                    <a:pt x="40486" y="35096"/>
                  </a:lnTo>
                  <a:lnTo>
                    <a:pt x="41062" y="34191"/>
                  </a:lnTo>
                  <a:lnTo>
                    <a:pt x="41597" y="33245"/>
                  </a:lnTo>
                  <a:lnTo>
                    <a:pt x="42091" y="32299"/>
                  </a:lnTo>
                  <a:lnTo>
                    <a:pt x="42544" y="31311"/>
                  </a:lnTo>
                  <a:lnTo>
                    <a:pt x="42955" y="30324"/>
                  </a:lnTo>
                  <a:lnTo>
                    <a:pt x="43325" y="29295"/>
                  </a:lnTo>
                  <a:lnTo>
                    <a:pt x="43613" y="28266"/>
                  </a:lnTo>
                  <a:lnTo>
                    <a:pt x="43901" y="27197"/>
                  </a:lnTo>
                  <a:lnTo>
                    <a:pt x="44107" y="26127"/>
                  </a:lnTo>
                  <a:lnTo>
                    <a:pt x="44231" y="25057"/>
                  </a:lnTo>
                  <a:lnTo>
                    <a:pt x="44354" y="23987"/>
                  </a:lnTo>
                  <a:lnTo>
                    <a:pt x="44395" y="22877"/>
                  </a:lnTo>
                  <a:lnTo>
                    <a:pt x="44395" y="21766"/>
                  </a:lnTo>
                  <a:lnTo>
                    <a:pt x="44313" y="20655"/>
                  </a:lnTo>
                  <a:lnTo>
                    <a:pt x="44231" y="19544"/>
                  </a:lnTo>
                  <a:lnTo>
                    <a:pt x="44025" y="18433"/>
                  </a:lnTo>
                  <a:lnTo>
                    <a:pt x="43819" y="17322"/>
                  </a:lnTo>
                  <a:lnTo>
                    <a:pt x="43531" y="16211"/>
                  </a:lnTo>
                  <a:lnTo>
                    <a:pt x="43161" y="15100"/>
                  </a:lnTo>
                  <a:lnTo>
                    <a:pt x="42749" y="14030"/>
                  </a:lnTo>
                  <a:lnTo>
                    <a:pt x="42338" y="13002"/>
                  </a:lnTo>
                  <a:lnTo>
                    <a:pt x="41803" y="11973"/>
                  </a:lnTo>
                  <a:lnTo>
                    <a:pt x="41268" y="10986"/>
                  </a:lnTo>
                  <a:lnTo>
                    <a:pt x="40692" y="10081"/>
                  </a:lnTo>
                  <a:lnTo>
                    <a:pt x="40075" y="9175"/>
                  </a:lnTo>
                  <a:lnTo>
                    <a:pt x="39417" y="8311"/>
                  </a:lnTo>
                  <a:lnTo>
                    <a:pt x="38676" y="7488"/>
                  </a:lnTo>
                  <a:lnTo>
                    <a:pt x="37935" y="6666"/>
                  </a:lnTo>
                  <a:lnTo>
                    <a:pt x="37154" y="5925"/>
                  </a:lnTo>
                  <a:lnTo>
                    <a:pt x="36372" y="5226"/>
                  </a:lnTo>
                  <a:lnTo>
                    <a:pt x="35508" y="4526"/>
                  </a:lnTo>
                  <a:lnTo>
                    <a:pt x="34644" y="3909"/>
                  </a:lnTo>
                  <a:lnTo>
                    <a:pt x="33739" y="3333"/>
                  </a:lnTo>
                  <a:lnTo>
                    <a:pt x="32792" y="2798"/>
                  </a:lnTo>
                  <a:lnTo>
                    <a:pt x="31846" y="2304"/>
                  </a:lnTo>
                  <a:lnTo>
                    <a:pt x="30859" y="1852"/>
                  </a:lnTo>
                  <a:lnTo>
                    <a:pt x="29871" y="1440"/>
                  </a:lnTo>
                  <a:lnTo>
                    <a:pt x="28842" y="1070"/>
                  </a:lnTo>
                  <a:lnTo>
                    <a:pt x="27814" y="782"/>
                  </a:lnTo>
                  <a:lnTo>
                    <a:pt x="26785" y="494"/>
                  </a:lnTo>
                  <a:lnTo>
                    <a:pt x="25715" y="288"/>
                  </a:lnTo>
                  <a:lnTo>
                    <a:pt x="24605" y="165"/>
                  </a:lnTo>
                  <a:lnTo>
                    <a:pt x="23535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385;p54">
              <a:extLst>
                <a:ext uri="{FF2B5EF4-FFF2-40B4-BE49-F238E27FC236}">
                  <a16:creationId xmlns:a16="http://schemas.microsoft.com/office/drawing/2014/main" id="{0410CB27-6099-4FFD-8668-732EDB6A20EF}"/>
                </a:ext>
              </a:extLst>
            </p:cNvPr>
            <p:cNvSpPr/>
            <p:nvPr/>
          </p:nvSpPr>
          <p:spPr>
            <a:xfrm>
              <a:off x="3169675" y="1390675"/>
              <a:ext cx="785875" cy="284950"/>
            </a:xfrm>
            <a:custGeom>
              <a:avLst/>
              <a:gdLst/>
              <a:ahLst/>
              <a:cxnLst/>
              <a:rect l="l" t="t" r="r" b="b"/>
              <a:pathLst>
                <a:path w="31435" h="11398" extrusionOk="0">
                  <a:moveTo>
                    <a:pt x="124" y="0"/>
                  </a:moveTo>
                  <a:lnTo>
                    <a:pt x="42" y="1029"/>
                  </a:lnTo>
                  <a:lnTo>
                    <a:pt x="0" y="2058"/>
                  </a:lnTo>
                  <a:lnTo>
                    <a:pt x="42" y="3127"/>
                  </a:lnTo>
                  <a:lnTo>
                    <a:pt x="83" y="4156"/>
                  </a:lnTo>
                  <a:lnTo>
                    <a:pt x="206" y="5226"/>
                  </a:lnTo>
                  <a:lnTo>
                    <a:pt x="371" y="6295"/>
                  </a:lnTo>
                  <a:lnTo>
                    <a:pt x="618" y="7365"/>
                  </a:lnTo>
                  <a:lnTo>
                    <a:pt x="906" y="8394"/>
                  </a:lnTo>
                  <a:lnTo>
                    <a:pt x="1111" y="9176"/>
                  </a:lnTo>
                  <a:lnTo>
                    <a:pt x="1399" y="9916"/>
                  </a:lnTo>
                  <a:lnTo>
                    <a:pt x="1687" y="10657"/>
                  </a:lnTo>
                  <a:lnTo>
                    <a:pt x="1975" y="11397"/>
                  </a:lnTo>
                  <a:lnTo>
                    <a:pt x="2305" y="11109"/>
                  </a:lnTo>
                  <a:lnTo>
                    <a:pt x="2551" y="10780"/>
                  </a:lnTo>
                  <a:lnTo>
                    <a:pt x="3086" y="10081"/>
                  </a:lnTo>
                  <a:lnTo>
                    <a:pt x="3333" y="9710"/>
                  </a:lnTo>
                  <a:lnTo>
                    <a:pt x="3621" y="9422"/>
                  </a:lnTo>
                  <a:lnTo>
                    <a:pt x="3950" y="9176"/>
                  </a:lnTo>
                  <a:lnTo>
                    <a:pt x="4321" y="8970"/>
                  </a:lnTo>
                  <a:lnTo>
                    <a:pt x="4732" y="8888"/>
                  </a:lnTo>
                  <a:lnTo>
                    <a:pt x="5185" y="8846"/>
                  </a:lnTo>
                  <a:lnTo>
                    <a:pt x="5596" y="8888"/>
                  </a:lnTo>
                  <a:lnTo>
                    <a:pt x="6008" y="8970"/>
                  </a:lnTo>
                  <a:lnTo>
                    <a:pt x="7653" y="9299"/>
                  </a:lnTo>
                  <a:lnTo>
                    <a:pt x="9217" y="9710"/>
                  </a:lnTo>
                  <a:lnTo>
                    <a:pt x="11439" y="10451"/>
                  </a:lnTo>
                  <a:lnTo>
                    <a:pt x="12550" y="10780"/>
                  </a:lnTo>
                  <a:lnTo>
                    <a:pt x="13126" y="10904"/>
                  </a:lnTo>
                  <a:lnTo>
                    <a:pt x="13702" y="10986"/>
                  </a:lnTo>
                  <a:lnTo>
                    <a:pt x="14648" y="11109"/>
                  </a:lnTo>
                  <a:lnTo>
                    <a:pt x="15594" y="11150"/>
                  </a:lnTo>
                  <a:lnTo>
                    <a:pt x="16541" y="11192"/>
                  </a:lnTo>
                  <a:lnTo>
                    <a:pt x="17487" y="11150"/>
                  </a:lnTo>
                  <a:lnTo>
                    <a:pt x="18968" y="11109"/>
                  </a:lnTo>
                  <a:lnTo>
                    <a:pt x="20490" y="11068"/>
                  </a:lnTo>
                  <a:lnTo>
                    <a:pt x="21972" y="10945"/>
                  </a:lnTo>
                  <a:lnTo>
                    <a:pt x="23453" y="10780"/>
                  </a:lnTo>
                  <a:lnTo>
                    <a:pt x="24194" y="10657"/>
                  </a:lnTo>
                  <a:lnTo>
                    <a:pt x="24934" y="10533"/>
                  </a:lnTo>
                  <a:lnTo>
                    <a:pt x="25634" y="10369"/>
                  </a:lnTo>
                  <a:lnTo>
                    <a:pt x="26333" y="10163"/>
                  </a:lnTo>
                  <a:lnTo>
                    <a:pt x="27033" y="9957"/>
                  </a:lnTo>
                  <a:lnTo>
                    <a:pt x="27732" y="9669"/>
                  </a:lnTo>
                  <a:lnTo>
                    <a:pt x="28390" y="9381"/>
                  </a:lnTo>
                  <a:lnTo>
                    <a:pt x="29090" y="9052"/>
                  </a:lnTo>
                  <a:lnTo>
                    <a:pt x="29625" y="8723"/>
                  </a:lnTo>
                  <a:lnTo>
                    <a:pt x="30159" y="8312"/>
                  </a:lnTo>
                  <a:lnTo>
                    <a:pt x="30406" y="8106"/>
                  </a:lnTo>
                  <a:lnTo>
                    <a:pt x="30653" y="7859"/>
                  </a:lnTo>
                  <a:lnTo>
                    <a:pt x="30859" y="7612"/>
                  </a:lnTo>
                  <a:lnTo>
                    <a:pt x="31024" y="7365"/>
                  </a:lnTo>
                  <a:lnTo>
                    <a:pt x="31188" y="7077"/>
                  </a:lnTo>
                  <a:lnTo>
                    <a:pt x="31312" y="6748"/>
                  </a:lnTo>
                  <a:lnTo>
                    <a:pt x="31394" y="6419"/>
                  </a:lnTo>
                  <a:lnTo>
                    <a:pt x="31435" y="6090"/>
                  </a:lnTo>
                  <a:lnTo>
                    <a:pt x="31435" y="5761"/>
                  </a:lnTo>
                  <a:lnTo>
                    <a:pt x="31394" y="5473"/>
                  </a:lnTo>
                  <a:lnTo>
                    <a:pt x="31270" y="5143"/>
                  </a:lnTo>
                  <a:lnTo>
                    <a:pt x="31147" y="4855"/>
                  </a:lnTo>
                  <a:lnTo>
                    <a:pt x="30159" y="5102"/>
                  </a:lnTo>
                  <a:lnTo>
                    <a:pt x="29213" y="5308"/>
                  </a:lnTo>
                  <a:lnTo>
                    <a:pt x="28226" y="5514"/>
                  </a:lnTo>
                  <a:lnTo>
                    <a:pt x="27238" y="5637"/>
                  </a:lnTo>
                  <a:lnTo>
                    <a:pt x="26292" y="5678"/>
                  </a:lnTo>
                  <a:lnTo>
                    <a:pt x="25798" y="5678"/>
                  </a:lnTo>
                  <a:lnTo>
                    <a:pt x="25304" y="5637"/>
                  </a:lnTo>
                  <a:lnTo>
                    <a:pt x="24852" y="5555"/>
                  </a:lnTo>
                  <a:lnTo>
                    <a:pt x="24358" y="5473"/>
                  </a:lnTo>
                  <a:lnTo>
                    <a:pt x="23906" y="5349"/>
                  </a:lnTo>
                  <a:lnTo>
                    <a:pt x="23453" y="5185"/>
                  </a:lnTo>
                  <a:lnTo>
                    <a:pt x="23000" y="4979"/>
                  </a:lnTo>
                  <a:lnTo>
                    <a:pt x="22589" y="4773"/>
                  </a:lnTo>
                  <a:lnTo>
                    <a:pt x="21807" y="4279"/>
                  </a:lnTo>
                  <a:lnTo>
                    <a:pt x="20984" y="3703"/>
                  </a:lnTo>
                  <a:lnTo>
                    <a:pt x="20244" y="3127"/>
                  </a:lnTo>
                  <a:lnTo>
                    <a:pt x="19421" y="2634"/>
                  </a:lnTo>
                  <a:lnTo>
                    <a:pt x="19050" y="2387"/>
                  </a:lnTo>
                  <a:lnTo>
                    <a:pt x="18639" y="2140"/>
                  </a:lnTo>
                  <a:lnTo>
                    <a:pt x="18186" y="1975"/>
                  </a:lnTo>
                  <a:lnTo>
                    <a:pt x="17775" y="1811"/>
                  </a:lnTo>
                  <a:lnTo>
                    <a:pt x="17322" y="1687"/>
                  </a:lnTo>
                  <a:lnTo>
                    <a:pt x="16870" y="1646"/>
                  </a:lnTo>
                  <a:lnTo>
                    <a:pt x="16253" y="1605"/>
                  </a:lnTo>
                  <a:lnTo>
                    <a:pt x="15635" y="1646"/>
                  </a:lnTo>
                  <a:lnTo>
                    <a:pt x="15059" y="1770"/>
                  </a:lnTo>
                  <a:lnTo>
                    <a:pt x="14442" y="1934"/>
                  </a:lnTo>
                  <a:lnTo>
                    <a:pt x="13249" y="2304"/>
                  </a:lnTo>
                  <a:lnTo>
                    <a:pt x="12632" y="2510"/>
                  </a:lnTo>
                  <a:lnTo>
                    <a:pt x="12056" y="2675"/>
                  </a:lnTo>
                  <a:lnTo>
                    <a:pt x="11521" y="2798"/>
                  </a:lnTo>
                  <a:lnTo>
                    <a:pt x="11027" y="2880"/>
                  </a:lnTo>
                  <a:lnTo>
                    <a:pt x="10492" y="2922"/>
                  </a:lnTo>
                  <a:lnTo>
                    <a:pt x="9957" y="2963"/>
                  </a:lnTo>
                  <a:lnTo>
                    <a:pt x="9464" y="3004"/>
                  </a:lnTo>
                  <a:lnTo>
                    <a:pt x="8929" y="3004"/>
                  </a:lnTo>
                  <a:lnTo>
                    <a:pt x="7859" y="2880"/>
                  </a:lnTo>
                  <a:lnTo>
                    <a:pt x="6830" y="2716"/>
                  </a:lnTo>
                  <a:lnTo>
                    <a:pt x="5843" y="2428"/>
                  </a:lnTo>
                  <a:lnTo>
                    <a:pt x="4856" y="2058"/>
                  </a:lnTo>
                  <a:lnTo>
                    <a:pt x="3868" y="1605"/>
                  </a:lnTo>
                  <a:lnTo>
                    <a:pt x="2387" y="741"/>
                  </a:lnTo>
                  <a:lnTo>
                    <a:pt x="1605" y="371"/>
                  </a:lnTo>
                  <a:lnTo>
                    <a:pt x="1235" y="206"/>
                  </a:lnTo>
                  <a:lnTo>
                    <a:pt x="823" y="83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" name="Google Shape;937;p44">
            <a:extLst>
              <a:ext uri="{FF2B5EF4-FFF2-40B4-BE49-F238E27FC236}">
                <a16:creationId xmlns:a16="http://schemas.microsoft.com/office/drawing/2014/main" id="{A5B3DFC0-650D-4494-921D-0301E816B864}"/>
              </a:ext>
            </a:extLst>
          </p:cNvPr>
          <p:cNvGrpSpPr/>
          <p:nvPr/>
        </p:nvGrpSpPr>
        <p:grpSpPr>
          <a:xfrm>
            <a:off x="5905256" y="1304287"/>
            <a:ext cx="319151" cy="173021"/>
            <a:chOff x="3892080" y="1333992"/>
            <a:chExt cx="4491693" cy="2435079"/>
          </a:xfrm>
        </p:grpSpPr>
        <p:grpSp>
          <p:nvGrpSpPr>
            <p:cNvPr id="117" name="Google Shape;938;p44">
              <a:extLst>
                <a:ext uri="{FF2B5EF4-FFF2-40B4-BE49-F238E27FC236}">
                  <a16:creationId xmlns:a16="http://schemas.microsoft.com/office/drawing/2014/main" id="{92CE0724-A79E-49B1-883E-67C1FE88EC62}"/>
                </a:ext>
              </a:extLst>
            </p:cNvPr>
            <p:cNvGrpSpPr/>
            <p:nvPr/>
          </p:nvGrpSpPr>
          <p:grpSpPr>
            <a:xfrm>
              <a:off x="5003389" y="1437199"/>
              <a:ext cx="2331871" cy="2331871"/>
              <a:chOff x="238125" y="883575"/>
              <a:chExt cx="1122225" cy="1122225"/>
            </a:xfrm>
          </p:grpSpPr>
          <p:sp>
            <p:nvSpPr>
              <p:cNvPr id="119" name="Google Shape;939;p44">
                <a:extLst>
                  <a:ext uri="{FF2B5EF4-FFF2-40B4-BE49-F238E27FC236}">
                    <a16:creationId xmlns:a16="http://schemas.microsoft.com/office/drawing/2014/main" id="{ECE3C765-77E0-498E-B602-EFE82701B455}"/>
                  </a:ext>
                </a:extLst>
              </p:cNvPr>
              <p:cNvSpPr/>
              <p:nvPr/>
            </p:nvSpPr>
            <p:spPr>
              <a:xfrm>
                <a:off x="239150" y="883575"/>
                <a:ext cx="11212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8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939" y="453"/>
                    </a:lnTo>
                    <a:lnTo>
                      <a:pt x="16828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1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1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3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69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41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1" y="21272"/>
                    </a:lnTo>
                    <a:lnTo>
                      <a:pt x="0" y="22424"/>
                    </a:lnTo>
                    <a:lnTo>
                      <a:pt x="41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41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69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3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1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1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8" y="44148"/>
                    </a:lnTo>
                    <a:lnTo>
                      <a:pt x="17939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89" y="43860"/>
                    </a:lnTo>
                    <a:lnTo>
                      <a:pt x="30159" y="43490"/>
                    </a:lnTo>
                    <a:lnTo>
                      <a:pt x="31188" y="43120"/>
                    </a:lnTo>
                    <a:lnTo>
                      <a:pt x="32175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6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1" y="34973"/>
                    </a:lnTo>
                    <a:lnTo>
                      <a:pt x="41639" y="34068"/>
                    </a:lnTo>
                    <a:lnTo>
                      <a:pt x="42173" y="33121"/>
                    </a:lnTo>
                    <a:lnTo>
                      <a:pt x="42667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0" y="29130"/>
                    </a:lnTo>
                    <a:lnTo>
                      <a:pt x="44148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8" y="16828"/>
                    </a:lnTo>
                    <a:lnTo>
                      <a:pt x="43860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7" y="12714"/>
                    </a:lnTo>
                    <a:lnTo>
                      <a:pt x="42173" y="11767"/>
                    </a:lnTo>
                    <a:lnTo>
                      <a:pt x="41639" y="10821"/>
                    </a:lnTo>
                    <a:lnTo>
                      <a:pt x="41021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6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5" y="2222"/>
                    </a:lnTo>
                    <a:lnTo>
                      <a:pt x="31188" y="1769"/>
                    </a:lnTo>
                    <a:lnTo>
                      <a:pt x="30159" y="1358"/>
                    </a:lnTo>
                    <a:lnTo>
                      <a:pt x="29089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940;p44">
                <a:extLst>
                  <a:ext uri="{FF2B5EF4-FFF2-40B4-BE49-F238E27FC236}">
                    <a16:creationId xmlns:a16="http://schemas.microsoft.com/office/drawing/2014/main" id="{9F8708F2-E954-4899-9B02-4E107BA2B36C}"/>
                  </a:ext>
                </a:extLst>
              </p:cNvPr>
              <p:cNvSpPr/>
              <p:nvPr/>
            </p:nvSpPr>
            <p:spPr>
              <a:xfrm>
                <a:off x="90362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4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6" y="3045"/>
                    </a:lnTo>
                    <a:lnTo>
                      <a:pt x="1605" y="3580"/>
                    </a:lnTo>
                    <a:lnTo>
                      <a:pt x="824" y="4074"/>
                    </a:lnTo>
                    <a:lnTo>
                      <a:pt x="1" y="4567"/>
                    </a:lnTo>
                    <a:lnTo>
                      <a:pt x="3745" y="2757"/>
                    </a:lnTo>
                    <a:lnTo>
                      <a:pt x="7407" y="906"/>
                    </a:lnTo>
                    <a:lnTo>
                      <a:pt x="6584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941;p44">
                <a:extLst>
                  <a:ext uri="{FF2B5EF4-FFF2-40B4-BE49-F238E27FC236}">
                    <a16:creationId xmlns:a16="http://schemas.microsoft.com/office/drawing/2014/main" id="{767C8E9B-0BFD-46D0-A148-8D35BBB1EF2B}"/>
                  </a:ext>
                </a:extLst>
              </p:cNvPr>
              <p:cNvSpPr/>
              <p:nvPr/>
            </p:nvSpPr>
            <p:spPr>
              <a:xfrm>
                <a:off x="479850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6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4" y="2799"/>
                    </a:lnTo>
                    <a:lnTo>
                      <a:pt x="30200" y="3045"/>
                    </a:lnTo>
                    <a:lnTo>
                      <a:pt x="27937" y="4239"/>
                    </a:lnTo>
                    <a:lnTo>
                      <a:pt x="25633" y="5391"/>
                    </a:lnTo>
                    <a:lnTo>
                      <a:pt x="23288" y="6502"/>
                    </a:lnTo>
                    <a:lnTo>
                      <a:pt x="20902" y="7530"/>
                    </a:lnTo>
                    <a:lnTo>
                      <a:pt x="18803" y="8394"/>
                    </a:lnTo>
                    <a:lnTo>
                      <a:pt x="16664" y="9258"/>
                    </a:lnTo>
                    <a:lnTo>
                      <a:pt x="14483" y="10040"/>
                    </a:lnTo>
                    <a:lnTo>
                      <a:pt x="12343" y="10822"/>
                    </a:lnTo>
                    <a:lnTo>
                      <a:pt x="10122" y="11521"/>
                    </a:lnTo>
                    <a:lnTo>
                      <a:pt x="7941" y="12180"/>
                    </a:lnTo>
                    <a:lnTo>
                      <a:pt x="5719" y="12797"/>
                    </a:lnTo>
                    <a:lnTo>
                      <a:pt x="3497" y="13373"/>
                    </a:lnTo>
                    <a:lnTo>
                      <a:pt x="2880" y="13537"/>
                    </a:lnTo>
                    <a:lnTo>
                      <a:pt x="1975" y="13743"/>
                    </a:lnTo>
                    <a:lnTo>
                      <a:pt x="946" y="13866"/>
                    </a:lnTo>
                    <a:lnTo>
                      <a:pt x="453" y="13908"/>
                    </a:lnTo>
                    <a:lnTo>
                      <a:pt x="0" y="13949"/>
                    </a:lnTo>
                    <a:lnTo>
                      <a:pt x="987" y="14607"/>
                    </a:lnTo>
                    <a:lnTo>
                      <a:pt x="2057" y="15183"/>
                    </a:lnTo>
                    <a:lnTo>
                      <a:pt x="3127" y="15759"/>
                    </a:lnTo>
                    <a:lnTo>
                      <a:pt x="4197" y="16253"/>
                    </a:lnTo>
                    <a:lnTo>
                      <a:pt x="4402" y="15924"/>
                    </a:lnTo>
                    <a:lnTo>
                      <a:pt x="4649" y="15636"/>
                    </a:lnTo>
                    <a:lnTo>
                      <a:pt x="4937" y="15389"/>
                    </a:lnTo>
                    <a:lnTo>
                      <a:pt x="5225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5" y="14689"/>
                    </a:lnTo>
                    <a:lnTo>
                      <a:pt x="6707" y="14566"/>
                    </a:lnTo>
                    <a:lnTo>
                      <a:pt x="7529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0" y="13949"/>
                    </a:lnTo>
                    <a:lnTo>
                      <a:pt x="11726" y="13578"/>
                    </a:lnTo>
                    <a:lnTo>
                      <a:pt x="13372" y="13167"/>
                    </a:lnTo>
                    <a:lnTo>
                      <a:pt x="16581" y="12303"/>
                    </a:lnTo>
                    <a:lnTo>
                      <a:pt x="19832" y="11398"/>
                    </a:lnTo>
                    <a:lnTo>
                      <a:pt x="23082" y="10534"/>
                    </a:lnTo>
                    <a:lnTo>
                      <a:pt x="24893" y="10081"/>
                    </a:lnTo>
                    <a:lnTo>
                      <a:pt x="26703" y="9711"/>
                    </a:lnTo>
                    <a:lnTo>
                      <a:pt x="27649" y="9546"/>
                    </a:lnTo>
                    <a:lnTo>
                      <a:pt x="28554" y="9423"/>
                    </a:lnTo>
                    <a:lnTo>
                      <a:pt x="29501" y="9341"/>
                    </a:lnTo>
                    <a:lnTo>
                      <a:pt x="30406" y="9299"/>
                    </a:lnTo>
                    <a:lnTo>
                      <a:pt x="31188" y="8271"/>
                    </a:lnTo>
                    <a:lnTo>
                      <a:pt x="31887" y="7201"/>
                    </a:lnTo>
                    <a:lnTo>
                      <a:pt x="32545" y="6049"/>
                    </a:lnTo>
                    <a:lnTo>
                      <a:pt x="33121" y="4897"/>
                    </a:lnTo>
                    <a:lnTo>
                      <a:pt x="33615" y="3704"/>
                    </a:lnTo>
                    <a:lnTo>
                      <a:pt x="34068" y="2511"/>
                    </a:lnTo>
                    <a:lnTo>
                      <a:pt x="34438" y="1235"/>
                    </a:lnTo>
                    <a:lnTo>
                      <a:pt x="34726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942;p44">
                <a:extLst>
                  <a:ext uri="{FF2B5EF4-FFF2-40B4-BE49-F238E27FC236}">
                    <a16:creationId xmlns:a16="http://schemas.microsoft.com/office/drawing/2014/main" id="{B137781E-5FD4-400C-B2F6-20FF5EB6A5AC}"/>
                  </a:ext>
                </a:extLst>
              </p:cNvPr>
              <p:cNvSpPr/>
              <p:nvPr/>
            </p:nvSpPr>
            <p:spPr>
              <a:xfrm>
                <a:off x="540525" y="902075"/>
                <a:ext cx="445425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7" h="7119" extrusionOk="0">
                    <a:moveTo>
                      <a:pt x="15882" y="1"/>
                    </a:moveTo>
                    <a:lnTo>
                      <a:pt x="14566" y="618"/>
                    </a:lnTo>
                    <a:lnTo>
                      <a:pt x="13249" y="1194"/>
                    </a:lnTo>
                    <a:lnTo>
                      <a:pt x="11933" y="1770"/>
                    </a:lnTo>
                    <a:lnTo>
                      <a:pt x="10575" y="2305"/>
                    </a:lnTo>
                    <a:lnTo>
                      <a:pt x="7983" y="3210"/>
                    </a:lnTo>
                    <a:lnTo>
                      <a:pt x="6666" y="3662"/>
                    </a:lnTo>
                    <a:lnTo>
                      <a:pt x="5391" y="4197"/>
                    </a:lnTo>
                    <a:lnTo>
                      <a:pt x="4691" y="4485"/>
                    </a:lnTo>
                    <a:lnTo>
                      <a:pt x="4033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1" y="7119"/>
                    </a:lnTo>
                    <a:lnTo>
                      <a:pt x="15306" y="1400"/>
                    </a:lnTo>
                    <a:lnTo>
                      <a:pt x="16541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9" y="247"/>
                    </a:lnTo>
                    <a:lnTo>
                      <a:pt x="15882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943;p44">
                <a:extLst>
                  <a:ext uri="{FF2B5EF4-FFF2-40B4-BE49-F238E27FC236}">
                    <a16:creationId xmlns:a16="http://schemas.microsoft.com/office/drawing/2014/main" id="{03CF5AD5-59F8-409A-8B4F-BB9785FB89F7}"/>
                  </a:ext>
                </a:extLst>
              </p:cNvPr>
              <p:cNvSpPr/>
              <p:nvPr/>
            </p:nvSpPr>
            <p:spPr>
              <a:xfrm>
                <a:off x="250450" y="1286775"/>
                <a:ext cx="113175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527" h="1647" extrusionOk="0">
                    <a:moveTo>
                      <a:pt x="4527" y="1"/>
                    </a:moveTo>
                    <a:lnTo>
                      <a:pt x="3416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9" y="453"/>
                    </a:lnTo>
                    <a:lnTo>
                      <a:pt x="1" y="1646"/>
                    </a:lnTo>
                    <a:lnTo>
                      <a:pt x="1" y="1646"/>
                    </a:lnTo>
                    <a:lnTo>
                      <a:pt x="206" y="1564"/>
                    </a:lnTo>
                    <a:lnTo>
                      <a:pt x="4527" y="1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944;p44">
                <a:extLst>
                  <a:ext uri="{FF2B5EF4-FFF2-40B4-BE49-F238E27FC236}">
                    <a16:creationId xmlns:a16="http://schemas.microsoft.com/office/drawing/2014/main" id="{A31AAE09-EB7D-46A5-8DD3-309D4C537E79}"/>
                  </a:ext>
                </a:extLst>
              </p:cNvPr>
              <p:cNvSpPr/>
              <p:nvPr/>
            </p:nvSpPr>
            <p:spPr>
              <a:xfrm>
                <a:off x="38005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30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1" y="11232"/>
                    </a:lnTo>
                    <a:lnTo>
                      <a:pt x="7530" y="11850"/>
                    </a:lnTo>
                    <a:lnTo>
                      <a:pt x="6049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5" y="13454"/>
                    </a:lnTo>
                    <a:lnTo>
                      <a:pt x="2223" y="13619"/>
                    </a:lnTo>
                    <a:lnTo>
                      <a:pt x="1482" y="13701"/>
                    </a:lnTo>
                    <a:lnTo>
                      <a:pt x="742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7" y="16211"/>
                    </a:lnTo>
                    <a:lnTo>
                      <a:pt x="3334" y="15882"/>
                    </a:lnTo>
                    <a:lnTo>
                      <a:pt x="3622" y="15676"/>
                    </a:lnTo>
                    <a:lnTo>
                      <a:pt x="3951" y="15470"/>
                    </a:lnTo>
                    <a:lnTo>
                      <a:pt x="4403" y="15306"/>
                    </a:lnTo>
                    <a:lnTo>
                      <a:pt x="4856" y="15141"/>
                    </a:lnTo>
                    <a:lnTo>
                      <a:pt x="6008" y="14853"/>
                    </a:lnTo>
                    <a:lnTo>
                      <a:pt x="7242" y="14565"/>
                    </a:lnTo>
                    <a:lnTo>
                      <a:pt x="9711" y="14071"/>
                    </a:lnTo>
                    <a:lnTo>
                      <a:pt x="10740" y="13866"/>
                    </a:lnTo>
                    <a:lnTo>
                      <a:pt x="11563" y="13619"/>
                    </a:lnTo>
                    <a:lnTo>
                      <a:pt x="13291" y="12961"/>
                    </a:lnTo>
                    <a:lnTo>
                      <a:pt x="14978" y="12261"/>
                    </a:lnTo>
                    <a:lnTo>
                      <a:pt x="16706" y="11479"/>
                    </a:lnTo>
                    <a:lnTo>
                      <a:pt x="18393" y="10698"/>
                    </a:lnTo>
                    <a:lnTo>
                      <a:pt x="21767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5" y="2551"/>
                    </a:lnTo>
                    <a:lnTo>
                      <a:pt x="38924" y="2057"/>
                    </a:lnTo>
                    <a:lnTo>
                      <a:pt x="39047" y="1029"/>
                    </a:lnTo>
                    <a:lnTo>
                      <a:pt x="39130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945;p44">
                <a:extLst>
                  <a:ext uri="{FF2B5EF4-FFF2-40B4-BE49-F238E27FC236}">
                    <a16:creationId xmlns:a16="http://schemas.microsoft.com/office/drawing/2014/main" id="{B87BF616-2073-4ADB-B40E-221C490CEB87}"/>
                  </a:ext>
                </a:extLst>
              </p:cNvPr>
              <p:cNvSpPr/>
              <p:nvPr/>
            </p:nvSpPr>
            <p:spPr>
              <a:xfrm>
                <a:off x="283375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7" y="988"/>
                    </a:lnTo>
                    <a:lnTo>
                      <a:pt x="37936" y="1893"/>
                    </a:lnTo>
                    <a:lnTo>
                      <a:pt x="36084" y="2716"/>
                    </a:lnTo>
                    <a:lnTo>
                      <a:pt x="34150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8" y="5596"/>
                    </a:lnTo>
                    <a:lnTo>
                      <a:pt x="26333" y="6254"/>
                    </a:lnTo>
                    <a:lnTo>
                      <a:pt x="22342" y="7489"/>
                    </a:lnTo>
                    <a:lnTo>
                      <a:pt x="18351" y="8764"/>
                    </a:lnTo>
                    <a:lnTo>
                      <a:pt x="16376" y="9422"/>
                    </a:lnTo>
                    <a:lnTo>
                      <a:pt x="14401" y="10122"/>
                    </a:lnTo>
                    <a:lnTo>
                      <a:pt x="12467" y="10821"/>
                    </a:lnTo>
                    <a:lnTo>
                      <a:pt x="10533" y="11603"/>
                    </a:lnTo>
                    <a:lnTo>
                      <a:pt x="9176" y="12179"/>
                    </a:lnTo>
                    <a:lnTo>
                      <a:pt x="7859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0" y="16746"/>
                    </a:lnTo>
                    <a:lnTo>
                      <a:pt x="412" y="17610"/>
                    </a:lnTo>
                    <a:lnTo>
                      <a:pt x="823" y="18433"/>
                    </a:lnTo>
                    <a:lnTo>
                      <a:pt x="1276" y="19256"/>
                    </a:lnTo>
                    <a:lnTo>
                      <a:pt x="1770" y="20038"/>
                    </a:lnTo>
                    <a:lnTo>
                      <a:pt x="2428" y="19667"/>
                    </a:lnTo>
                    <a:lnTo>
                      <a:pt x="3169" y="19297"/>
                    </a:lnTo>
                    <a:lnTo>
                      <a:pt x="4732" y="18639"/>
                    </a:lnTo>
                    <a:lnTo>
                      <a:pt x="6213" y="18063"/>
                    </a:lnTo>
                    <a:lnTo>
                      <a:pt x="7283" y="17569"/>
                    </a:lnTo>
                    <a:lnTo>
                      <a:pt x="11644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7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AA8E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946;p44">
                <a:extLst>
                  <a:ext uri="{FF2B5EF4-FFF2-40B4-BE49-F238E27FC236}">
                    <a16:creationId xmlns:a16="http://schemas.microsoft.com/office/drawing/2014/main" id="{7EA59E47-73FD-4BD9-973C-9E03C94D3680}"/>
                  </a:ext>
                </a:extLst>
              </p:cNvPr>
              <p:cNvSpPr/>
              <p:nvPr/>
            </p:nvSpPr>
            <p:spPr>
              <a:xfrm>
                <a:off x="58475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5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7" y="782"/>
                    </a:lnTo>
                    <a:lnTo>
                      <a:pt x="18886" y="1235"/>
                    </a:lnTo>
                    <a:lnTo>
                      <a:pt x="15636" y="2099"/>
                    </a:lnTo>
                    <a:lnTo>
                      <a:pt x="12385" y="3004"/>
                    </a:lnTo>
                    <a:lnTo>
                      <a:pt x="9176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2" y="4773"/>
                    </a:lnTo>
                    <a:lnTo>
                      <a:pt x="4198" y="4938"/>
                    </a:lnTo>
                    <a:lnTo>
                      <a:pt x="3333" y="5102"/>
                    </a:lnTo>
                    <a:lnTo>
                      <a:pt x="2511" y="5267"/>
                    </a:lnTo>
                    <a:lnTo>
                      <a:pt x="2099" y="5390"/>
                    </a:lnTo>
                    <a:lnTo>
                      <a:pt x="1729" y="5555"/>
                    </a:lnTo>
                    <a:lnTo>
                      <a:pt x="1359" y="5678"/>
                    </a:lnTo>
                    <a:lnTo>
                      <a:pt x="1029" y="5884"/>
                    </a:lnTo>
                    <a:lnTo>
                      <a:pt x="741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1" y="6954"/>
                    </a:lnTo>
                    <a:lnTo>
                      <a:pt x="865" y="7283"/>
                    </a:lnTo>
                    <a:lnTo>
                      <a:pt x="1729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50" y="8394"/>
                    </a:lnTo>
                    <a:lnTo>
                      <a:pt x="6255" y="8517"/>
                    </a:lnTo>
                    <a:lnTo>
                      <a:pt x="7201" y="8600"/>
                    </a:lnTo>
                    <a:lnTo>
                      <a:pt x="8147" y="8641"/>
                    </a:lnTo>
                    <a:lnTo>
                      <a:pt x="9094" y="8641"/>
                    </a:lnTo>
                    <a:lnTo>
                      <a:pt x="10040" y="8600"/>
                    </a:lnTo>
                    <a:lnTo>
                      <a:pt x="10986" y="8517"/>
                    </a:lnTo>
                    <a:lnTo>
                      <a:pt x="11933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2" y="7736"/>
                    </a:lnTo>
                    <a:lnTo>
                      <a:pt x="15677" y="7489"/>
                    </a:lnTo>
                    <a:lnTo>
                      <a:pt x="16500" y="7160"/>
                    </a:lnTo>
                    <a:lnTo>
                      <a:pt x="17364" y="6830"/>
                    </a:lnTo>
                    <a:lnTo>
                      <a:pt x="18187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1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630" y="3703"/>
                    </a:lnTo>
                    <a:lnTo>
                      <a:pt x="23289" y="3127"/>
                    </a:lnTo>
                    <a:lnTo>
                      <a:pt x="23906" y="2551"/>
                    </a:lnTo>
                    <a:lnTo>
                      <a:pt x="24523" y="1934"/>
                    </a:lnTo>
                    <a:lnTo>
                      <a:pt x="25140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947;p44">
                <a:extLst>
                  <a:ext uri="{FF2B5EF4-FFF2-40B4-BE49-F238E27FC236}">
                    <a16:creationId xmlns:a16="http://schemas.microsoft.com/office/drawing/2014/main" id="{9B4DEEF7-DF65-45A8-BEF2-75B81BBC08CD}"/>
                  </a:ext>
                </a:extLst>
              </p:cNvPr>
              <p:cNvSpPr/>
              <p:nvPr/>
            </p:nvSpPr>
            <p:spPr>
              <a:xfrm>
                <a:off x="327600" y="1301175"/>
                <a:ext cx="1031725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269" h="20697" extrusionOk="0">
                    <a:moveTo>
                      <a:pt x="40528" y="1"/>
                    </a:moveTo>
                    <a:lnTo>
                      <a:pt x="23042" y="7612"/>
                    </a:lnTo>
                    <a:lnTo>
                      <a:pt x="14278" y="11480"/>
                    </a:lnTo>
                    <a:lnTo>
                      <a:pt x="9875" y="13455"/>
                    </a:lnTo>
                    <a:lnTo>
                      <a:pt x="5514" y="15430"/>
                    </a:lnTo>
                    <a:lnTo>
                      <a:pt x="4444" y="15924"/>
                    </a:lnTo>
                    <a:lnTo>
                      <a:pt x="2963" y="16500"/>
                    </a:lnTo>
                    <a:lnTo>
                      <a:pt x="1400" y="17158"/>
                    </a:lnTo>
                    <a:lnTo>
                      <a:pt x="659" y="17528"/>
                    </a:lnTo>
                    <a:lnTo>
                      <a:pt x="1" y="17899"/>
                    </a:lnTo>
                    <a:lnTo>
                      <a:pt x="494" y="18639"/>
                    </a:lnTo>
                    <a:lnTo>
                      <a:pt x="988" y="19339"/>
                    </a:lnTo>
                    <a:lnTo>
                      <a:pt x="1523" y="19997"/>
                    </a:lnTo>
                    <a:lnTo>
                      <a:pt x="2099" y="20696"/>
                    </a:lnTo>
                    <a:lnTo>
                      <a:pt x="2840" y="20696"/>
                    </a:lnTo>
                    <a:lnTo>
                      <a:pt x="3580" y="20614"/>
                    </a:lnTo>
                    <a:lnTo>
                      <a:pt x="4321" y="20532"/>
                    </a:lnTo>
                    <a:lnTo>
                      <a:pt x="5103" y="20367"/>
                    </a:lnTo>
                    <a:lnTo>
                      <a:pt x="5843" y="20162"/>
                    </a:lnTo>
                    <a:lnTo>
                      <a:pt x="6625" y="19915"/>
                    </a:lnTo>
                    <a:lnTo>
                      <a:pt x="8147" y="19380"/>
                    </a:lnTo>
                    <a:lnTo>
                      <a:pt x="9628" y="18763"/>
                    </a:lnTo>
                    <a:lnTo>
                      <a:pt x="11069" y="18145"/>
                    </a:lnTo>
                    <a:lnTo>
                      <a:pt x="12467" y="17528"/>
                    </a:lnTo>
                    <a:lnTo>
                      <a:pt x="13743" y="17035"/>
                    </a:lnTo>
                    <a:lnTo>
                      <a:pt x="41228" y="6913"/>
                    </a:lnTo>
                    <a:lnTo>
                      <a:pt x="41269" y="6049"/>
                    </a:lnTo>
                    <a:lnTo>
                      <a:pt x="41269" y="5226"/>
                    </a:lnTo>
                    <a:lnTo>
                      <a:pt x="41228" y="4362"/>
                    </a:lnTo>
                    <a:lnTo>
                      <a:pt x="41145" y="3498"/>
                    </a:lnTo>
                    <a:lnTo>
                      <a:pt x="41063" y="2593"/>
                    </a:lnTo>
                    <a:lnTo>
                      <a:pt x="40898" y="1729"/>
                    </a:lnTo>
                    <a:lnTo>
                      <a:pt x="40734" y="865"/>
                    </a:lnTo>
                    <a:lnTo>
                      <a:pt x="40528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948;p44">
                <a:extLst>
                  <a:ext uri="{FF2B5EF4-FFF2-40B4-BE49-F238E27FC236}">
                    <a16:creationId xmlns:a16="http://schemas.microsoft.com/office/drawing/2014/main" id="{D77A8BC3-2532-44F3-A4E5-9330FB4CD4E7}"/>
                  </a:ext>
                </a:extLst>
              </p:cNvPr>
              <p:cNvSpPr/>
              <p:nvPr/>
            </p:nvSpPr>
            <p:spPr>
              <a:xfrm>
                <a:off x="238125" y="965850"/>
                <a:ext cx="1006000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0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1" y="4856"/>
                    </a:lnTo>
                    <a:lnTo>
                      <a:pt x="23370" y="5391"/>
                    </a:lnTo>
                    <a:lnTo>
                      <a:pt x="22218" y="5925"/>
                    </a:lnTo>
                    <a:lnTo>
                      <a:pt x="19914" y="6872"/>
                    </a:lnTo>
                    <a:lnTo>
                      <a:pt x="17651" y="7777"/>
                    </a:lnTo>
                    <a:lnTo>
                      <a:pt x="16293" y="8353"/>
                    </a:lnTo>
                    <a:lnTo>
                      <a:pt x="14853" y="8970"/>
                    </a:lnTo>
                    <a:lnTo>
                      <a:pt x="11726" y="10410"/>
                    </a:lnTo>
                    <a:lnTo>
                      <a:pt x="10080" y="11110"/>
                    </a:lnTo>
                    <a:lnTo>
                      <a:pt x="8394" y="11768"/>
                    </a:lnTo>
                    <a:lnTo>
                      <a:pt x="6707" y="12385"/>
                    </a:lnTo>
                    <a:lnTo>
                      <a:pt x="5843" y="12632"/>
                    </a:lnTo>
                    <a:lnTo>
                      <a:pt x="5020" y="12838"/>
                    </a:lnTo>
                    <a:lnTo>
                      <a:pt x="699" y="14401"/>
                    </a:lnTo>
                    <a:lnTo>
                      <a:pt x="494" y="14483"/>
                    </a:lnTo>
                    <a:lnTo>
                      <a:pt x="329" y="15389"/>
                    </a:lnTo>
                    <a:lnTo>
                      <a:pt x="165" y="16294"/>
                    </a:lnTo>
                    <a:lnTo>
                      <a:pt x="82" y="17199"/>
                    </a:lnTo>
                    <a:lnTo>
                      <a:pt x="41" y="18145"/>
                    </a:lnTo>
                    <a:lnTo>
                      <a:pt x="0" y="19051"/>
                    </a:lnTo>
                    <a:lnTo>
                      <a:pt x="0" y="19997"/>
                    </a:lnTo>
                    <a:lnTo>
                      <a:pt x="82" y="20943"/>
                    </a:lnTo>
                    <a:lnTo>
                      <a:pt x="165" y="21890"/>
                    </a:lnTo>
                    <a:lnTo>
                      <a:pt x="4896" y="19627"/>
                    </a:lnTo>
                    <a:lnTo>
                      <a:pt x="9669" y="17487"/>
                    </a:lnTo>
                    <a:lnTo>
                      <a:pt x="14483" y="15389"/>
                    </a:lnTo>
                    <a:lnTo>
                      <a:pt x="19297" y="13373"/>
                    </a:lnTo>
                    <a:lnTo>
                      <a:pt x="24193" y="11439"/>
                    </a:lnTo>
                    <a:lnTo>
                      <a:pt x="29048" y="9546"/>
                    </a:lnTo>
                    <a:lnTo>
                      <a:pt x="33986" y="7736"/>
                    </a:lnTo>
                    <a:lnTo>
                      <a:pt x="38923" y="5967"/>
                    </a:lnTo>
                    <a:lnTo>
                      <a:pt x="40240" y="5555"/>
                    </a:lnTo>
                    <a:lnTo>
                      <a:pt x="39581" y="4732"/>
                    </a:lnTo>
                    <a:lnTo>
                      <a:pt x="38882" y="3950"/>
                    </a:lnTo>
                    <a:lnTo>
                      <a:pt x="38141" y="3169"/>
                    </a:lnTo>
                    <a:lnTo>
                      <a:pt x="37401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932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949;p44">
                <a:extLst>
                  <a:ext uri="{FF2B5EF4-FFF2-40B4-BE49-F238E27FC236}">
                    <a16:creationId xmlns:a16="http://schemas.microsoft.com/office/drawing/2014/main" id="{96A14BD3-3D97-4080-B01C-959D24F959C1}"/>
                  </a:ext>
                </a:extLst>
              </p:cNvPr>
              <p:cNvSpPr/>
              <p:nvPr/>
            </p:nvSpPr>
            <p:spPr>
              <a:xfrm>
                <a:off x="315250" y="884600"/>
                <a:ext cx="622350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4" h="11110" extrusionOk="0">
                    <a:moveTo>
                      <a:pt x="18351" y="0"/>
                    </a:moveTo>
                    <a:lnTo>
                      <a:pt x="17611" y="82"/>
                    </a:lnTo>
                    <a:lnTo>
                      <a:pt x="16870" y="124"/>
                    </a:lnTo>
                    <a:lnTo>
                      <a:pt x="16088" y="247"/>
                    </a:lnTo>
                    <a:lnTo>
                      <a:pt x="15348" y="370"/>
                    </a:lnTo>
                    <a:lnTo>
                      <a:pt x="14607" y="494"/>
                    </a:lnTo>
                    <a:lnTo>
                      <a:pt x="13867" y="658"/>
                    </a:lnTo>
                    <a:lnTo>
                      <a:pt x="13126" y="864"/>
                    </a:lnTo>
                    <a:lnTo>
                      <a:pt x="12056" y="1234"/>
                    </a:lnTo>
                    <a:lnTo>
                      <a:pt x="11028" y="1605"/>
                    </a:lnTo>
                    <a:lnTo>
                      <a:pt x="9999" y="2016"/>
                    </a:lnTo>
                    <a:lnTo>
                      <a:pt x="9012" y="2510"/>
                    </a:lnTo>
                    <a:lnTo>
                      <a:pt x="8065" y="3004"/>
                    </a:lnTo>
                    <a:lnTo>
                      <a:pt x="7160" y="3580"/>
                    </a:lnTo>
                    <a:lnTo>
                      <a:pt x="6296" y="4197"/>
                    </a:lnTo>
                    <a:lnTo>
                      <a:pt x="5432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8" y="6954"/>
                    </a:lnTo>
                    <a:lnTo>
                      <a:pt x="2428" y="7735"/>
                    </a:lnTo>
                    <a:lnTo>
                      <a:pt x="1729" y="8517"/>
                    </a:lnTo>
                    <a:lnTo>
                      <a:pt x="1112" y="9340"/>
                    </a:lnTo>
                    <a:lnTo>
                      <a:pt x="536" y="10204"/>
                    </a:lnTo>
                    <a:lnTo>
                      <a:pt x="1" y="11109"/>
                    </a:lnTo>
                    <a:lnTo>
                      <a:pt x="1852" y="10410"/>
                    </a:lnTo>
                    <a:lnTo>
                      <a:pt x="3539" y="9793"/>
                    </a:lnTo>
                    <a:lnTo>
                      <a:pt x="5720" y="9052"/>
                    </a:lnTo>
                    <a:lnTo>
                      <a:pt x="9012" y="7818"/>
                    </a:lnTo>
                    <a:lnTo>
                      <a:pt x="10328" y="6995"/>
                    </a:lnTo>
                    <a:lnTo>
                      <a:pt x="11686" y="6213"/>
                    </a:lnTo>
                    <a:lnTo>
                      <a:pt x="13044" y="5514"/>
                    </a:lnTo>
                    <a:lnTo>
                      <a:pt x="13702" y="5184"/>
                    </a:lnTo>
                    <a:lnTo>
                      <a:pt x="14402" y="4896"/>
                    </a:lnTo>
                    <a:lnTo>
                      <a:pt x="15677" y="4361"/>
                    </a:lnTo>
                    <a:lnTo>
                      <a:pt x="16994" y="3909"/>
                    </a:lnTo>
                    <a:lnTo>
                      <a:pt x="19586" y="3004"/>
                    </a:lnTo>
                    <a:lnTo>
                      <a:pt x="20944" y="2469"/>
                    </a:lnTo>
                    <a:lnTo>
                      <a:pt x="22260" y="1893"/>
                    </a:lnTo>
                    <a:lnTo>
                      <a:pt x="23577" y="1317"/>
                    </a:lnTo>
                    <a:lnTo>
                      <a:pt x="24893" y="700"/>
                    </a:lnTo>
                    <a:lnTo>
                      <a:pt x="23453" y="370"/>
                    </a:lnTo>
                    <a:lnTo>
                      <a:pt x="22013" y="165"/>
                    </a:lnTo>
                    <a:lnTo>
                      <a:pt x="20573" y="41"/>
                    </a:lnTo>
                    <a:lnTo>
                      <a:pt x="19092" y="0"/>
                    </a:lnTo>
                    <a:close/>
                  </a:path>
                </a:pathLst>
              </a:custGeom>
              <a:solidFill>
                <a:srgbClr val="C7A47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950;p44">
                <a:extLst>
                  <a:ext uri="{FF2B5EF4-FFF2-40B4-BE49-F238E27FC236}">
                    <a16:creationId xmlns:a16="http://schemas.microsoft.com/office/drawing/2014/main" id="{480BA083-63B9-4923-B23D-3B3ED9D1C6A0}"/>
                  </a:ext>
                </a:extLst>
              </p:cNvPr>
              <p:cNvSpPr/>
              <p:nvPr/>
            </p:nvSpPr>
            <p:spPr>
              <a:xfrm>
                <a:off x="452075" y="1525425"/>
                <a:ext cx="901075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3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4" y="1029"/>
                    </a:lnTo>
                    <a:lnTo>
                      <a:pt x="30735" y="1687"/>
                    </a:lnTo>
                    <a:lnTo>
                      <a:pt x="29007" y="2345"/>
                    </a:lnTo>
                    <a:lnTo>
                      <a:pt x="27320" y="3045"/>
                    </a:lnTo>
                    <a:lnTo>
                      <a:pt x="25592" y="3827"/>
                    </a:lnTo>
                    <a:lnTo>
                      <a:pt x="22218" y="5390"/>
                    </a:lnTo>
                    <a:lnTo>
                      <a:pt x="18886" y="7036"/>
                    </a:lnTo>
                    <a:lnTo>
                      <a:pt x="15512" y="8641"/>
                    </a:lnTo>
                    <a:lnTo>
                      <a:pt x="13825" y="9422"/>
                    </a:lnTo>
                    <a:lnTo>
                      <a:pt x="12097" y="10204"/>
                    </a:lnTo>
                    <a:lnTo>
                      <a:pt x="10410" y="10904"/>
                    </a:lnTo>
                    <a:lnTo>
                      <a:pt x="8682" y="11562"/>
                    </a:lnTo>
                    <a:lnTo>
                      <a:pt x="7859" y="11809"/>
                    </a:lnTo>
                    <a:lnTo>
                      <a:pt x="6830" y="12014"/>
                    </a:lnTo>
                    <a:lnTo>
                      <a:pt x="4361" y="12508"/>
                    </a:lnTo>
                    <a:lnTo>
                      <a:pt x="3127" y="12796"/>
                    </a:lnTo>
                    <a:lnTo>
                      <a:pt x="1975" y="13084"/>
                    </a:lnTo>
                    <a:lnTo>
                      <a:pt x="152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0" y="14401"/>
                    </a:lnTo>
                    <a:lnTo>
                      <a:pt x="1111" y="15224"/>
                    </a:lnTo>
                    <a:lnTo>
                      <a:pt x="1564" y="15183"/>
                    </a:lnTo>
                    <a:lnTo>
                      <a:pt x="2057" y="15141"/>
                    </a:lnTo>
                    <a:lnTo>
                      <a:pt x="3086" y="15018"/>
                    </a:lnTo>
                    <a:lnTo>
                      <a:pt x="3991" y="14812"/>
                    </a:lnTo>
                    <a:lnTo>
                      <a:pt x="4608" y="14648"/>
                    </a:lnTo>
                    <a:lnTo>
                      <a:pt x="6830" y="14072"/>
                    </a:lnTo>
                    <a:lnTo>
                      <a:pt x="9052" y="13455"/>
                    </a:lnTo>
                    <a:lnTo>
                      <a:pt x="11233" y="12796"/>
                    </a:lnTo>
                    <a:lnTo>
                      <a:pt x="13454" y="12097"/>
                    </a:lnTo>
                    <a:lnTo>
                      <a:pt x="15594" y="11315"/>
                    </a:lnTo>
                    <a:lnTo>
                      <a:pt x="17775" y="10533"/>
                    </a:lnTo>
                    <a:lnTo>
                      <a:pt x="19914" y="9669"/>
                    </a:lnTo>
                    <a:lnTo>
                      <a:pt x="22013" y="8805"/>
                    </a:lnTo>
                    <a:lnTo>
                      <a:pt x="24399" y="7777"/>
                    </a:lnTo>
                    <a:lnTo>
                      <a:pt x="26744" y="6666"/>
                    </a:lnTo>
                    <a:lnTo>
                      <a:pt x="29048" y="5514"/>
                    </a:lnTo>
                    <a:lnTo>
                      <a:pt x="31311" y="4320"/>
                    </a:lnTo>
                    <a:lnTo>
                      <a:pt x="31805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7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951;p44">
                <a:extLst>
                  <a:ext uri="{FF2B5EF4-FFF2-40B4-BE49-F238E27FC236}">
                    <a16:creationId xmlns:a16="http://schemas.microsoft.com/office/drawing/2014/main" id="{8F187873-5B26-4486-8C5C-922F93AEDD1B}"/>
                  </a:ext>
                </a:extLst>
              </p:cNvPr>
              <p:cNvSpPr/>
              <p:nvPr/>
            </p:nvSpPr>
            <p:spPr>
              <a:xfrm>
                <a:off x="24222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6" y="0"/>
                    </a:moveTo>
                    <a:lnTo>
                      <a:pt x="38759" y="412"/>
                    </a:lnTo>
                    <a:lnTo>
                      <a:pt x="33822" y="2181"/>
                    </a:lnTo>
                    <a:lnTo>
                      <a:pt x="28884" y="3991"/>
                    </a:lnTo>
                    <a:lnTo>
                      <a:pt x="24029" y="5884"/>
                    </a:lnTo>
                    <a:lnTo>
                      <a:pt x="19133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1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41" y="19832"/>
                    </a:lnTo>
                    <a:lnTo>
                      <a:pt x="1153" y="21190"/>
                    </a:lnTo>
                    <a:lnTo>
                      <a:pt x="1646" y="22465"/>
                    </a:lnTo>
                    <a:lnTo>
                      <a:pt x="4280" y="21148"/>
                    </a:lnTo>
                    <a:lnTo>
                      <a:pt x="6872" y="19791"/>
                    </a:lnTo>
                    <a:lnTo>
                      <a:pt x="9505" y="18515"/>
                    </a:lnTo>
                    <a:lnTo>
                      <a:pt x="10822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9" y="10657"/>
                    </a:lnTo>
                    <a:lnTo>
                      <a:pt x="33863" y="9957"/>
                    </a:lnTo>
                    <a:lnTo>
                      <a:pt x="35796" y="9216"/>
                    </a:lnTo>
                    <a:lnTo>
                      <a:pt x="37730" y="8435"/>
                    </a:lnTo>
                    <a:lnTo>
                      <a:pt x="39582" y="7612"/>
                    </a:lnTo>
                    <a:lnTo>
                      <a:pt x="41433" y="6707"/>
                    </a:lnTo>
                    <a:lnTo>
                      <a:pt x="43244" y="5719"/>
                    </a:lnTo>
                    <a:lnTo>
                      <a:pt x="42915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4" y="2633"/>
                    </a:lnTo>
                    <a:lnTo>
                      <a:pt x="41392" y="1934"/>
                    </a:lnTo>
                    <a:lnTo>
                      <a:pt x="40981" y="1276"/>
                    </a:lnTo>
                    <a:lnTo>
                      <a:pt x="40528" y="617"/>
                    </a:lnTo>
                    <a:lnTo>
                      <a:pt x="40076" y="0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952;p44">
                <a:extLst>
                  <a:ext uri="{FF2B5EF4-FFF2-40B4-BE49-F238E27FC236}">
                    <a16:creationId xmlns:a16="http://schemas.microsoft.com/office/drawing/2014/main" id="{220AE844-C27C-49F2-86BE-3073C4594DC3}"/>
                  </a:ext>
                </a:extLst>
              </p:cNvPr>
              <p:cNvSpPr/>
              <p:nvPr/>
            </p:nvSpPr>
            <p:spPr>
              <a:xfrm>
                <a:off x="25765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6" y="371"/>
                    </a:lnTo>
                    <a:lnTo>
                      <a:pt x="26621" y="824"/>
                    </a:lnTo>
                    <a:lnTo>
                      <a:pt x="11316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305" y="9834"/>
                    </a:lnTo>
                    <a:lnTo>
                      <a:pt x="1647" y="10986"/>
                    </a:lnTo>
                    <a:lnTo>
                      <a:pt x="1071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8" y="14484"/>
                    </a:lnTo>
                    <a:lnTo>
                      <a:pt x="1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8" y="15060"/>
                    </a:lnTo>
                    <a:lnTo>
                      <a:pt x="4239" y="14813"/>
                    </a:lnTo>
                    <a:lnTo>
                      <a:pt x="5062" y="14607"/>
                    </a:lnTo>
                    <a:lnTo>
                      <a:pt x="5926" y="14360"/>
                    </a:lnTo>
                    <a:lnTo>
                      <a:pt x="7613" y="13743"/>
                    </a:lnTo>
                    <a:lnTo>
                      <a:pt x="9299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70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89" y="7366"/>
                    </a:lnTo>
                    <a:lnTo>
                      <a:pt x="23700" y="6831"/>
                    </a:lnTo>
                    <a:lnTo>
                      <a:pt x="24770" y="6255"/>
                    </a:lnTo>
                    <a:lnTo>
                      <a:pt x="25840" y="5637"/>
                    </a:lnTo>
                    <a:lnTo>
                      <a:pt x="26663" y="5144"/>
                    </a:lnTo>
                    <a:lnTo>
                      <a:pt x="27444" y="4650"/>
                    </a:lnTo>
                    <a:lnTo>
                      <a:pt x="28185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3" y="1729"/>
                    </a:lnTo>
                    <a:lnTo>
                      <a:pt x="31600" y="1070"/>
                    </a:lnTo>
                    <a:lnTo>
                      <a:pt x="30366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E7BC7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8" name="Google Shape;953;p44">
              <a:extLst>
                <a:ext uri="{FF2B5EF4-FFF2-40B4-BE49-F238E27FC236}">
                  <a16:creationId xmlns:a16="http://schemas.microsoft.com/office/drawing/2014/main" id="{5C0D259A-5B04-41FC-A45E-17124FBFB5E2}"/>
                </a:ext>
              </a:extLst>
            </p:cNvPr>
            <p:cNvSpPr/>
            <p:nvPr/>
          </p:nvSpPr>
          <p:spPr>
            <a:xfrm>
              <a:off x="3892080" y="1333992"/>
              <a:ext cx="4491693" cy="2415345"/>
            </a:xfrm>
            <a:custGeom>
              <a:avLst/>
              <a:gdLst/>
              <a:ahLst/>
              <a:cxnLst/>
              <a:rect l="l" t="t" r="r" b="b"/>
              <a:pathLst>
                <a:path w="99242" h="53366" extrusionOk="0">
                  <a:moveTo>
                    <a:pt x="92000" y="1"/>
                  </a:moveTo>
                  <a:lnTo>
                    <a:pt x="90807" y="42"/>
                  </a:lnTo>
                  <a:lnTo>
                    <a:pt x="89532" y="124"/>
                  </a:lnTo>
                  <a:lnTo>
                    <a:pt x="88174" y="248"/>
                  </a:lnTo>
                  <a:lnTo>
                    <a:pt x="86734" y="453"/>
                  </a:lnTo>
                  <a:lnTo>
                    <a:pt x="85212" y="700"/>
                  </a:lnTo>
                  <a:lnTo>
                    <a:pt x="83648" y="988"/>
                  </a:lnTo>
                  <a:lnTo>
                    <a:pt x="82002" y="1318"/>
                  </a:lnTo>
                  <a:lnTo>
                    <a:pt x="80274" y="1729"/>
                  </a:lnTo>
                  <a:lnTo>
                    <a:pt x="78505" y="2140"/>
                  </a:lnTo>
                  <a:lnTo>
                    <a:pt x="76695" y="2634"/>
                  </a:lnTo>
                  <a:lnTo>
                    <a:pt x="74802" y="3169"/>
                  </a:lnTo>
                  <a:lnTo>
                    <a:pt x="72868" y="3745"/>
                  </a:lnTo>
                  <a:lnTo>
                    <a:pt x="70893" y="4403"/>
                  </a:lnTo>
                  <a:lnTo>
                    <a:pt x="68836" y="5062"/>
                  </a:lnTo>
                  <a:lnTo>
                    <a:pt x="66779" y="5802"/>
                  </a:lnTo>
                  <a:lnTo>
                    <a:pt x="64639" y="6584"/>
                  </a:lnTo>
                  <a:lnTo>
                    <a:pt x="65215" y="7037"/>
                  </a:lnTo>
                  <a:lnTo>
                    <a:pt x="65750" y="7530"/>
                  </a:lnTo>
                  <a:lnTo>
                    <a:pt x="68219" y="6707"/>
                  </a:lnTo>
                  <a:lnTo>
                    <a:pt x="70564" y="5967"/>
                  </a:lnTo>
                  <a:lnTo>
                    <a:pt x="72745" y="5391"/>
                  </a:lnTo>
                  <a:lnTo>
                    <a:pt x="74802" y="4856"/>
                  </a:lnTo>
                  <a:lnTo>
                    <a:pt x="76695" y="4445"/>
                  </a:lnTo>
                  <a:lnTo>
                    <a:pt x="78464" y="4156"/>
                  </a:lnTo>
                  <a:lnTo>
                    <a:pt x="80027" y="3992"/>
                  </a:lnTo>
                  <a:lnTo>
                    <a:pt x="80727" y="3951"/>
                  </a:lnTo>
                  <a:lnTo>
                    <a:pt x="82085" y="3951"/>
                  </a:lnTo>
                  <a:lnTo>
                    <a:pt x="82702" y="4033"/>
                  </a:lnTo>
                  <a:lnTo>
                    <a:pt x="83278" y="4115"/>
                  </a:lnTo>
                  <a:lnTo>
                    <a:pt x="83771" y="4239"/>
                  </a:lnTo>
                  <a:lnTo>
                    <a:pt x="84183" y="4445"/>
                  </a:lnTo>
                  <a:lnTo>
                    <a:pt x="84512" y="4650"/>
                  </a:lnTo>
                  <a:lnTo>
                    <a:pt x="84800" y="4897"/>
                  </a:lnTo>
                  <a:lnTo>
                    <a:pt x="85006" y="5226"/>
                  </a:lnTo>
                  <a:lnTo>
                    <a:pt x="85088" y="5432"/>
                  </a:lnTo>
                  <a:lnTo>
                    <a:pt x="85129" y="5679"/>
                  </a:lnTo>
                  <a:lnTo>
                    <a:pt x="85170" y="5926"/>
                  </a:lnTo>
                  <a:lnTo>
                    <a:pt x="85129" y="6214"/>
                  </a:lnTo>
                  <a:lnTo>
                    <a:pt x="85088" y="6461"/>
                  </a:lnTo>
                  <a:lnTo>
                    <a:pt x="85006" y="6790"/>
                  </a:lnTo>
                  <a:lnTo>
                    <a:pt x="84882" y="7078"/>
                  </a:lnTo>
                  <a:lnTo>
                    <a:pt x="84759" y="7407"/>
                  </a:lnTo>
                  <a:lnTo>
                    <a:pt x="84347" y="8106"/>
                  </a:lnTo>
                  <a:lnTo>
                    <a:pt x="83813" y="8806"/>
                  </a:lnTo>
                  <a:lnTo>
                    <a:pt x="83195" y="9588"/>
                  </a:lnTo>
                  <a:lnTo>
                    <a:pt x="82414" y="10410"/>
                  </a:lnTo>
                  <a:lnTo>
                    <a:pt x="81550" y="11275"/>
                  </a:lnTo>
                  <a:lnTo>
                    <a:pt x="80562" y="12180"/>
                  </a:lnTo>
                  <a:lnTo>
                    <a:pt x="79451" y="13126"/>
                  </a:lnTo>
                  <a:lnTo>
                    <a:pt x="78258" y="14072"/>
                  </a:lnTo>
                  <a:lnTo>
                    <a:pt x="76983" y="15101"/>
                  </a:lnTo>
                  <a:lnTo>
                    <a:pt x="75584" y="16130"/>
                  </a:lnTo>
                  <a:lnTo>
                    <a:pt x="74102" y="17158"/>
                  </a:lnTo>
                  <a:lnTo>
                    <a:pt x="72539" y="18228"/>
                  </a:lnTo>
                  <a:lnTo>
                    <a:pt x="70317" y="19709"/>
                  </a:lnTo>
                  <a:lnTo>
                    <a:pt x="67972" y="21190"/>
                  </a:lnTo>
                  <a:lnTo>
                    <a:pt x="65503" y="22672"/>
                  </a:lnTo>
                  <a:lnTo>
                    <a:pt x="62870" y="24194"/>
                  </a:lnTo>
                  <a:lnTo>
                    <a:pt x="60154" y="25716"/>
                  </a:lnTo>
                  <a:lnTo>
                    <a:pt x="57315" y="27239"/>
                  </a:lnTo>
                  <a:lnTo>
                    <a:pt x="54394" y="28761"/>
                  </a:lnTo>
                  <a:lnTo>
                    <a:pt x="51391" y="30283"/>
                  </a:lnTo>
                  <a:lnTo>
                    <a:pt x="48346" y="31723"/>
                  </a:lnTo>
                  <a:lnTo>
                    <a:pt x="45342" y="33122"/>
                  </a:lnTo>
                  <a:lnTo>
                    <a:pt x="42380" y="34398"/>
                  </a:lnTo>
                  <a:lnTo>
                    <a:pt x="39500" y="35632"/>
                  </a:lnTo>
                  <a:lnTo>
                    <a:pt x="36702" y="36784"/>
                  </a:lnTo>
                  <a:lnTo>
                    <a:pt x="34027" y="37813"/>
                  </a:lnTo>
                  <a:lnTo>
                    <a:pt x="31394" y="38759"/>
                  </a:lnTo>
                  <a:lnTo>
                    <a:pt x="28884" y="39623"/>
                  </a:lnTo>
                  <a:lnTo>
                    <a:pt x="26663" y="40364"/>
                  </a:lnTo>
                  <a:lnTo>
                    <a:pt x="24523" y="40981"/>
                  </a:lnTo>
                  <a:lnTo>
                    <a:pt x="22507" y="41516"/>
                  </a:lnTo>
                  <a:lnTo>
                    <a:pt x="20655" y="41968"/>
                  </a:lnTo>
                  <a:lnTo>
                    <a:pt x="18886" y="42298"/>
                  </a:lnTo>
                  <a:lnTo>
                    <a:pt x="17323" y="42544"/>
                  </a:lnTo>
                  <a:lnTo>
                    <a:pt x="15842" y="42709"/>
                  </a:lnTo>
                  <a:lnTo>
                    <a:pt x="14566" y="42750"/>
                  </a:lnTo>
                  <a:lnTo>
                    <a:pt x="13908" y="42750"/>
                  </a:lnTo>
                  <a:lnTo>
                    <a:pt x="13249" y="42709"/>
                  </a:lnTo>
                  <a:lnTo>
                    <a:pt x="12715" y="42586"/>
                  </a:lnTo>
                  <a:lnTo>
                    <a:pt x="12221" y="42462"/>
                  </a:lnTo>
                  <a:lnTo>
                    <a:pt x="11768" y="42256"/>
                  </a:lnTo>
                  <a:lnTo>
                    <a:pt x="11439" y="42051"/>
                  </a:lnTo>
                  <a:lnTo>
                    <a:pt x="11151" y="41804"/>
                  </a:lnTo>
                  <a:lnTo>
                    <a:pt x="10945" y="41475"/>
                  </a:lnTo>
                  <a:lnTo>
                    <a:pt x="10863" y="41269"/>
                  </a:lnTo>
                  <a:lnTo>
                    <a:pt x="10822" y="41022"/>
                  </a:lnTo>
                  <a:lnTo>
                    <a:pt x="10822" y="40734"/>
                  </a:lnTo>
                  <a:lnTo>
                    <a:pt x="10822" y="40446"/>
                  </a:lnTo>
                  <a:lnTo>
                    <a:pt x="10904" y="40158"/>
                  </a:lnTo>
                  <a:lnTo>
                    <a:pt x="10986" y="39870"/>
                  </a:lnTo>
                  <a:lnTo>
                    <a:pt x="11110" y="39541"/>
                  </a:lnTo>
                  <a:lnTo>
                    <a:pt x="11274" y="39171"/>
                  </a:lnTo>
                  <a:lnTo>
                    <a:pt x="11727" y="38471"/>
                  </a:lnTo>
                  <a:lnTo>
                    <a:pt x="12303" y="37689"/>
                  </a:lnTo>
                  <a:lnTo>
                    <a:pt x="13003" y="36866"/>
                  </a:lnTo>
                  <a:lnTo>
                    <a:pt x="13867" y="35961"/>
                  </a:lnTo>
                  <a:lnTo>
                    <a:pt x="14813" y="35056"/>
                  </a:lnTo>
                  <a:lnTo>
                    <a:pt x="15883" y="34110"/>
                  </a:lnTo>
                  <a:lnTo>
                    <a:pt x="17076" y="33122"/>
                  </a:lnTo>
                  <a:lnTo>
                    <a:pt x="18351" y="32094"/>
                  </a:lnTo>
                  <a:lnTo>
                    <a:pt x="19791" y="31024"/>
                  </a:lnTo>
                  <a:lnTo>
                    <a:pt x="21273" y="29954"/>
                  </a:lnTo>
                  <a:lnTo>
                    <a:pt x="22877" y="28843"/>
                  </a:lnTo>
                  <a:lnTo>
                    <a:pt x="24605" y="27691"/>
                  </a:lnTo>
                  <a:lnTo>
                    <a:pt x="24523" y="26951"/>
                  </a:lnTo>
                  <a:lnTo>
                    <a:pt x="24482" y="26251"/>
                  </a:lnTo>
                  <a:lnTo>
                    <a:pt x="21520" y="28144"/>
                  </a:lnTo>
                  <a:lnTo>
                    <a:pt x="18681" y="30036"/>
                  </a:lnTo>
                  <a:lnTo>
                    <a:pt x="16006" y="31888"/>
                  </a:lnTo>
                  <a:lnTo>
                    <a:pt x="13496" y="33739"/>
                  </a:lnTo>
                  <a:lnTo>
                    <a:pt x="11192" y="35550"/>
                  </a:lnTo>
                  <a:lnTo>
                    <a:pt x="9053" y="37278"/>
                  </a:lnTo>
                  <a:lnTo>
                    <a:pt x="7119" y="39006"/>
                  </a:lnTo>
                  <a:lnTo>
                    <a:pt x="6255" y="39829"/>
                  </a:lnTo>
                  <a:lnTo>
                    <a:pt x="5432" y="40652"/>
                  </a:lnTo>
                  <a:lnTo>
                    <a:pt x="4650" y="41434"/>
                  </a:lnTo>
                  <a:lnTo>
                    <a:pt x="3910" y="42215"/>
                  </a:lnTo>
                  <a:lnTo>
                    <a:pt x="3251" y="42997"/>
                  </a:lnTo>
                  <a:lnTo>
                    <a:pt x="2634" y="43738"/>
                  </a:lnTo>
                  <a:lnTo>
                    <a:pt x="2099" y="44478"/>
                  </a:lnTo>
                  <a:lnTo>
                    <a:pt x="1605" y="45178"/>
                  </a:lnTo>
                  <a:lnTo>
                    <a:pt x="1194" y="45836"/>
                  </a:lnTo>
                  <a:lnTo>
                    <a:pt x="824" y="46494"/>
                  </a:lnTo>
                  <a:lnTo>
                    <a:pt x="536" y="47153"/>
                  </a:lnTo>
                  <a:lnTo>
                    <a:pt x="289" y="47729"/>
                  </a:lnTo>
                  <a:lnTo>
                    <a:pt x="124" y="48346"/>
                  </a:lnTo>
                  <a:lnTo>
                    <a:pt x="42" y="48881"/>
                  </a:lnTo>
                  <a:lnTo>
                    <a:pt x="1" y="49416"/>
                  </a:lnTo>
                  <a:lnTo>
                    <a:pt x="1" y="49909"/>
                  </a:lnTo>
                  <a:lnTo>
                    <a:pt x="124" y="50403"/>
                  </a:lnTo>
                  <a:lnTo>
                    <a:pt x="289" y="50856"/>
                  </a:lnTo>
                  <a:lnTo>
                    <a:pt x="495" y="51144"/>
                  </a:lnTo>
                  <a:lnTo>
                    <a:pt x="700" y="51432"/>
                  </a:lnTo>
                  <a:lnTo>
                    <a:pt x="947" y="51720"/>
                  </a:lnTo>
                  <a:lnTo>
                    <a:pt x="1235" y="51967"/>
                  </a:lnTo>
                  <a:lnTo>
                    <a:pt x="1523" y="52172"/>
                  </a:lnTo>
                  <a:lnTo>
                    <a:pt x="1893" y="52378"/>
                  </a:lnTo>
                  <a:lnTo>
                    <a:pt x="2264" y="52584"/>
                  </a:lnTo>
                  <a:lnTo>
                    <a:pt x="2716" y="52748"/>
                  </a:lnTo>
                  <a:lnTo>
                    <a:pt x="3169" y="52872"/>
                  </a:lnTo>
                  <a:lnTo>
                    <a:pt x="3663" y="52995"/>
                  </a:lnTo>
                  <a:lnTo>
                    <a:pt x="4156" y="53119"/>
                  </a:lnTo>
                  <a:lnTo>
                    <a:pt x="4732" y="53201"/>
                  </a:lnTo>
                  <a:lnTo>
                    <a:pt x="5885" y="53324"/>
                  </a:lnTo>
                  <a:lnTo>
                    <a:pt x="7201" y="53365"/>
                  </a:lnTo>
                  <a:lnTo>
                    <a:pt x="8477" y="53324"/>
                  </a:lnTo>
                  <a:lnTo>
                    <a:pt x="9793" y="53242"/>
                  </a:lnTo>
                  <a:lnTo>
                    <a:pt x="11233" y="53077"/>
                  </a:lnTo>
                  <a:lnTo>
                    <a:pt x="12715" y="52872"/>
                  </a:lnTo>
                  <a:lnTo>
                    <a:pt x="14319" y="52625"/>
                  </a:lnTo>
                  <a:lnTo>
                    <a:pt x="15965" y="52337"/>
                  </a:lnTo>
                  <a:lnTo>
                    <a:pt x="17693" y="51967"/>
                  </a:lnTo>
                  <a:lnTo>
                    <a:pt x="19462" y="51514"/>
                  </a:lnTo>
                  <a:lnTo>
                    <a:pt x="21314" y="51061"/>
                  </a:lnTo>
                  <a:lnTo>
                    <a:pt x="23248" y="50526"/>
                  </a:lnTo>
                  <a:lnTo>
                    <a:pt x="25223" y="49950"/>
                  </a:lnTo>
                  <a:lnTo>
                    <a:pt x="27239" y="49333"/>
                  </a:lnTo>
                  <a:lnTo>
                    <a:pt x="29337" y="48675"/>
                  </a:lnTo>
                  <a:lnTo>
                    <a:pt x="31477" y="47934"/>
                  </a:lnTo>
                  <a:lnTo>
                    <a:pt x="33657" y="47153"/>
                  </a:lnTo>
                  <a:lnTo>
                    <a:pt x="35879" y="46330"/>
                  </a:lnTo>
                  <a:lnTo>
                    <a:pt x="38142" y="45466"/>
                  </a:lnTo>
                  <a:lnTo>
                    <a:pt x="40487" y="44519"/>
                  </a:lnTo>
                  <a:lnTo>
                    <a:pt x="42874" y="43532"/>
                  </a:lnTo>
                  <a:lnTo>
                    <a:pt x="45260" y="42503"/>
                  </a:lnTo>
                  <a:lnTo>
                    <a:pt x="47688" y="41434"/>
                  </a:lnTo>
                  <a:lnTo>
                    <a:pt x="50156" y="40323"/>
                  </a:lnTo>
                  <a:lnTo>
                    <a:pt x="52625" y="39171"/>
                  </a:lnTo>
                  <a:lnTo>
                    <a:pt x="55135" y="37936"/>
                  </a:lnTo>
                  <a:lnTo>
                    <a:pt x="57603" y="36702"/>
                  </a:lnTo>
                  <a:lnTo>
                    <a:pt x="60072" y="35468"/>
                  </a:lnTo>
                  <a:lnTo>
                    <a:pt x="62458" y="34192"/>
                  </a:lnTo>
                  <a:lnTo>
                    <a:pt x="64763" y="32958"/>
                  </a:lnTo>
                  <a:lnTo>
                    <a:pt x="67067" y="31682"/>
                  </a:lnTo>
                  <a:lnTo>
                    <a:pt x="69289" y="30407"/>
                  </a:lnTo>
                  <a:lnTo>
                    <a:pt x="71469" y="29131"/>
                  </a:lnTo>
                  <a:lnTo>
                    <a:pt x="73568" y="27856"/>
                  </a:lnTo>
                  <a:lnTo>
                    <a:pt x="76695" y="25881"/>
                  </a:lnTo>
                  <a:lnTo>
                    <a:pt x="79657" y="23947"/>
                  </a:lnTo>
                  <a:lnTo>
                    <a:pt x="82455" y="22054"/>
                  </a:lnTo>
                  <a:lnTo>
                    <a:pt x="85047" y="20162"/>
                  </a:lnTo>
                  <a:lnTo>
                    <a:pt x="87474" y="18310"/>
                  </a:lnTo>
                  <a:lnTo>
                    <a:pt x="89696" y="16500"/>
                  </a:lnTo>
                  <a:lnTo>
                    <a:pt x="91712" y="14731"/>
                  </a:lnTo>
                  <a:lnTo>
                    <a:pt x="92618" y="13867"/>
                  </a:lnTo>
                  <a:lnTo>
                    <a:pt x="93523" y="13044"/>
                  </a:lnTo>
                  <a:lnTo>
                    <a:pt x="94304" y="12221"/>
                  </a:lnTo>
                  <a:lnTo>
                    <a:pt x="95086" y="11398"/>
                  </a:lnTo>
                  <a:lnTo>
                    <a:pt x="95786" y="10616"/>
                  </a:lnTo>
                  <a:lnTo>
                    <a:pt x="96403" y="9834"/>
                  </a:lnTo>
                  <a:lnTo>
                    <a:pt x="96979" y="9094"/>
                  </a:lnTo>
                  <a:lnTo>
                    <a:pt x="97514" y="8353"/>
                  </a:lnTo>
                  <a:lnTo>
                    <a:pt x="97966" y="7654"/>
                  </a:lnTo>
                  <a:lnTo>
                    <a:pt x="98337" y="6995"/>
                  </a:lnTo>
                  <a:lnTo>
                    <a:pt x="98666" y="6337"/>
                  </a:lnTo>
                  <a:lnTo>
                    <a:pt x="98913" y="5720"/>
                  </a:lnTo>
                  <a:lnTo>
                    <a:pt x="99077" y="5103"/>
                  </a:lnTo>
                  <a:lnTo>
                    <a:pt x="99201" y="4527"/>
                  </a:lnTo>
                  <a:lnTo>
                    <a:pt x="99242" y="3992"/>
                  </a:lnTo>
                  <a:lnTo>
                    <a:pt x="99201" y="3457"/>
                  </a:lnTo>
                  <a:lnTo>
                    <a:pt x="99118" y="2963"/>
                  </a:lnTo>
                  <a:lnTo>
                    <a:pt x="98954" y="2511"/>
                  </a:lnTo>
                  <a:lnTo>
                    <a:pt x="98748" y="2223"/>
                  </a:lnTo>
                  <a:lnTo>
                    <a:pt x="98542" y="1935"/>
                  </a:lnTo>
                  <a:lnTo>
                    <a:pt x="98296" y="1647"/>
                  </a:lnTo>
                  <a:lnTo>
                    <a:pt x="98008" y="1400"/>
                  </a:lnTo>
                  <a:lnTo>
                    <a:pt x="97678" y="1194"/>
                  </a:lnTo>
                  <a:lnTo>
                    <a:pt x="97349" y="988"/>
                  </a:lnTo>
                  <a:lnTo>
                    <a:pt x="96938" y="783"/>
                  </a:lnTo>
                  <a:lnTo>
                    <a:pt x="96526" y="618"/>
                  </a:lnTo>
                  <a:lnTo>
                    <a:pt x="96074" y="495"/>
                  </a:lnTo>
                  <a:lnTo>
                    <a:pt x="95580" y="371"/>
                  </a:lnTo>
                  <a:lnTo>
                    <a:pt x="95086" y="248"/>
                  </a:lnTo>
                  <a:lnTo>
                    <a:pt x="94510" y="165"/>
                  </a:lnTo>
                  <a:lnTo>
                    <a:pt x="93317" y="42"/>
                  </a:lnTo>
                  <a:lnTo>
                    <a:pt x="92000" y="1"/>
                  </a:lnTo>
                  <a:close/>
                </a:path>
              </a:pathLst>
            </a:custGeom>
            <a:solidFill>
              <a:srgbClr val="FFFFFF">
                <a:alpha val="51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3" name="Google Shape;1130;p47">
            <a:extLst>
              <a:ext uri="{FF2B5EF4-FFF2-40B4-BE49-F238E27FC236}">
                <a16:creationId xmlns:a16="http://schemas.microsoft.com/office/drawing/2014/main" id="{1E673577-38A3-4E74-878A-FDF7B08BDFA5}"/>
              </a:ext>
            </a:extLst>
          </p:cNvPr>
          <p:cNvGrpSpPr/>
          <p:nvPr/>
        </p:nvGrpSpPr>
        <p:grpSpPr>
          <a:xfrm>
            <a:off x="7918106" y="1964326"/>
            <a:ext cx="238271" cy="238266"/>
            <a:chOff x="1769725" y="883575"/>
            <a:chExt cx="1122250" cy="1122225"/>
          </a:xfrm>
        </p:grpSpPr>
        <p:sp>
          <p:nvSpPr>
            <p:cNvPr id="134" name="Google Shape;1131;p47">
              <a:extLst>
                <a:ext uri="{FF2B5EF4-FFF2-40B4-BE49-F238E27FC236}">
                  <a16:creationId xmlns:a16="http://schemas.microsoft.com/office/drawing/2014/main" id="{F44198E8-D922-4BB5-A196-0DD8DD377367}"/>
                </a:ext>
              </a:extLst>
            </p:cNvPr>
            <p:cNvSpPr/>
            <p:nvPr/>
          </p:nvSpPr>
          <p:spPr>
            <a:xfrm>
              <a:off x="176972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2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2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8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8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132;p47">
              <a:extLst>
                <a:ext uri="{FF2B5EF4-FFF2-40B4-BE49-F238E27FC236}">
                  <a16:creationId xmlns:a16="http://schemas.microsoft.com/office/drawing/2014/main" id="{0FBF707E-74F3-4AF6-AD95-12819AB86A45}"/>
                </a:ext>
              </a:extLst>
            </p:cNvPr>
            <p:cNvSpPr/>
            <p:nvPr/>
          </p:nvSpPr>
          <p:spPr>
            <a:xfrm>
              <a:off x="2436275" y="943225"/>
              <a:ext cx="185175" cy="114200"/>
            </a:xfrm>
            <a:custGeom>
              <a:avLst/>
              <a:gdLst/>
              <a:ahLst/>
              <a:cxnLst/>
              <a:rect l="l" t="t" r="r" b="b"/>
              <a:pathLst>
                <a:path w="7407" h="4568" extrusionOk="0">
                  <a:moveTo>
                    <a:pt x="5761" y="0"/>
                  </a:moveTo>
                  <a:lnTo>
                    <a:pt x="5143" y="659"/>
                  </a:lnTo>
                  <a:lnTo>
                    <a:pt x="4485" y="1276"/>
                  </a:lnTo>
                  <a:lnTo>
                    <a:pt x="3786" y="1893"/>
                  </a:lnTo>
                  <a:lnTo>
                    <a:pt x="3086" y="2469"/>
                  </a:lnTo>
                  <a:lnTo>
                    <a:pt x="2345" y="3045"/>
                  </a:lnTo>
                  <a:lnTo>
                    <a:pt x="1564" y="3580"/>
                  </a:lnTo>
                  <a:lnTo>
                    <a:pt x="823" y="4074"/>
                  </a:lnTo>
                  <a:lnTo>
                    <a:pt x="0" y="4567"/>
                  </a:lnTo>
                  <a:lnTo>
                    <a:pt x="3744" y="2757"/>
                  </a:lnTo>
                  <a:lnTo>
                    <a:pt x="7406" y="906"/>
                  </a:lnTo>
                  <a:lnTo>
                    <a:pt x="6583" y="412"/>
                  </a:lnTo>
                  <a:lnTo>
                    <a:pt x="5761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133;p47">
              <a:extLst>
                <a:ext uri="{FF2B5EF4-FFF2-40B4-BE49-F238E27FC236}">
                  <a16:creationId xmlns:a16="http://schemas.microsoft.com/office/drawing/2014/main" id="{E1D0C7AF-26CC-4525-9B47-A29F4514D941}"/>
                </a:ext>
              </a:extLst>
            </p:cNvPr>
            <p:cNvSpPr/>
            <p:nvPr/>
          </p:nvSpPr>
          <p:spPr>
            <a:xfrm>
              <a:off x="2073175" y="902075"/>
              <a:ext cx="445400" cy="177975"/>
            </a:xfrm>
            <a:custGeom>
              <a:avLst/>
              <a:gdLst/>
              <a:ahLst/>
              <a:cxnLst/>
              <a:rect l="l" t="t" r="r" b="b"/>
              <a:pathLst>
                <a:path w="17816" h="7119" extrusionOk="0">
                  <a:moveTo>
                    <a:pt x="15841" y="1"/>
                  </a:moveTo>
                  <a:lnTo>
                    <a:pt x="14565" y="618"/>
                  </a:lnTo>
                  <a:lnTo>
                    <a:pt x="13249" y="1194"/>
                  </a:lnTo>
                  <a:lnTo>
                    <a:pt x="11932" y="1770"/>
                  </a:lnTo>
                  <a:lnTo>
                    <a:pt x="10574" y="2305"/>
                  </a:lnTo>
                  <a:lnTo>
                    <a:pt x="7982" y="3210"/>
                  </a:lnTo>
                  <a:lnTo>
                    <a:pt x="6666" y="3662"/>
                  </a:lnTo>
                  <a:lnTo>
                    <a:pt x="5390" y="4197"/>
                  </a:lnTo>
                  <a:lnTo>
                    <a:pt x="4691" y="4485"/>
                  </a:lnTo>
                  <a:lnTo>
                    <a:pt x="3991" y="4815"/>
                  </a:lnTo>
                  <a:lnTo>
                    <a:pt x="2675" y="5514"/>
                  </a:lnTo>
                  <a:lnTo>
                    <a:pt x="1317" y="6296"/>
                  </a:lnTo>
                  <a:lnTo>
                    <a:pt x="0" y="7119"/>
                  </a:lnTo>
                  <a:lnTo>
                    <a:pt x="15306" y="1400"/>
                  </a:lnTo>
                  <a:lnTo>
                    <a:pt x="16540" y="947"/>
                  </a:lnTo>
                  <a:lnTo>
                    <a:pt x="17158" y="741"/>
                  </a:lnTo>
                  <a:lnTo>
                    <a:pt x="17816" y="577"/>
                  </a:lnTo>
                  <a:lnTo>
                    <a:pt x="16828" y="247"/>
                  </a:lnTo>
                  <a:lnTo>
                    <a:pt x="15841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134;p47">
              <a:extLst>
                <a:ext uri="{FF2B5EF4-FFF2-40B4-BE49-F238E27FC236}">
                  <a16:creationId xmlns:a16="http://schemas.microsoft.com/office/drawing/2014/main" id="{13BA7816-C400-4BB7-B624-461C04F8BD05}"/>
                </a:ext>
              </a:extLst>
            </p:cNvPr>
            <p:cNvSpPr/>
            <p:nvPr/>
          </p:nvSpPr>
          <p:spPr>
            <a:xfrm>
              <a:off x="2012475" y="1557300"/>
              <a:ext cx="868175" cy="406325"/>
            </a:xfrm>
            <a:custGeom>
              <a:avLst/>
              <a:gdLst/>
              <a:ahLst/>
              <a:cxnLst/>
              <a:rect l="l" t="t" r="r" b="b"/>
              <a:pathLst>
                <a:path w="34727" h="16253" extrusionOk="0">
                  <a:moveTo>
                    <a:pt x="34727" y="1"/>
                  </a:moveTo>
                  <a:lnTo>
                    <a:pt x="33492" y="865"/>
                  </a:lnTo>
                  <a:lnTo>
                    <a:pt x="32299" y="1688"/>
                  </a:lnTo>
                  <a:lnTo>
                    <a:pt x="31188" y="2469"/>
                  </a:lnTo>
                  <a:lnTo>
                    <a:pt x="30695" y="2799"/>
                  </a:lnTo>
                  <a:lnTo>
                    <a:pt x="30201" y="3045"/>
                  </a:lnTo>
                  <a:lnTo>
                    <a:pt x="27938" y="4239"/>
                  </a:lnTo>
                  <a:lnTo>
                    <a:pt x="25593" y="5391"/>
                  </a:lnTo>
                  <a:lnTo>
                    <a:pt x="23289" y="6502"/>
                  </a:lnTo>
                  <a:lnTo>
                    <a:pt x="20902" y="7530"/>
                  </a:lnTo>
                  <a:lnTo>
                    <a:pt x="18804" y="8394"/>
                  </a:lnTo>
                  <a:lnTo>
                    <a:pt x="16664" y="9258"/>
                  </a:lnTo>
                  <a:lnTo>
                    <a:pt x="14484" y="10040"/>
                  </a:lnTo>
                  <a:lnTo>
                    <a:pt x="12303" y="10822"/>
                  </a:lnTo>
                  <a:lnTo>
                    <a:pt x="10122" y="11521"/>
                  </a:lnTo>
                  <a:lnTo>
                    <a:pt x="7942" y="12180"/>
                  </a:lnTo>
                  <a:lnTo>
                    <a:pt x="5720" y="12797"/>
                  </a:lnTo>
                  <a:lnTo>
                    <a:pt x="3498" y="13373"/>
                  </a:lnTo>
                  <a:lnTo>
                    <a:pt x="2840" y="13537"/>
                  </a:lnTo>
                  <a:lnTo>
                    <a:pt x="1934" y="13743"/>
                  </a:lnTo>
                  <a:lnTo>
                    <a:pt x="947" y="13866"/>
                  </a:lnTo>
                  <a:lnTo>
                    <a:pt x="453" y="13908"/>
                  </a:lnTo>
                  <a:lnTo>
                    <a:pt x="1" y="13949"/>
                  </a:lnTo>
                  <a:lnTo>
                    <a:pt x="988" y="14607"/>
                  </a:lnTo>
                  <a:lnTo>
                    <a:pt x="2017" y="15224"/>
                  </a:lnTo>
                  <a:lnTo>
                    <a:pt x="3086" y="15759"/>
                  </a:lnTo>
                  <a:lnTo>
                    <a:pt x="4197" y="16253"/>
                  </a:lnTo>
                  <a:lnTo>
                    <a:pt x="4403" y="15924"/>
                  </a:lnTo>
                  <a:lnTo>
                    <a:pt x="4650" y="15636"/>
                  </a:lnTo>
                  <a:lnTo>
                    <a:pt x="4897" y="15389"/>
                  </a:lnTo>
                  <a:lnTo>
                    <a:pt x="5226" y="15183"/>
                  </a:lnTo>
                  <a:lnTo>
                    <a:pt x="5555" y="14977"/>
                  </a:lnTo>
                  <a:lnTo>
                    <a:pt x="5925" y="14854"/>
                  </a:lnTo>
                  <a:lnTo>
                    <a:pt x="6296" y="14689"/>
                  </a:lnTo>
                  <a:lnTo>
                    <a:pt x="6707" y="14566"/>
                  </a:lnTo>
                  <a:lnTo>
                    <a:pt x="7530" y="14401"/>
                  </a:lnTo>
                  <a:lnTo>
                    <a:pt x="8394" y="14237"/>
                  </a:lnTo>
                  <a:lnTo>
                    <a:pt x="9258" y="14072"/>
                  </a:lnTo>
                  <a:lnTo>
                    <a:pt x="10081" y="13949"/>
                  </a:lnTo>
                  <a:lnTo>
                    <a:pt x="11727" y="13578"/>
                  </a:lnTo>
                  <a:lnTo>
                    <a:pt x="13332" y="13167"/>
                  </a:lnTo>
                  <a:lnTo>
                    <a:pt x="16582" y="12303"/>
                  </a:lnTo>
                  <a:lnTo>
                    <a:pt x="19832" y="11398"/>
                  </a:lnTo>
                  <a:lnTo>
                    <a:pt x="23083" y="10534"/>
                  </a:lnTo>
                  <a:lnTo>
                    <a:pt x="24893" y="10081"/>
                  </a:lnTo>
                  <a:lnTo>
                    <a:pt x="26704" y="9711"/>
                  </a:lnTo>
                  <a:lnTo>
                    <a:pt x="27650" y="9546"/>
                  </a:lnTo>
                  <a:lnTo>
                    <a:pt x="28555" y="9423"/>
                  </a:lnTo>
                  <a:lnTo>
                    <a:pt x="29501" y="9341"/>
                  </a:lnTo>
                  <a:lnTo>
                    <a:pt x="30407" y="9299"/>
                  </a:lnTo>
                  <a:lnTo>
                    <a:pt x="31188" y="8271"/>
                  </a:lnTo>
                  <a:lnTo>
                    <a:pt x="31888" y="7201"/>
                  </a:lnTo>
                  <a:lnTo>
                    <a:pt x="32546" y="6049"/>
                  </a:lnTo>
                  <a:lnTo>
                    <a:pt x="33122" y="4897"/>
                  </a:lnTo>
                  <a:lnTo>
                    <a:pt x="33616" y="3704"/>
                  </a:lnTo>
                  <a:lnTo>
                    <a:pt x="34068" y="2511"/>
                  </a:lnTo>
                  <a:lnTo>
                    <a:pt x="34439" y="1235"/>
                  </a:lnTo>
                  <a:lnTo>
                    <a:pt x="34727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135;p47">
              <a:extLst>
                <a:ext uri="{FF2B5EF4-FFF2-40B4-BE49-F238E27FC236}">
                  <a16:creationId xmlns:a16="http://schemas.microsoft.com/office/drawing/2014/main" id="{24A0A61C-E487-4DF3-8EAF-BBEB05F3C8D3}"/>
                </a:ext>
              </a:extLst>
            </p:cNvPr>
            <p:cNvSpPr/>
            <p:nvPr/>
          </p:nvSpPr>
          <p:spPr>
            <a:xfrm>
              <a:off x="1783100" y="1286775"/>
              <a:ext cx="112150" cy="41175"/>
            </a:xfrm>
            <a:custGeom>
              <a:avLst/>
              <a:gdLst/>
              <a:ahLst/>
              <a:cxnLst/>
              <a:rect l="l" t="t" r="r" b="b"/>
              <a:pathLst>
                <a:path w="4486" h="1647" extrusionOk="0">
                  <a:moveTo>
                    <a:pt x="4485" y="1"/>
                  </a:moveTo>
                  <a:lnTo>
                    <a:pt x="3415" y="248"/>
                  </a:lnTo>
                  <a:lnTo>
                    <a:pt x="2346" y="371"/>
                  </a:lnTo>
                  <a:lnTo>
                    <a:pt x="1317" y="453"/>
                  </a:lnTo>
                  <a:lnTo>
                    <a:pt x="288" y="453"/>
                  </a:lnTo>
                  <a:lnTo>
                    <a:pt x="0" y="1646"/>
                  </a:lnTo>
                  <a:lnTo>
                    <a:pt x="206" y="1564"/>
                  </a:lnTo>
                  <a:lnTo>
                    <a:pt x="4485" y="1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136;p47">
              <a:extLst>
                <a:ext uri="{FF2B5EF4-FFF2-40B4-BE49-F238E27FC236}">
                  <a16:creationId xmlns:a16="http://schemas.microsoft.com/office/drawing/2014/main" id="{5F117535-3DCE-4942-A0BC-A0C08960476C}"/>
                </a:ext>
              </a:extLst>
            </p:cNvPr>
            <p:cNvSpPr/>
            <p:nvPr/>
          </p:nvSpPr>
          <p:spPr>
            <a:xfrm>
              <a:off x="1816000" y="1247700"/>
              <a:ext cx="1057450" cy="500950"/>
            </a:xfrm>
            <a:custGeom>
              <a:avLst/>
              <a:gdLst/>
              <a:ahLst/>
              <a:cxnLst/>
              <a:rect l="l" t="t" r="r" b="b"/>
              <a:pathLst>
                <a:path w="42298" h="20038" extrusionOk="0">
                  <a:moveTo>
                    <a:pt x="41598" y="0"/>
                  </a:moveTo>
                  <a:lnTo>
                    <a:pt x="39788" y="988"/>
                  </a:lnTo>
                  <a:lnTo>
                    <a:pt x="37936" y="1893"/>
                  </a:lnTo>
                  <a:lnTo>
                    <a:pt x="36044" y="2716"/>
                  </a:lnTo>
                  <a:lnTo>
                    <a:pt x="34151" y="3497"/>
                  </a:lnTo>
                  <a:lnTo>
                    <a:pt x="32217" y="4238"/>
                  </a:lnTo>
                  <a:lnTo>
                    <a:pt x="30283" y="4938"/>
                  </a:lnTo>
                  <a:lnTo>
                    <a:pt x="28309" y="5596"/>
                  </a:lnTo>
                  <a:lnTo>
                    <a:pt x="26334" y="6254"/>
                  </a:lnTo>
                  <a:lnTo>
                    <a:pt x="22343" y="7489"/>
                  </a:lnTo>
                  <a:lnTo>
                    <a:pt x="18352" y="8764"/>
                  </a:lnTo>
                  <a:lnTo>
                    <a:pt x="16377" y="9422"/>
                  </a:lnTo>
                  <a:lnTo>
                    <a:pt x="14402" y="10122"/>
                  </a:lnTo>
                  <a:lnTo>
                    <a:pt x="12468" y="10821"/>
                  </a:lnTo>
                  <a:lnTo>
                    <a:pt x="10534" y="11603"/>
                  </a:lnTo>
                  <a:lnTo>
                    <a:pt x="9176" y="12179"/>
                  </a:lnTo>
                  <a:lnTo>
                    <a:pt x="7860" y="12796"/>
                  </a:lnTo>
                  <a:lnTo>
                    <a:pt x="5226" y="14072"/>
                  </a:lnTo>
                  <a:lnTo>
                    <a:pt x="2634" y="15429"/>
                  </a:lnTo>
                  <a:lnTo>
                    <a:pt x="1" y="16746"/>
                  </a:lnTo>
                  <a:lnTo>
                    <a:pt x="412" y="17610"/>
                  </a:lnTo>
                  <a:lnTo>
                    <a:pt x="824" y="18433"/>
                  </a:lnTo>
                  <a:lnTo>
                    <a:pt x="1276" y="19256"/>
                  </a:lnTo>
                  <a:lnTo>
                    <a:pt x="1729" y="20038"/>
                  </a:lnTo>
                  <a:lnTo>
                    <a:pt x="2429" y="19667"/>
                  </a:lnTo>
                  <a:lnTo>
                    <a:pt x="3169" y="19297"/>
                  </a:lnTo>
                  <a:lnTo>
                    <a:pt x="4733" y="18639"/>
                  </a:lnTo>
                  <a:lnTo>
                    <a:pt x="6214" y="18063"/>
                  </a:lnTo>
                  <a:lnTo>
                    <a:pt x="7284" y="17610"/>
                  </a:lnTo>
                  <a:lnTo>
                    <a:pt x="11645" y="15594"/>
                  </a:lnTo>
                  <a:lnTo>
                    <a:pt x="16047" y="13619"/>
                  </a:lnTo>
                  <a:lnTo>
                    <a:pt x="24811" y="9751"/>
                  </a:lnTo>
                  <a:lnTo>
                    <a:pt x="42298" y="2140"/>
                  </a:lnTo>
                  <a:lnTo>
                    <a:pt x="42133" y="1687"/>
                  </a:lnTo>
                  <a:lnTo>
                    <a:pt x="41886" y="823"/>
                  </a:lnTo>
                  <a:lnTo>
                    <a:pt x="41598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137;p47">
              <a:extLst>
                <a:ext uri="{FF2B5EF4-FFF2-40B4-BE49-F238E27FC236}">
                  <a16:creationId xmlns:a16="http://schemas.microsoft.com/office/drawing/2014/main" id="{BCAB77C1-EB96-4BBB-B15A-6C3891E42456}"/>
                </a:ext>
              </a:extLst>
            </p:cNvPr>
            <p:cNvSpPr/>
            <p:nvPr/>
          </p:nvSpPr>
          <p:spPr>
            <a:xfrm>
              <a:off x="1912700" y="1474000"/>
              <a:ext cx="978250" cy="411450"/>
            </a:xfrm>
            <a:custGeom>
              <a:avLst/>
              <a:gdLst/>
              <a:ahLst/>
              <a:cxnLst/>
              <a:rect l="l" t="t" r="r" b="b"/>
              <a:pathLst>
                <a:path w="39130" h="16458" extrusionOk="0">
                  <a:moveTo>
                    <a:pt x="39129" y="0"/>
                  </a:moveTo>
                  <a:lnTo>
                    <a:pt x="11645" y="10122"/>
                  </a:lnTo>
                  <a:lnTo>
                    <a:pt x="10369" y="10615"/>
                  </a:lnTo>
                  <a:lnTo>
                    <a:pt x="8970" y="11232"/>
                  </a:lnTo>
                  <a:lnTo>
                    <a:pt x="7530" y="11850"/>
                  </a:lnTo>
                  <a:lnTo>
                    <a:pt x="6008" y="12467"/>
                  </a:lnTo>
                  <a:lnTo>
                    <a:pt x="4527" y="13002"/>
                  </a:lnTo>
                  <a:lnTo>
                    <a:pt x="3745" y="13249"/>
                  </a:lnTo>
                  <a:lnTo>
                    <a:pt x="3004" y="13454"/>
                  </a:lnTo>
                  <a:lnTo>
                    <a:pt x="2222" y="13619"/>
                  </a:lnTo>
                  <a:lnTo>
                    <a:pt x="1482" y="13701"/>
                  </a:lnTo>
                  <a:lnTo>
                    <a:pt x="741" y="13783"/>
                  </a:lnTo>
                  <a:lnTo>
                    <a:pt x="1" y="13783"/>
                  </a:lnTo>
                  <a:lnTo>
                    <a:pt x="700" y="14483"/>
                  </a:lnTo>
                  <a:lnTo>
                    <a:pt x="1400" y="15182"/>
                  </a:lnTo>
                  <a:lnTo>
                    <a:pt x="2140" y="15841"/>
                  </a:lnTo>
                  <a:lnTo>
                    <a:pt x="2881" y="16458"/>
                  </a:lnTo>
                  <a:lnTo>
                    <a:pt x="3086" y="16211"/>
                  </a:lnTo>
                  <a:lnTo>
                    <a:pt x="3333" y="15882"/>
                  </a:lnTo>
                  <a:lnTo>
                    <a:pt x="3621" y="15676"/>
                  </a:lnTo>
                  <a:lnTo>
                    <a:pt x="3950" y="15470"/>
                  </a:lnTo>
                  <a:lnTo>
                    <a:pt x="4362" y="15306"/>
                  </a:lnTo>
                  <a:lnTo>
                    <a:pt x="4856" y="15141"/>
                  </a:lnTo>
                  <a:lnTo>
                    <a:pt x="5967" y="14853"/>
                  </a:lnTo>
                  <a:lnTo>
                    <a:pt x="7201" y="14565"/>
                  </a:lnTo>
                  <a:lnTo>
                    <a:pt x="9670" y="14071"/>
                  </a:lnTo>
                  <a:lnTo>
                    <a:pt x="10739" y="13866"/>
                  </a:lnTo>
                  <a:lnTo>
                    <a:pt x="11521" y="13619"/>
                  </a:lnTo>
                  <a:lnTo>
                    <a:pt x="13249" y="12961"/>
                  </a:lnTo>
                  <a:lnTo>
                    <a:pt x="14977" y="12261"/>
                  </a:lnTo>
                  <a:lnTo>
                    <a:pt x="16664" y="11479"/>
                  </a:lnTo>
                  <a:lnTo>
                    <a:pt x="18392" y="10698"/>
                  </a:lnTo>
                  <a:lnTo>
                    <a:pt x="21725" y="9093"/>
                  </a:lnTo>
                  <a:lnTo>
                    <a:pt x="25099" y="7447"/>
                  </a:lnTo>
                  <a:lnTo>
                    <a:pt x="28473" y="5884"/>
                  </a:lnTo>
                  <a:lnTo>
                    <a:pt x="30201" y="5102"/>
                  </a:lnTo>
                  <a:lnTo>
                    <a:pt x="31888" y="4402"/>
                  </a:lnTo>
                  <a:lnTo>
                    <a:pt x="33616" y="3744"/>
                  </a:lnTo>
                  <a:lnTo>
                    <a:pt x="35385" y="3086"/>
                  </a:lnTo>
                  <a:lnTo>
                    <a:pt x="37154" y="2551"/>
                  </a:lnTo>
                  <a:lnTo>
                    <a:pt x="38923" y="2057"/>
                  </a:lnTo>
                  <a:lnTo>
                    <a:pt x="39047" y="1029"/>
                  </a:lnTo>
                  <a:lnTo>
                    <a:pt x="39129" y="0"/>
                  </a:lnTo>
                  <a:close/>
                </a:path>
              </a:pathLst>
            </a:custGeom>
            <a:solidFill>
              <a:srgbClr val="E69F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138;p47">
              <a:extLst>
                <a:ext uri="{FF2B5EF4-FFF2-40B4-BE49-F238E27FC236}">
                  <a16:creationId xmlns:a16="http://schemas.microsoft.com/office/drawing/2014/main" id="{02C0AC38-E3EB-4DA5-8C68-8B61817E90F9}"/>
                </a:ext>
              </a:extLst>
            </p:cNvPr>
            <p:cNvSpPr/>
            <p:nvPr/>
          </p:nvSpPr>
          <p:spPr>
            <a:xfrm>
              <a:off x="2117400" y="1789775"/>
              <a:ext cx="655250" cy="216025"/>
            </a:xfrm>
            <a:custGeom>
              <a:avLst/>
              <a:gdLst/>
              <a:ahLst/>
              <a:cxnLst/>
              <a:rect l="l" t="t" r="r" b="b"/>
              <a:pathLst>
                <a:path w="26210" h="8641" extrusionOk="0">
                  <a:moveTo>
                    <a:pt x="26210" y="0"/>
                  </a:moveTo>
                  <a:lnTo>
                    <a:pt x="25304" y="42"/>
                  </a:lnTo>
                  <a:lnTo>
                    <a:pt x="24358" y="124"/>
                  </a:lnTo>
                  <a:lnTo>
                    <a:pt x="23453" y="247"/>
                  </a:lnTo>
                  <a:lnTo>
                    <a:pt x="22507" y="412"/>
                  </a:lnTo>
                  <a:lnTo>
                    <a:pt x="20696" y="782"/>
                  </a:lnTo>
                  <a:lnTo>
                    <a:pt x="18886" y="1235"/>
                  </a:lnTo>
                  <a:lnTo>
                    <a:pt x="15635" y="2099"/>
                  </a:lnTo>
                  <a:lnTo>
                    <a:pt x="12385" y="3004"/>
                  </a:lnTo>
                  <a:lnTo>
                    <a:pt x="9135" y="3868"/>
                  </a:lnTo>
                  <a:lnTo>
                    <a:pt x="7530" y="4279"/>
                  </a:lnTo>
                  <a:lnTo>
                    <a:pt x="5884" y="4650"/>
                  </a:lnTo>
                  <a:lnTo>
                    <a:pt x="5061" y="4773"/>
                  </a:lnTo>
                  <a:lnTo>
                    <a:pt x="4197" y="4938"/>
                  </a:lnTo>
                  <a:lnTo>
                    <a:pt x="3333" y="5102"/>
                  </a:lnTo>
                  <a:lnTo>
                    <a:pt x="2510" y="5267"/>
                  </a:lnTo>
                  <a:lnTo>
                    <a:pt x="2099" y="5390"/>
                  </a:lnTo>
                  <a:lnTo>
                    <a:pt x="1728" y="5555"/>
                  </a:lnTo>
                  <a:lnTo>
                    <a:pt x="1358" y="5678"/>
                  </a:lnTo>
                  <a:lnTo>
                    <a:pt x="1029" y="5884"/>
                  </a:lnTo>
                  <a:lnTo>
                    <a:pt x="700" y="6090"/>
                  </a:lnTo>
                  <a:lnTo>
                    <a:pt x="453" y="6337"/>
                  </a:lnTo>
                  <a:lnTo>
                    <a:pt x="206" y="6625"/>
                  </a:lnTo>
                  <a:lnTo>
                    <a:pt x="0" y="6954"/>
                  </a:lnTo>
                  <a:lnTo>
                    <a:pt x="864" y="7283"/>
                  </a:lnTo>
                  <a:lnTo>
                    <a:pt x="1728" y="7571"/>
                  </a:lnTo>
                  <a:lnTo>
                    <a:pt x="2634" y="7818"/>
                  </a:lnTo>
                  <a:lnTo>
                    <a:pt x="3498" y="8065"/>
                  </a:lnTo>
                  <a:lnTo>
                    <a:pt x="4403" y="8270"/>
                  </a:lnTo>
                  <a:lnTo>
                    <a:pt x="5349" y="8394"/>
                  </a:lnTo>
                  <a:lnTo>
                    <a:pt x="6254" y="8517"/>
                  </a:lnTo>
                  <a:lnTo>
                    <a:pt x="7201" y="8600"/>
                  </a:lnTo>
                  <a:lnTo>
                    <a:pt x="8106" y="8641"/>
                  </a:lnTo>
                  <a:lnTo>
                    <a:pt x="9052" y="8641"/>
                  </a:lnTo>
                  <a:lnTo>
                    <a:pt x="9999" y="8600"/>
                  </a:lnTo>
                  <a:lnTo>
                    <a:pt x="10986" y="8517"/>
                  </a:lnTo>
                  <a:lnTo>
                    <a:pt x="11932" y="8394"/>
                  </a:lnTo>
                  <a:lnTo>
                    <a:pt x="12879" y="8229"/>
                  </a:lnTo>
                  <a:lnTo>
                    <a:pt x="13825" y="8024"/>
                  </a:lnTo>
                  <a:lnTo>
                    <a:pt x="14771" y="7736"/>
                  </a:lnTo>
                  <a:lnTo>
                    <a:pt x="15635" y="7489"/>
                  </a:lnTo>
                  <a:lnTo>
                    <a:pt x="16499" y="7160"/>
                  </a:lnTo>
                  <a:lnTo>
                    <a:pt x="17363" y="6830"/>
                  </a:lnTo>
                  <a:lnTo>
                    <a:pt x="18145" y="6460"/>
                  </a:lnTo>
                  <a:lnTo>
                    <a:pt x="18968" y="6090"/>
                  </a:lnTo>
                  <a:lnTo>
                    <a:pt x="19750" y="5637"/>
                  </a:lnTo>
                  <a:lnTo>
                    <a:pt x="20490" y="5185"/>
                  </a:lnTo>
                  <a:lnTo>
                    <a:pt x="21231" y="4732"/>
                  </a:lnTo>
                  <a:lnTo>
                    <a:pt x="21931" y="4197"/>
                  </a:lnTo>
                  <a:lnTo>
                    <a:pt x="22589" y="3703"/>
                  </a:lnTo>
                  <a:lnTo>
                    <a:pt x="23288" y="3127"/>
                  </a:lnTo>
                  <a:lnTo>
                    <a:pt x="23905" y="2551"/>
                  </a:lnTo>
                  <a:lnTo>
                    <a:pt x="24523" y="1934"/>
                  </a:lnTo>
                  <a:lnTo>
                    <a:pt x="25099" y="1317"/>
                  </a:lnTo>
                  <a:lnTo>
                    <a:pt x="25675" y="700"/>
                  </a:lnTo>
                  <a:lnTo>
                    <a:pt x="26210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139;p47">
              <a:extLst>
                <a:ext uri="{FF2B5EF4-FFF2-40B4-BE49-F238E27FC236}">
                  <a16:creationId xmlns:a16="http://schemas.microsoft.com/office/drawing/2014/main" id="{1B32F060-19FC-43E9-9842-C1EC52010B35}"/>
                </a:ext>
              </a:extLst>
            </p:cNvPr>
            <p:cNvSpPr/>
            <p:nvPr/>
          </p:nvSpPr>
          <p:spPr>
            <a:xfrm>
              <a:off x="1859225" y="1301175"/>
              <a:ext cx="1032750" cy="517425"/>
            </a:xfrm>
            <a:custGeom>
              <a:avLst/>
              <a:gdLst/>
              <a:ahLst/>
              <a:cxnLst/>
              <a:rect l="l" t="t" r="r" b="b"/>
              <a:pathLst>
                <a:path w="41310" h="20697" extrusionOk="0">
                  <a:moveTo>
                    <a:pt x="40569" y="1"/>
                  </a:moveTo>
                  <a:lnTo>
                    <a:pt x="23082" y="7612"/>
                  </a:lnTo>
                  <a:lnTo>
                    <a:pt x="14318" y="11480"/>
                  </a:lnTo>
                  <a:lnTo>
                    <a:pt x="9916" y="13455"/>
                  </a:lnTo>
                  <a:lnTo>
                    <a:pt x="5555" y="15471"/>
                  </a:lnTo>
                  <a:lnTo>
                    <a:pt x="4485" y="15924"/>
                  </a:lnTo>
                  <a:lnTo>
                    <a:pt x="3004" y="16500"/>
                  </a:lnTo>
                  <a:lnTo>
                    <a:pt x="1440" y="17158"/>
                  </a:lnTo>
                  <a:lnTo>
                    <a:pt x="700" y="17528"/>
                  </a:lnTo>
                  <a:lnTo>
                    <a:pt x="0" y="17899"/>
                  </a:lnTo>
                  <a:lnTo>
                    <a:pt x="494" y="18639"/>
                  </a:lnTo>
                  <a:lnTo>
                    <a:pt x="1029" y="19339"/>
                  </a:lnTo>
                  <a:lnTo>
                    <a:pt x="1564" y="19997"/>
                  </a:lnTo>
                  <a:lnTo>
                    <a:pt x="2140" y="20696"/>
                  </a:lnTo>
                  <a:lnTo>
                    <a:pt x="2880" y="20696"/>
                  </a:lnTo>
                  <a:lnTo>
                    <a:pt x="3621" y="20614"/>
                  </a:lnTo>
                  <a:lnTo>
                    <a:pt x="4361" y="20532"/>
                  </a:lnTo>
                  <a:lnTo>
                    <a:pt x="5143" y="20367"/>
                  </a:lnTo>
                  <a:lnTo>
                    <a:pt x="5884" y="20162"/>
                  </a:lnTo>
                  <a:lnTo>
                    <a:pt x="6666" y="19915"/>
                  </a:lnTo>
                  <a:lnTo>
                    <a:pt x="8147" y="19380"/>
                  </a:lnTo>
                  <a:lnTo>
                    <a:pt x="9669" y="18763"/>
                  </a:lnTo>
                  <a:lnTo>
                    <a:pt x="11109" y="18145"/>
                  </a:lnTo>
                  <a:lnTo>
                    <a:pt x="12508" y="17528"/>
                  </a:lnTo>
                  <a:lnTo>
                    <a:pt x="13784" y="17035"/>
                  </a:lnTo>
                  <a:lnTo>
                    <a:pt x="41268" y="6913"/>
                  </a:lnTo>
                  <a:lnTo>
                    <a:pt x="41309" y="6049"/>
                  </a:lnTo>
                  <a:lnTo>
                    <a:pt x="41309" y="5226"/>
                  </a:lnTo>
                  <a:lnTo>
                    <a:pt x="41268" y="4362"/>
                  </a:lnTo>
                  <a:lnTo>
                    <a:pt x="41186" y="3498"/>
                  </a:lnTo>
                  <a:lnTo>
                    <a:pt x="41062" y="2593"/>
                  </a:lnTo>
                  <a:lnTo>
                    <a:pt x="40939" y="1729"/>
                  </a:lnTo>
                  <a:lnTo>
                    <a:pt x="40774" y="865"/>
                  </a:lnTo>
                  <a:lnTo>
                    <a:pt x="40569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140;p47">
              <a:extLst>
                <a:ext uri="{FF2B5EF4-FFF2-40B4-BE49-F238E27FC236}">
                  <a16:creationId xmlns:a16="http://schemas.microsoft.com/office/drawing/2014/main" id="{F0FB99E6-AF4F-4604-A83E-F8C2A4BE3F07}"/>
                </a:ext>
              </a:extLst>
            </p:cNvPr>
            <p:cNvSpPr/>
            <p:nvPr/>
          </p:nvSpPr>
          <p:spPr>
            <a:xfrm>
              <a:off x="1770750" y="965850"/>
              <a:ext cx="1006025" cy="547250"/>
            </a:xfrm>
            <a:custGeom>
              <a:avLst/>
              <a:gdLst/>
              <a:ahLst/>
              <a:cxnLst/>
              <a:rect l="l" t="t" r="r" b="b"/>
              <a:pathLst>
                <a:path w="40241" h="21890" extrusionOk="0">
                  <a:moveTo>
                    <a:pt x="34027" y="1"/>
                  </a:moveTo>
                  <a:lnTo>
                    <a:pt x="30365" y="1852"/>
                  </a:lnTo>
                  <a:lnTo>
                    <a:pt x="26621" y="3662"/>
                  </a:lnTo>
                  <a:lnTo>
                    <a:pt x="25551" y="4280"/>
                  </a:lnTo>
                  <a:lnTo>
                    <a:pt x="24482" y="4856"/>
                  </a:lnTo>
                  <a:lnTo>
                    <a:pt x="23330" y="5391"/>
                  </a:lnTo>
                  <a:lnTo>
                    <a:pt x="22219" y="5925"/>
                  </a:lnTo>
                  <a:lnTo>
                    <a:pt x="19915" y="6872"/>
                  </a:lnTo>
                  <a:lnTo>
                    <a:pt x="17611" y="7777"/>
                  </a:lnTo>
                  <a:lnTo>
                    <a:pt x="16294" y="8353"/>
                  </a:lnTo>
                  <a:lnTo>
                    <a:pt x="14854" y="8970"/>
                  </a:lnTo>
                  <a:lnTo>
                    <a:pt x="11727" y="10410"/>
                  </a:lnTo>
                  <a:lnTo>
                    <a:pt x="10040" y="11110"/>
                  </a:lnTo>
                  <a:lnTo>
                    <a:pt x="8353" y="11768"/>
                  </a:lnTo>
                  <a:lnTo>
                    <a:pt x="6666" y="12385"/>
                  </a:lnTo>
                  <a:lnTo>
                    <a:pt x="5843" y="12632"/>
                  </a:lnTo>
                  <a:lnTo>
                    <a:pt x="4979" y="12838"/>
                  </a:lnTo>
                  <a:lnTo>
                    <a:pt x="700" y="14401"/>
                  </a:lnTo>
                  <a:lnTo>
                    <a:pt x="494" y="14483"/>
                  </a:lnTo>
                  <a:lnTo>
                    <a:pt x="330" y="15389"/>
                  </a:lnTo>
                  <a:lnTo>
                    <a:pt x="165" y="16294"/>
                  </a:lnTo>
                  <a:lnTo>
                    <a:pt x="83" y="17199"/>
                  </a:lnTo>
                  <a:lnTo>
                    <a:pt x="1" y="18145"/>
                  </a:lnTo>
                  <a:lnTo>
                    <a:pt x="1" y="19051"/>
                  </a:lnTo>
                  <a:lnTo>
                    <a:pt x="1" y="19997"/>
                  </a:lnTo>
                  <a:lnTo>
                    <a:pt x="83" y="20943"/>
                  </a:lnTo>
                  <a:lnTo>
                    <a:pt x="165" y="21890"/>
                  </a:lnTo>
                  <a:lnTo>
                    <a:pt x="4897" y="19627"/>
                  </a:lnTo>
                  <a:lnTo>
                    <a:pt x="9670" y="17487"/>
                  </a:lnTo>
                  <a:lnTo>
                    <a:pt x="14484" y="15389"/>
                  </a:lnTo>
                  <a:lnTo>
                    <a:pt x="19297" y="13373"/>
                  </a:lnTo>
                  <a:lnTo>
                    <a:pt x="24153" y="11439"/>
                  </a:lnTo>
                  <a:lnTo>
                    <a:pt x="29049" y="9546"/>
                  </a:lnTo>
                  <a:lnTo>
                    <a:pt x="33986" y="7736"/>
                  </a:lnTo>
                  <a:lnTo>
                    <a:pt x="38924" y="5967"/>
                  </a:lnTo>
                  <a:lnTo>
                    <a:pt x="40240" y="5555"/>
                  </a:lnTo>
                  <a:lnTo>
                    <a:pt x="39582" y="4732"/>
                  </a:lnTo>
                  <a:lnTo>
                    <a:pt x="38882" y="3950"/>
                  </a:lnTo>
                  <a:lnTo>
                    <a:pt x="38142" y="3169"/>
                  </a:lnTo>
                  <a:lnTo>
                    <a:pt x="37360" y="2469"/>
                  </a:lnTo>
                  <a:lnTo>
                    <a:pt x="36578" y="1770"/>
                  </a:lnTo>
                  <a:lnTo>
                    <a:pt x="35755" y="1153"/>
                  </a:lnTo>
                  <a:lnTo>
                    <a:pt x="34891" y="535"/>
                  </a:lnTo>
                  <a:lnTo>
                    <a:pt x="34027" y="1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141;p47">
              <a:extLst>
                <a:ext uri="{FF2B5EF4-FFF2-40B4-BE49-F238E27FC236}">
                  <a16:creationId xmlns:a16="http://schemas.microsoft.com/office/drawing/2014/main" id="{A8A2E17B-3393-4198-A658-0B4E5C1905FC}"/>
                </a:ext>
              </a:extLst>
            </p:cNvPr>
            <p:cNvSpPr/>
            <p:nvPr/>
          </p:nvSpPr>
          <p:spPr>
            <a:xfrm>
              <a:off x="1846875" y="884600"/>
              <a:ext cx="622325" cy="277750"/>
            </a:xfrm>
            <a:custGeom>
              <a:avLst/>
              <a:gdLst/>
              <a:ahLst/>
              <a:cxnLst/>
              <a:rect l="l" t="t" r="r" b="b"/>
              <a:pathLst>
                <a:path w="24893" h="11110" extrusionOk="0">
                  <a:moveTo>
                    <a:pt x="18392" y="0"/>
                  </a:moveTo>
                  <a:lnTo>
                    <a:pt x="17651" y="82"/>
                  </a:lnTo>
                  <a:lnTo>
                    <a:pt x="16870" y="124"/>
                  </a:lnTo>
                  <a:lnTo>
                    <a:pt x="16129" y="247"/>
                  </a:lnTo>
                  <a:lnTo>
                    <a:pt x="15388" y="370"/>
                  </a:lnTo>
                  <a:lnTo>
                    <a:pt x="14648" y="494"/>
                  </a:lnTo>
                  <a:lnTo>
                    <a:pt x="13907" y="658"/>
                  </a:lnTo>
                  <a:lnTo>
                    <a:pt x="13167" y="864"/>
                  </a:lnTo>
                  <a:lnTo>
                    <a:pt x="12097" y="1234"/>
                  </a:lnTo>
                  <a:lnTo>
                    <a:pt x="11027" y="1605"/>
                  </a:lnTo>
                  <a:lnTo>
                    <a:pt x="10040" y="2016"/>
                  </a:lnTo>
                  <a:lnTo>
                    <a:pt x="9052" y="2510"/>
                  </a:lnTo>
                  <a:lnTo>
                    <a:pt x="8106" y="3004"/>
                  </a:lnTo>
                  <a:lnTo>
                    <a:pt x="7201" y="3580"/>
                  </a:lnTo>
                  <a:lnTo>
                    <a:pt x="6337" y="4197"/>
                  </a:lnTo>
                  <a:lnTo>
                    <a:pt x="5473" y="4814"/>
                  </a:lnTo>
                  <a:lnTo>
                    <a:pt x="4650" y="5472"/>
                  </a:lnTo>
                  <a:lnTo>
                    <a:pt x="3868" y="6213"/>
                  </a:lnTo>
                  <a:lnTo>
                    <a:pt x="3127" y="6954"/>
                  </a:lnTo>
                  <a:lnTo>
                    <a:pt x="2428" y="7735"/>
                  </a:lnTo>
                  <a:lnTo>
                    <a:pt x="1770" y="8517"/>
                  </a:lnTo>
                  <a:lnTo>
                    <a:pt x="1152" y="9340"/>
                  </a:lnTo>
                  <a:lnTo>
                    <a:pt x="576" y="10204"/>
                  </a:lnTo>
                  <a:lnTo>
                    <a:pt x="0" y="11109"/>
                  </a:lnTo>
                  <a:lnTo>
                    <a:pt x="0" y="11109"/>
                  </a:lnTo>
                  <a:lnTo>
                    <a:pt x="1893" y="10410"/>
                  </a:lnTo>
                  <a:lnTo>
                    <a:pt x="3580" y="9793"/>
                  </a:lnTo>
                  <a:lnTo>
                    <a:pt x="5761" y="9052"/>
                  </a:lnTo>
                  <a:lnTo>
                    <a:pt x="9052" y="7818"/>
                  </a:lnTo>
                  <a:lnTo>
                    <a:pt x="10369" y="6995"/>
                  </a:lnTo>
                  <a:lnTo>
                    <a:pt x="11727" y="6213"/>
                  </a:lnTo>
                  <a:lnTo>
                    <a:pt x="13043" y="5514"/>
                  </a:lnTo>
                  <a:lnTo>
                    <a:pt x="13743" y="5184"/>
                  </a:lnTo>
                  <a:lnTo>
                    <a:pt x="14442" y="4896"/>
                  </a:lnTo>
                  <a:lnTo>
                    <a:pt x="15718" y="4361"/>
                  </a:lnTo>
                  <a:lnTo>
                    <a:pt x="17034" y="3909"/>
                  </a:lnTo>
                  <a:lnTo>
                    <a:pt x="19626" y="3004"/>
                  </a:lnTo>
                  <a:lnTo>
                    <a:pt x="20984" y="2469"/>
                  </a:lnTo>
                  <a:lnTo>
                    <a:pt x="22301" y="1893"/>
                  </a:lnTo>
                  <a:lnTo>
                    <a:pt x="23617" y="1317"/>
                  </a:lnTo>
                  <a:lnTo>
                    <a:pt x="24893" y="700"/>
                  </a:lnTo>
                  <a:lnTo>
                    <a:pt x="23494" y="370"/>
                  </a:lnTo>
                  <a:lnTo>
                    <a:pt x="22054" y="165"/>
                  </a:lnTo>
                  <a:lnTo>
                    <a:pt x="20614" y="41"/>
                  </a:lnTo>
                  <a:lnTo>
                    <a:pt x="19133" y="0"/>
                  </a:lnTo>
                  <a:close/>
                </a:path>
              </a:pathLst>
            </a:custGeom>
            <a:solidFill>
              <a:srgbClr val="D87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142;p47">
              <a:extLst>
                <a:ext uri="{FF2B5EF4-FFF2-40B4-BE49-F238E27FC236}">
                  <a16:creationId xmlns:a16="http://schemas.microsoft.com/office/drawing/2014/main" id="{7F9A8346-2A1F-45F9-BBF4-0F1CA74C6B44}"/>
                </a:ext>
              </a:extLst>
            </p:cNvPr>
            <p:cNvSpPr/>
            <p:nvPr/>
          </p:nvSpPr>
          <p:spPr>
            <a:xfrm>
              <a:off x="1984700" y="1525425"/>
              <a:ext cx="901100" cy="380600"/>
            </a:xfrm>
            <a:custGeom>
              <a:avLst/>
              <a:gdLst/>
              <a:ahLst/>
              <a:cxnLst/>
              <a:rect l="l" t="t" r="r" b="b"/>
              <a:pathLst>
                <a:path w="36044" h="15224" extrusionOk="0">
                  <a:moveTo>
                    <a:pt x="36043" y="0"/>
                  </a:moveTo>
                  <a:lnTo>
                    <a:pt x="34274" y="494"/>
                  </a:lnTo>
                  <a:lnTo>
                    <a:pt x="32505" y="1029"/>
                  </a:lnTo>
                  <a:lnTo>
                    <a:pt x="30736" y="1687"/>
                  </a:lnTo>
                  <a:lnTo>
                    <a:pt x="29008" y="2345"/>
                  </a:lnTo>
                  <a:lnTo>
                    <a:pt x="27321" y="3045"/>
                  </a:lnTo>
                  <a:lnTo>
                    <a:pt x="25593" y="3827"/>
                  </a:lnTo>
                  <a:lnTo>
                    <a:pt x="22219" y="5390"/>
                  </a:lnTo>
                  <a:lnTo>
                    <a:pt x="18845" y="7036"/>
                  </a:lnTo>
                  <a:lnTo>
                    <a:pt x="15512" y="8641"/>
                  </a:lnTo>
                  <a:lnTo>
                    <a:pt x="13784" y="9422"/>
                  </a:lnTo>
                  <a:lnTo>
                    <a:pt x="12097" y="10204"/>
                  </a:lnTo>
                  <a:lnTo>
                    <a:pt x="10369" y="10904"/>
                  </a:lnTo>
                  <a:lnTo>
                    <a:pt x="8641" y="11562"/>
                  </a:lnTo>
                  <a:lnTo>
                    <a:pt x="7859" y="11809"/>
                  </a:lnTo>
                  <a:lnTo>
                    <a:pt x="6790" y="12014"/>
                  </a:lnTo>
                  <a:lnTo>
                    <a:pt x="4321" y="12508"/>
                  </a:lnTo>
                  <a:lnTo>
                    <a:pt x="3087" y="12796"/>
                  </a:lnTo>
                  <a:lnTo>
                    <a:pt x="1976" y="13084"/>
                  </a:lnTo>
                  <a:lnTo>
                    <a:pt x="1482" y="13249"/>
                  </a:lnTo>
                  <a:lnTo>
                    <a:pt x="1070" y="13413"/>
                  </a:lnTo>
                  <a:lnTo>
                    <a:pt x="741" y="13619"/>
                  </a:lnTo>
                  <a:lnTo>
                    <a:pt x="453" y="13825"/>
                  </a:lnTo>
                  <a:lnTo>
                    <a:pt x="206" y="14154"/>
                  </a:lnTo>
                  <a:lnTo>
                    <a:pt x="1" y="14401"/>
                  </a:lnTo>
                  <a:lnTo>
                    <a:pt x="1112" y="15224"/>
                  </a:lnTo>
                  <a:lnTo>
                    <a:pt x="1564" y="15183"/>
                  </a:lnTo>
                  <a:lnTo>
                    <a:pt x="2058" y="15141"/>
                  </a:lnTo>
                  <a:lnTo>
                    <a:pt x="3045" y="15018"/>
                  </a:lnTo>
                  <a:lnTo>
                    <a:pt x="3951" y="14812"/>
                  </a:lnTo>
                  <a:lnTo>
                    <a:pt x="4609" y="14648"/>
                  </a:lnTo>
                  <a:lnTo>
                    <a:pt x="6831" y="14072"/>
                  </a:lnTo>
                  <a:lnTo>
                    <a:pt x="9053" y="13455"/>
                  </a:lnTo>
                  <a:lnTo>
                    <a:pt x="11233" y="12796"/>
                  </a:lnTo>
                  <a:lnTo>
                    <a:pt x="13414" y="12097"/>
                  </a:lnTo>
                  <a:lnTo>
                    <a:pt x="15595" y="11315"/>
                  </a:lnTo>
                  <a:lnTo>
                    <a:pt x="17775" y="10533"/>
                  </a:lnTo>
                  <a:lnTo>
                    <a:pt x="19915" y="9669"/>
                  </a:lnTo>
                  <a:lnTo>
                    <a:pt x="22013" y="8805"/>
                  </a:lnTo>
                  <a:lnTo>
                    <a:pt x="24400" y="7777"/>
                  </a:lnTo>
                  <a:lnTo>
                    <a:pt x="26704" y="6666"/>
                  </a:lnTo>
                  <a:lnTo>
                    <a:pt x="29049" y="5514"/>
                  </a:lnTo>
                  <a:lnTo>
                    <a:pt x="31312" y="4320"/>
                  </a:lnTo>
                  <a:lnTo>
                    <a:pt x="31806" y="4074"/>
                  </a:lnTo>
                  <a:lnTo>
                    <a:pt x="32299" y="3744"/>
                  </a:lnTo>
                  <a:lnTo>
                    <a:pt x="33410" y="2963"/>
                  </a:lnTo>
                  <a:lnTo>
                    <a:pt x="34603" y="2140"/>
                  </a:lnTo>
                  <a:lnTo>
                    <a:pt x="35838" y="1276"/>
                  </a:lnTo>
                  <a:lnTo>
                    <a:pt x="36043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143;p47">
              <a:extLst>
                <a:ext uri="{FF2B5EF4-FFF2-40B4-BE49-F238E27FC236}">
                  <a16:creationId xmlns:a16="http://schemas.microsoft.com/office/drawing/2014/main" id="{2A617B20-A9ED-42B8-BAE3-D0E067C5D538}"/>
                </a:ext>
              </a:extLst>
            </p:cNvPr>
            <p:cNvSpPr/>
            <p:nvPr/>
          </p:nvSpPr>
          <p:spPr>
            <a:xfrm>
              <a:off x="1774875" y="1104725"/>
              <a:ext cx="1081100" cy="561650"/>
            </a:xfrm>
            <a:custGeom>
              <a:avLst/>
              <a:gdLst/>
              <a:ahLst/>
              <a:cxnLst/>
              <a:rect l="l" t="t" r="r" b="b"/>
              <a:pathLst>
                <a:path w="43244" h="22466" extrusionOk="0">
                  <a:moveTo>
                    <a:pt x="40075" y="0"/>
                  </a:moveTo>
                  <a:lnTo>
                    <a:pt x="38759" y="412"/>
                  </a:lnTo>
                  <a:lnTo>
                    <a:pt x="33821" y="2181"/>
                  </a:lnTo>
                  <a:lnTo>
                    <a:pt x="28884" y="3991"/>
                  </a:lnTo>
                  <a:lnTo>
                    <a:pt x="23988" y="5884"/>
                  </a:lnTo>
                  <a:lnTo>
                    <a:pt x="19132" y="7818"/>
                  </a:lnTo>
                  <a:lnTo>
                    <a:pt x="14319" y="9834"/>
                  </a:lnTo>
                  <a:lnTo>
                    <a:pt x="9505" y="11932"/>
                  </a:lnTo>
                  <a:lnTo>
                    <a:pt x="4732" y="14072"/>
                  </a:lnTo>
                  <a:lnTo>
                    <a:pt x="0" y="16335"/>
                  </a:lnTo>
                  <a:lnTo>
                    <a:pt x="165" y="17404"/>
                  </a:lnTo>
                  <a:lnTo>
                    <a:pt x="412" y="18639"/>
                  </a:lnTo>
                  <a:lnTo>
                    <a:pt x="700" y="19832"/>
                  </a:lnTo>
                  <a:lnTo>
                    <a:pt x="1152" y="21190"/>
                  </a:lnTo>
                  <a:lnTo>
                    <a:pt x="1646" y="22465"/>
                  </a:lnTo>
                  <a:lnTo>
                    <a:pt x="4279" y="21148"/>
                  </a:lnTo>
                  <a:lnTo>
                    <a:pt x="6871" y="19791"/>
                  </a:lnTo>
                  <a:lnTo>
                    <a:pt x="9505" y="18515"/>
                  </a:lnTo>
                  <a:lnTo>
                    <a:pt x="10821" y="17898"/>
                  </a:lnTo>
                  <a:lnTo>
                    <a:pt x="12179" y="17322"/>
                  </a:lnTo>
                  <a:lnTo>
                    <a:pt x="14113" y="16540"/>
                  </a:lnTo>
                  <a:lnTo>
                    <a:pt x="16047" y="15841"/>
                  </a:lnTo>
                  <a:lnTo>
                    <a:pt x="18022" y="15141"/>
                  </a:lnTo>
                  <a:lnTo>
                    <a:pt x="19997" y="14483"/>
                  </a:lnTo>
                  <a:lnTo>
                    <a:pt x="23988" y="13208"/>
                  </a:lnTo>
                  <a:lnTo>
                    <a:pt x="27979" y="11973"/>
                  </a:lnTo>
                  <a:lnTo>
                    <a:pt x="29954" y="11315"/>
                  </a:lnTo>
                  <a:lnTo>
                    <a:pt x="31928" y="10657"/>
                  </a:lnTo>
                  <a:lnTo>
                    <a:pt x="33862" y="9957"/>
                  </a:lnTo>
                  <a:lnTo>
                    <a:pt x="35796" y="9216"/>
                  </a:lnTo>
                  <a:lnTo>
                    <a:pt x="37689" y="8435"/>
                  </a:lnTo>
                  <a:lnTo>
                    <a:pt x="39581" y="7612"/>
                  </a:lnTo>
                  <a:lnTo>
                    <a:pt x="41433" y="6707"/>
                  </a:lnTo>
                  <a:lnTo>
                    <a:pt x="43243" y="5719"/>
                  </a:lnTo>
                  <a:lnTo>
                    <a:pt x="42914" y="4937"/>
                  </a:lnTo>
                  <a:lnTo>
                    <a:pt x="42585" y="4115"/>
                  </a:lnTo>
                  <a:lnTo>
                    <a:pt x="42215" y="3374"/>
                  </a:lnTo>
                  <a:lnTo>
                    <a:pt x="41803" y="2633"/>
                  </a:lnTo>
                  <a:lnTo>
                    <a:pt x="41392" y="1934"/>
                  </a:lnTo>
                  <a:lnTo>
                    <a:pt x="40980" y="1276"/>
                  </a:lnTo>
                  <a:lnTo>
                    <a:pt x="40528" y="617"/>
                  </a:lnTo>
                  <a:lnTo>
                    <a:pt x="40075" y="0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144;p47">
              <a:extLst>
                <a:ext uri="{FF2B5EF4-FFF2-40B4-BE49-F238E27FC236}">
                  <a16:creationId xmlns:a16="http://schemas.microsoft.com/office/drawing/2014/main" id="{E324C26D-C4E5-4E87-8A7E-5B200168EB40}"/>
                </a:ext>
              </a:extLst>
            </p:cNvPr>
            <p:cNvSpPr/>
            <p:nvPr/>
          </p:nvSpPr>
          <p:spPr>
            <a:xfrm>
              <a:off x="1790300" y="916475"/>
              <a:ext cx="790000" cy="381650"/>
            </a:xfrm>
            <a:custGeom>
              <a:avLst/>
              <a:gdLst/>
              <a:ahLst/>
              <a:cxnLst/>
              <a:rect l="l" t="t" r="r" b="b"/>
              <a:pathLst>
                <a:path w="31600" h="15266" extrusionOk="0">
                  <a:moveTo>
                    <a:pt x="29131" y="1"/>
                  </a:moveTo>
                  <a:lnTo>
                    <a:pt x="28473" y="165"/>
                  </a:lnTo>
                  <a:lnTo>
                    <a:pt x="27855" y="371"/>
                  </a:lnTo>
                  <a:lnTo>
                    <a:pt x="26621" y="824"/>
                  </a:lnTo>
                  <a:lnTo>
                    <a:pt x="11315" y="6543"/>
                  </a:lnTo>
                  <a:lnTo>
                    <a:pt x="8024" y="7777"/>
                  </a:lnTo>
                  <a:lnTo>
                    <a:pt x="5843" y="8518"/>
                  </a:lnTo>
                  <a:lnTo>
                    <a:pt x="4156" y="9135"/>
                  </a:lnTo>
                  <a:lnTo>
                    <a:pt x="2263" y="9834"/>
                  </a:lnTo>
                  <a:lnTo>
                    <a:pt x="1646" y="10986"/>
                  </a:lnTo>
                  <a:lnTo>
                    <a:pt x="1070" y="12179"/>
                  </a:lnTo>
                  <a:lnTo>
                    <a:pt x="782" y="12920"/>
                  </a:lnTo>
                  <a:lnTo>
                    <a:pt x="494" y="13702"/>
                  </a:lnTo>
                  <a:lnTo>
                    <a:pt x="247" y="14484"/>
                  </a:lnTo>
                  <a:lnTo>
                    <a:pt x="0" y="15265"/>
                  </a:lnTo>
                  <a:lnTo>
                    <a:pt x="1029" y="15265"/>
                  </a:lnTo>
                  <a:lnTo>
                    <a:pt x="2058" y="15183"/>
                  </a:lnTo>
                  <a:lnTo>
                    <a:pt x="3127" y="15060"/>
                  </a:lnTo>
                  <a:lnTo>
                    <a:pt x="4197" y="14813"/>
                  </a:lnTo>
                  <a:lnTo>
                    <a:pt x="5061" y="14607"/>
                  </a:lnTo>
                  <a:lnTo>
                    <a:pt x="5884" y="14360"/>
                  </a:lnTo>
                  <a:lnTo>
                    <a:pt x="7571" y="13743"/>
                  </a:lnTo>
                  <a:lnTo>
                    <a:pt x="9258" y="13085"/>
                  </a:lnTo>
                  <a:lnTo>
                    <a:pt x="10945" y="12385"/>
                  </a:lnTo>
                  <a:lnTo>
                    <a:pt x="14072" y="10945"/>
                  </a:lnTo>
                  <a:lnTo>
                    <a:pt x="15512" y="10328"/>
                  </a:lnTo>
                  <a:lnTo>
                    <a:pt x="16829" y="9752"/>
                  </a:lnTo>
                  <a:lnTo>
                    <a:pt x="19133" y="8847"/>
                  </a:lnTo>
                  <a:lnTo>
                    <a:pt x="21437" y="7900"/>
                  </a:lnTo>
                  <a:lnTo>
                    <a:pt x="22548" y="7366"/>
                  </a:lnTo>
                  <a:lnTo>
                    <a:pt x="23700" y="6831"/>
                  </a:lnTo>
                  <a:lnTo>
                    <a:pt x="24769" y="6255"/>
                  </a:lnTo>
                  <a:lnTo>
                    <a:pt x="25839" y="5637"/>
                  </a:lnTo>
                  <a:lnTo>
                    <a:pt x="26662" y="5144"/>
                  </a:lnTo>
                  <a:lnTo>
                    <a:pt x="27403" y="4650"/>
                  </a:lnTo>
                  <a:lnTo>
                    <a:pt x="28184" y="4115"/>
                  </a:lnTo>
                  <a:lnTo>
                    <a:pt x="28925" y="3539"/>
                  </a:lnTo>
                  <a:lnTo>
                    <a:pt x="29625" y="2963"/>
                  </a:lnTo>
                  <a:lnTo>
                    <a:pt x="30324" y="2346"/>
                  </a:lnTo>
                  <a:lnTo>
                    <a:pt x="30982" y="1729"/>
                  </a:lnTo>
                  <a:lnTo>
                    <a:pt x="31600" y="1070"/>
                  </a:lnTo>
                  <a:lnTo>
                    <a:pt x="30365" y="494"/>
                  </a:lnTo>
                  <a:lnTo>
                    <a:pt x="29131" y="1"/>
                  </a:lnTo>
                  <a:close/>
                </a:path>
              </a:pathLst>
            </a:custGeom>
            <a:solidFill>
              <a:srgbClr val="FFAD7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" name="Google Shape;705;p39">
            <a:extLst>
              <a:ext uri="{FF2B5EF4-FFF2-40B4-BE49-F238E27FC236}">
                <a16:creationId xmlns:a16="http://schemas.microsoft.com/office/drawing/2014/main" id="{588BF7A6-5984-4A45-AA3B-30698487C961}"/>
              </a:ext>
            </a:extLst>
          </p:cNvPr>
          <p:cNvSpPr/>
          <p:nvPr/>
        </p:nvSpPr>
        <p:spPr>
          <a:xfrm rot="-1943516">
            <a:off x="5498959" y="2564468"/>
            <a:ext cx="114253" cy="114253"/>
          </a:xfrm>
          <a:custGeom>
            <a:avLst/>
            <a:gdLst/>
            <a:ahLst/>
            <a:cxnLst/>
            <a:rect l="l" t="t" r="r" b="b"/>
            <a:pathLst>
              <a:path w="2234" h="2234" extrusionOk="0">
                <a:moveTo>
                  <a:pt x="1096" y="1"/>
                </a:moveTo>
                <a:lnTo>
                  <a:pt x="893" y="41"/>
                </a:lnTo>
                <a:lnTo>
                  <a:pt x="690" y="123"/>
                </a:lnTo>
                <a:lnTo>
                  <a:pt x="488" y="204"/>
                </a:lnTo>
                <a:lnTo>
                  <a:pt x="325" y="326"/>
                </a:lnTo>
                <a:lnTo>
                  <a:pt x="203" y="488"/>
                </a:lnTo>
                <a:lnTo>
                  <a:pt x="82" y="691"/>
                </a:lnTo>
                <a:lnTo>
                  <a:pt x="41" y="894"/>
                </a:lnTo>
                <a:lnTo>
                  <a:pt x="0" y="1137"/>
                </a:lnTo>
                <a:lnTo>
                  <a:pt x="41" y="1340"/>
                </a:lnTo>
                <a:lnTo>
                  <a:pt x="82" y="1543"/>
                </a:lnTo>
                <a:lnTo>
                  <a:pt x="203" y="1746"/>
                </a:lnTo>
                <a:lnTo>
                  <a:pt x="325" y="1909"/>
                </a:lnTo>
                <a:lnTo>
                  <a:pt x="488" y="2031"/>
                </a:lnTo>
                <a:lnTo>
                  <a:pt x="690" y="2152"/>
                </a:lnTo>
                <a:lnTo>
                  <a:pt x="893" y="2234"/>
                </a:lnTo>
                <a:lnTo>
                  <a:pt x="1340" y="2234"/>
                </a:lnTo>
                <a:lnTo>
                  <a:pt x="1543" y="2152"/>
                </a:lnTo>
                <a:lnTo>
                  <a:pt x="1746" y="2031"/>
                </a:lnTo>
                <a:lnTo>
                  <a:pt x="1908" y="1909"/>
                </a:lnTo>
                <a:lnTo>
                  <a:pt x="2030" y="1746"/>
                </a:lnTo>
                <a:lnTo>
                  <a:pt x="2152" y="1543"/>
                </a:lnTo>
                <a:lnTo>
                  <a:pt x="2193" y="1340"/>
                </a:lnTo>
                <a:lnTo>
                  <a:pt x="2233" y="1137"/>
                </a:lnTo>
                <a:lnTo>
                  <a:pt x="2193" y="894"/>
                </a:lnTo>
                <a:lnTo>
                  <a:pt x="2152" y="691"/>
                </a:lnTo>
                <a:lnTo>
                  <a:pt x="2030" y="488"/>
                </a:lnTo>
                <a:lnTo>
                  <a:pt x="1908" y="326"/>
                </a:lnTo>
                <a:lnTo>
                  <a:pt x="1746" y="204"/>
                </a:lnTo>
                <a:lnTo>
                  <a:pt x="1543" y="123"/>
                </a:lnTo>
                <a:lnTo>
                  <a:pt x="1340" y="41"/>
                </a:lnTo>
                <a:lnTo>
                  <a:pt x="1096" y="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EEA71-4370-4C13-AA58-5CADB585FC12}"/>
              </a:ext>
            </a:extLst>
          </p:cNvPr>
          <p:cNvSpPr txBox="1"/>
          <p:nvPr/>
        </p:nvSpPr>
        <p:spPr>
          <a:xfrm>
            <a:off x="579101" y="1873502"/>
            <a:ext cx="4110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состоит из Солнца и </a:t>
            </a:r>
            <a:r>
              <a:rPr lang="ru-RU" sz="1800" dirty="0" err="1">
                <a:solidFill>
                  <a:srgbClr val="FFD744"/>
                </a:solidFill>
                <a:latin typeface="Red October" panose="04000000000000000000" pitchFamily="82" charset="-52"/>
              </a:rPr>
              <a:t>всЁ</a:t>
            </a: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, </a:t>
            </a:r>
          </a:p>
          <a:p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что вращается вокруг </a:t>
            </a:r>
          </a:p>
          <a:p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или движется вокруг него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CFD73E-6CD0-48D5-94EF-03E93BBEBE88}"/>
              </a:ext>
            </a:extLst>
          </p:cNvPr>
          <p:cNvSpPr txBox="1"/>
          <p:nvPr/>
        </p:nvSpPr>
        <p:spPr>
          <a:xfrm>
            <a:off x="573284" y="2985895"/>
            <a:ext cx="38619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Это </a:t>
            </a:r>
          </a:p>
          <a:p>
            <a:r>
              <a:rPr lang="ru-RU" sz="2400" dirty="0">
                <a:solidFill>
                  <a:srgbClr val="FFD744"/>
                </a:solidFill>
                <a:latin typeface="Red October" panose="04000000000000000000" pitchFamily="82" charset="-52"/>
              </a:rPr>
              <a:t>639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спутников</a:t>
            </a:r>
          </a:p>
          <a:p>
            <a:r>
              <a:rPr lang="ru-RU" sz="2400" dirty="0">
                <a:solidFill>
                  <a:srgbClr val="FFD744"/>
                </a:solidFill>
                <a:latin typeface="Red October" panose="04000000000000000000" pitchFamily="82" charset="-52"/>
              </a:rPr>
              <a:t>3690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комет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 Более </a:t>
            </a:r>
            <a:r>
              <a:rPr lang="ru-RU" sz="2400" dirty="0">
                <a:solidFill>
                  <a:srgbClr val="FFD744"/>
                </a:solidFill>
                <a:latin typeface="Red October" panose="04000000000000000000" pitchFamily="82" charset="-52"/>
              </a:rPr>
              <a:t>1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 млн</a:t>
            </a: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малых тел</a:t>
            </a:r>
            <a:endParaRPr lang="ru-RU" sz="1800" dirty="0">
              <a:solidFill>
                <a:schemeClr val="tx1"/>
              </a:solidFill>
            </a:endParaRPr>
          </a:p>
        </p:txBody>
      </p:sp>
      <p:grpSp>
        <p:nvGrpSpPr>
          <p:cNvPr id="6" name="Астероид">
            <a:extLst>
              <a:ext uri="{FF2B5EF4-FFF2-40B4-BE49-F238E27FC236}">
                <a16:creationId xmlns:a16="http://schemas.microsoft.com/office/drawing/2014/main" id="{419AD205-8FD4-4FEF-BF96-7130A7550A24}"/>
              </a:ext>
            </a:extLst>
          </p:cNvPr>
          <p:cNvGrpSpPr/>
          <p:nvPr/>
        </p:nvGrpSpPr>
        <p:grpSpPr>
          <a:xfrm>
            <a:off x="4364989" y="4305921"/>
            <a:ext cx="759730" cy="610870"/>
            <a:chOff x="4364989" y="4305921"/>
            <a:chExt cx="759730" cy="610870"/>
          </a:xfrm>
        </p:grpSpPr>
        <p:sp>
          <p:nvSpPr>
            <p:cNvPr id="72" name="Google Shape;894;p44">
              <a:extLst>
                <a:ext uri="{FF2B5EF4-FFF2-40B4-BE49-F238E27FC236}">
                  <a16:creationId xmlns:a16="http://schemas.microsoft.com/office/drawing/2014/main" id="{21F65AF5-A2A1-4A66-B0F8-9270D7526565}"/>
                </a:ext>
              </a:extLst>
            </p:cNvPr>
            <p:cNvSpPr/>
            <p:nvPr/>
          </p:nvSpPr>
          <p:spPr>
            <a:xfrm rot="9033313">
              <a:off x="4920725" y="4305921"/>
              <a:ext cx="203994" cy="235184"/>
            </a:xfrm>
            <a:custGeom>
              <a:avLst/>
              <a:gdLst/>
              <a:ahLst/>
              <a:cxnLst/>
              <a:rect l="l" t="t" r="r" b="b"/>
              <a:pathLst>
                <a:path w="8241" h="9501" extrusionOk="0">
                  <a:moveTo>
                    <a:pt x="2395" y="1"/>
                  </a:moveTo>
                  <a:lnTo>
                    <a:pt x="1989" y="82"/>
                  </a:lnTo>
                  <a:lnTo>
                    <a:pt x="1624" y="163"/>
                  </a:lnTo>
                  <a:lnTo>
                    <a:pt x="1340" y="326"/>
                  </a:lnTo>
                  <a:lnTo>
                    <a:pt x="1096" y="529"/>
                  </a:lnTo>
                  <a:lnTo>
                    <a:pt x="893" y="813"/>
                  </a:lnTo>
                  <a:lnTo>
                    <a:pt x="731" y="1097"/>
                  </a:lnTo>
                  <a:lnTo>
                    <a:pt x="609" y="1462"/>
                  </a:lnTo>
                  <a:lnTo>
                    <a:pt x="528" y="1828"/>
                  </a:lnTo>
                  <a:lnTo>
                    <a:pt x="447" y="2234"/>
                  </a:lnTo>
                  <a:lnTo>
                    <a:pt x="284" y="3167"/>
                  </a:lnTo>
                  <a:lnTo>
                    <a:pt x="162" y="4223"/>
                  </a:lnTo>
                  <a:lnTo>
                    <a:pt x="41" y="5238"/>
                  </a:lnTo>
                  <a:lnTo>
                    <a:pt x="0" y="5725"/>
                  </a:lnTo>
                  <a:lnTo>
                    <a:pt x="0" y="6253"/>
                  </a:lnTo>
                  <a:lnTo>
                    <a:pt x="41" y="6740"/>
                  </a:lnTo>
                  <a:lnTo>
                    <a:pt x="162" y="7227"/>
                  </a:lnTo>
                  <a:lnTo>
                    <a:pt x="325" y="7673"/>
                  </a:lnTo>
                  <a:lnTo>
                    <a:pt x="528" y="8120"/>
                  </a:lnTo>
                  <a:lnTo>
                    <a:pt x="771" y="8404"/>
                  </a:lnTo>
                  <a:lnTo>
                    <a:pt x="1056" y="8688"/>
                  </a:lnTo>
                  <a:lnTo>
                    <a:pt x="1340" y="8891"/>
                  </a:lnTo>
                  <a:lnTo>
                    <a:pt x="1664" y="9094"/>
                  </a:lnTo>
                  <a:lnTo>
                    <a:pt x="2030" y="9257"/>
                  </a:lnTo>
                  <a:lnTo>
                    <a:pt x="2395" y="9378"/>
                  </a:lnTo>
                  <a:lnTo>
                    <a:pt x="2801" y="9460"/>
                  </a:lnTo>
                  <a:lnTo>
                    <a:pt x="3167" y="9500"/>
                  </a:lnTo>
                  <a:lnTo>
                    <a:pt x="3532" y="9460"/>
                  </a:lnTo>
                  <a:lnTo>
                    <a:pt x="3938" y="9419"/>
                  </a:lnTo>
                  <a:lnTo>
                    <a:pt x="4303" y="9338"/>
                  </a:lnTo>
                  <a:lnTo>
                    <a:pt x="4669" y="9216"/>
                  </a:lnTo>
                  <a:lnTo>
                    <a:pt x="5034" y="9094"/>
                  </a:lnTo>
                  <a:lnTo>
                    <a:pt x="5359" y="8932"/>
                  </a:lnTo>
                  <a:lnTo>
                    <a:pt x="5724" y="8729"/>
                  </a:lnTo>
                  <a:lnTo>
                    <a:pt x="6008" y="8526"/>
                  </a:lnTo>
                  <a:lnTo>
                    <a:pt x="6414" y="8201"/>
                  </a:lnTo>
                  <a:lnTo>
                    <a:pt x="6820" y="7836"/>
                  </a:lnTo>
                  <a:lnTo>
                    <a:pt x="7145" y="7430"/>
                  </a:lnTo>
                  <a:lnTo>
                    <a:pt x="7470" y="7024"/>
                  </a:lnTo>
                  <a:lnTo>
                    <a:pt x="7713" y="6537"/>
                  </a:lnTo>
                  <a:lnTo>
                    <a:pt x="7916" y="6090"/>
                  </a:lnTo>
                  <a:lnTo>
                    <a:pt x="8079" y="5603"/>
                  </a:lnTo>
                  <a:lnTo>
                    <a:pt x="8200" y="5075"/>
                  </a:lnTo>
                  <a:lnTo>
                    <a:pt x="8241" y="4548"/>
                  </a:lnTo>
                  <a:lnTo>
                    <a:pt x="8200" y="4020"/>
                  </a:lnTo>
                  <a:lnTo>
                    <a:pt x="8119" y="3533"/>
                  </a:lnTo>
                  <a:lnTo>
                    <a:pt x="7957" y="3005"/>
                  </a:lnTo>
                  <a:lnTo>
                    <a:pt x="7754" y="2558"/>
                  </a:lnTo>
                  <a:lnTo>
                    <a:pt x="7510" y="2112"/>
                  </a:lnTo>
                  <a:lnTo>
                    <a:pt x="7185" y="1706"/>
                  </a:lnTo>
                  <a:lnTo>
                    <a:pt x="6779" y="1340"/>
                  </a:lnTo>
                  <a:lnTo>
                    <a:pt x="6495" y="1138"/>
                  </a:lnTo>
                  <a:lnTo>
                    <a:pt x="6171" y="935"/>
                  </a:lnTo>
                  <a:lnTo>
                    <a:pt x="5805" y="772"/>
                  </a:lnTo>
                  <a:lnTo>
                    <a:pt x="5480" y="650"/>
                  </a:lnTo>
                  <a:lnTo>
                    <a:pt x="4750" y="407"/>
                  </a:lnTo>
                  <a:lnTo>
                    <a:pt x="4019" y="204"/>
                  </a:lnTo>
                  <a:lnTo>
                    <a:pt x="3410" y="82"/>
                  </a:lnTo>
                  <a:lnTo>
                    <a:pt x="2842" y="1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896;p44">
              <a:extLst>
                <a:ext uri="{FF2B5EF4-FFF2-40B4-BE49-F238E27FC236}">
                  <a16:creationId xmlns:a16="http://schemas.microsoft.com/office/drawing/2014/main" id="{137B458F-31F8-4002-B900-466167AC495E}"/>
                </a:ext>
              </a:extLst>
            </p:cNvPr>
            <p:cNvSpPr/>
            <p:nvPr/>
          </p:nvSpPr>
          <p:spPr>
            <a:xfrm rot="6037988">
              <a:off x="4284590" y="4500765"/>
              <a:ext cx="496425" cy="335628"/>
            </a:xfrm>
            <a:custGeom>
              <a:avLst/>
              <a:gdLst/>
              <a:ahLst/>
              <a:cxnLst/>
              <a:rect l="l" t="t" r="r" b="b"/>
              <a:pathLst>
                <a:path w="20055" h="13559" extrusionOk="0">
                  <a:moveTo>
                    <a:pt x="6455" y="0"/>
                  </a:moveTo>
                  <a:lnTo>
                    <a:pt x="5886" y="41"/>
                  </a:lnTo>
                  <a:lnTo>
                    <a:pt x="5278" y="81"/>
                  </a:lnTo>
                  <a:lnTo>
                    <a:pt x="4709" y="203"/>
                  </a:lnTo>
                  <a:lnTo>
                    <a:pt x="4141" y="366"/>
                  </a:lnTo>
                  <a:lnTo>
                    <a:pt x="3573" y="528"/>
                  </a:lnTo>
                  <a:lnTo>
                    <a:pt x="3045" y="771"/>
                  </a:lnTo>
                  <a:lnTo>
                    <a:pt x="2517" y="1056"/>
                  </a:lnTo>
                  <a:lnTo>
                    <a:pt x="2070" y="1380"/>
                  </a:lnTo>
                  <a:lnTo>
                    <a:pt x="1624" y="1746"/>
                  </a:lnTo>
                  <a:lnTo>
                    <a:pt x="1259" y="2152"/>
                  </a:lnTo>
                  <a:lnTo>
                    <a:pt x="893" y="2598"/>
                  </a:lnTo>
                  <a:lnTo>
                    <a:pt x="690" y="2964"/>
                  </a:lnTo>
                  <a:lnTo>
                    <a:pt x="487" y="3329"/>
                  </a:lnTo>
                  <a:lnTo>
                    <a:pt x="365" y="3694"/>
                  </a:lnTo>
                  <a:lnTo>
                    <a:pt x="244" y="4100"/>
                  </a:lnTo>
                  <a:lnTo>
                    <a:pt x="122" y="4506"/>
                  </a:lnTo>
                  <a:lnTo>
                    <a:pt x="81" y="4953"/>
                  </a:lnTo>
                  <a:lnTo>
                    <a:pt x="41" y="5359"/>
                  </a:lnTo>
                  <a:lnTo>
                    <a:pt x="0" y="5765"/>
                  </a:lnTo>
                  <a:lnTo>
                    <a:pt x="41" y="6211"/>
                  </a:lnTo>
                  <a:lnTo>
                    <a:pt x="81" y="6617"/>
                  </a:lnTo>
                  <a:lnTo>
                    <a:pt x="163" y="7023"/>
                  </a:lnTo>
                  <a:lnTo>
                    <a:pt x="244" y="7470"/>
                  </a:lnTo>
                  <a:lnTo>
                    <a:pt x="365" y="7876"/>
                  </a:lnTo>
                  <a:lnTo>
                    <a:pt x="528" y="8241"/>
                  </a:lnTo>
                  <a:lnTo>
                    <a:pt x="690" y="8647"/>
                  </a:lnTo>
                  <a:lnTo>
                    <a:pt x="893" y="9012"/>
                  </a:lnTo>
                  <a:lnTo>
                    <a:pt x="1137" y="9378"/>
                  </a:lnTo>
                  <a:lnTo>
                    <a:pt x="1340" y="9702"/>
                  </a:lnTo>
                  <a:lnTo>
                    <a:pt x="1908" y="10352"/>
                  </a:lnTo>
                  <a:lnTo>
                    <a:pt x="2476" y="10961"/>
                  </a:lnTo>
                  <a:lnTo>
                    <a:pt x="3167" y="11489"/>
                  </a:lnTo>
                  <a:lnTo>
                    <a:pt x="3857" y="11935"/>
                  </a:lnTo>
                  <a:lnTo>
                    <a:pt x="4587" y="12341"/>
                  </a:lnTo>
                  <a:lnTo>
                    <a:pt x="5359" y="12706"/>
                  </a:lnTo>
                  <a:lnTo>
                    <a:pt x="6171" y="12991"/>
                  </a:lnTo>
                  <a:lnTo>
                    <a:pt x="6820" y="13153"/>
                  </a:lnTo>
                  <a:lnTo>
                    <a:pt x="7470" y="13275"/>
                  </a:lnTo>
                  <a:lnTo>
                    <a:pt x="8119" y="13397"/>
                  </a:lnTo>
                  <a:lnTo>
                    <a:pt x="8769" y="13478"/>
                  </a:lnTo>
                  <a:lnTo>
                    <a:pt x="9418" y="13518"/>
                  </a:lnTo>
                  <a:lnTo>
                    <a:pt x="10068" y="13559"/>
                  </a:lnTo>
                  <a:lnTo>
                    <a:pt x="11407" y="13518"/>
                  </a:lnTo>
                  <a:lnTo>
                    <a:pt x="12747" y="13437"/>
                  </a:lnTo>
                  <a:lnTo>
                    <a:pt x="14087" y="13275"/>
                  </a:lnTo>
                  <a:lnTo>
                    <a:pt x="15426" y="13072"/>
                  </a:lnTo>
                  <a:lnTo>
                    <a:pt x="16725" y="12869"/>
                  </a:lnTo>
                  <a:lnTo>
                    <a:pt x="17253" y="12747"/>
                  </a:lnTo>
                  <a:lnTo>
                    <a:pt x="17821" y="12625"/>
                  </a:lnTo>
                  <a:lnTo>
                    <a:pt x="18349" y="12422"/>
                  </a:lnTo>
                  <a:lnTo>
                    <a:pt x="18836" y="12219"/>
                  </a:lnTo>
                  <a:lnTo>
                    <a:pt x="19283" y="11935"/>
                  </a:lnTo>
                  <a:lnTo>
                    <a:pt x="19445" y="11773"/>
                  </a:lnTo>
                  <a:lnTo>
                    <a:pt x="19648" y="11570"/>
                  </a:lnTo>
                  <a:lnTo>
                    <a:pt x="19770" y="11367"/>
                  </a:lnTo>
                  <a:lnTo>
                    <a:pt x="19892" y="11164"/>
                  </a:lnTo>
                  <a:lnTo>
                    <a:pt x="19973" y="10920"/>
                  </a:lnTo>
                  <a:lnTo>
                    <a:pt x="20054" y="10677"/>
                  </a:lnTo>
                  <a:lnTo>
                    <a:pt x="20054" y="10311"/>
                  </a:lnTo>
                  <a:lnTo>
                    <a:pt x="19973" y="9946"/>
                  </a:lnTo>
                  <a:lnTo>
                    <a:pt x="19851" y="9581"/>
                  </a:lnTo>
                  <a:lnTo>
                    <a:pt x="19689" y="9256"/>
                  </a:lnTo>
                  <a:lnTo>
                    <a:pt x="19486" y="8931"/>
                  </a:lnTo>
                  <a:lnTo>
                    <a:pt x="19242" y="8647"/>
                  </a:lnTo>
                  <a:lnTo>
                    <a:pt x="18715" y="8079"/>
                  </a:lnTo>
                  <a:lnTo>
                    <a:pt x="17700" y="6983"/>
                  </a:lnTo>
                  <a:lnTo>
                    <a:pt x="16604" y="5886"/>
                  </a:lnTo>
                  <a:lnTo>
                    <a:pt x="15508" y="4790"/>
                  </a:lnTo>
                  <a:lnTo>
                    <a:pt x="14371" y="3776"/>
                  </a:lnTo>
                  <a:lnTo>
                    <a:pt x="13153" y="2801"/>
                  </a:lnTo>
                  <a:lnTo>
                    <a:pt x="12544" y="2355"/>
                  </a:lnTo>
                  <a:lnTo>
                    <a:pt x="11895" y="1949"/>
                  </a:lnTo>
                  <a:lnTo>
                    <a:pt x="11245" y="1543"/>
                  </a:lnTo>
                  <a:lnTo>
                    <a:pt x="10595" y="1177"/>
                  </a:lnTo>
                  <a:lnTo>
                    <a:pt x="9905" y="812"/>
                  </a:lnTo>
                  <a:lnTo>
                    <a:pt x="9215" y="528"/>
                  </a:lnTo>
                  <a:lnTo>
                    <a:pt x="8688" y="325"/>
                  </a:lnTo>
                  <a:lnTo>
                    <a:pt x="8160" y="203"/>
                  </a:lnTo>
                  <a:lnTo>
                    <a:pt x="7591" y="81"/>
                  </a:lnTo>
                  <a:lnTo>
                    <a:pt x="7023" y="41"/>
                  </a:lnTo>
                  <a:lnTo>
                    <a:pt x="64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897;p44">
              <a:extLst>
                <a:ext uri="{FF2B5EF4-FFF2-40B4-BE49-F238E27FC236}">
                  <a16:creationId xmlns:a16="http://schemas.microsoft.com/office/drawing/2014/main" id="{49E1AB57-F767-4052-B315-BDFECE9121D3}"/>
                </a:ext>
              </a:extLst>
            </p:cNvPr>
            <p:cNvSpPr/>
            <p:nvPr/>
          </p:nvSpPr>
          <p:spPr>
            <a:xfrm rot="6037988">
              <a:off x="4413487" y="4775144"/>
              <a:ext cx="66338" cy="67353"/>
            </a:xfrm>
            <a:custGeom>
              <a:avLst/>
              <a:gdLst/>
              <a:ahLst/>
              <a:cxnLst/>
              <a:rect l="l" t="t" r="r" b="b"/>
              <a:pathLst>
                <a:path w="2680" h="2721" extrusionOk="0">
                  <a:moveTo>
                    <a:pt x="1178" y="0"/>
                  </a:moveTo>
                  <a:lnTo>
                    <a:pt x="934" y="82"/>
                  </a:lnTo>
                  <a:lnTo>
                    <a:pt x="691" y="163"/>
                  </a:lnTo>
                  <a:lnTo>
                    <a:pt x="447" y="325"/>
                  </a:lnTo>
                  <a:lnTo>
                    <a:pt x="285" y="528"/>
                  </a:lnTo>
                  <a:lnTo>
                    <a:pt x="122" y="731"/>
                  </a:lnTo>
                  <a:lnTo>
                    <a:pt x="41" y="975"/>
                  </a:lnTo>
                  <a:lnTo>
                    <a:pt x="1" y="1259"/>
                  </a:lnTo>
                  <a:lnTo>
                    <a:pt x="1" y="1502"/>
                  </a:lnTo>
                  <a:lnTo>
                    <a:pt x="41" y="1787"/>
                  </a:lnTo>
                  <a:lnTo>
                    <a:pt x="163" y="2030"/>
                  </a:lnTo>
                  <a:lnTo>
                    <a:pt x="325" y="2233"/>
                  </a:lnTo>
                  <a:lnTo>
                    <a:pt x="488" y="2436"/>
                  </a:lnTo>
                  <a:lnTo>
                    <a:pt x="731" y="2558"/>
                  </a:lnTo>
                  <a:lnTo>
                    <a:pt x="975" y="2680"/>
                  </a:lnTo>
                  <a:lnTo>
                    <a:pt x="1218" y="2720"/>
                  </a:lnTo>
                  <a:lnTo>
                    <a:pt x="1503" y="2720"/>
                  </a:lnTo>
                  <a:lnTo>
                    <a:pt x="1787" y="2639"/>
                  </a:lnTo>
                  <a:lnTo>
                    <a:pt x="2030" y="2558"/>
                  </a:lnTo>
                  <a:lnTo>
                    <a:pt x="2233" y="2396"/>
                  </a:lnTo>
                  <a:lnTo>
                    <a:pt x="2396" y="2193"/>
                  </a:lnTo>
                  <a:lnTo>
                    <a:pt x="2558" y="1990"/>
                  </a:lnTo>
                  <a:lnTo>
                    <a:pt x="2639" y="1746"/>
                  </a:lnTo>
                  <a:lnTo>
                    <a:pt x="2680" y="1462"/>
                  </a:lnTo>
                  <a:lnTo>
                    <a:pt x="2680" y="1218"/>
                  </a:lnTo>
                  <a:lnTo>
                    <a:pt x="2639" y="934"/>
                  </a:lnTo>
                  <a:lnTo>
                    <a:pt x="2517" y="691"/>
                  </a:lnTo>
                  <a:lnTo>
                    <a:pt x="2355" y="488"/>
                  </a:lnTo>
                  <a:lnTo>
                    <a:pt x="2193" y="285"/>
                  </a:lnTo>
                  <a:lnTo>
                    <a:pt x="1949" y="163"/>
                  </a:lnTo>
                  <a:lnTo>
                    <a:pt x="1706" y="41"/>
                  </a:lnTo>
                  <a:lnTo>
                    <a:pt x="1462" y="0"/>
                  </a:lnTo>
                  <a:close/>
                </a:path>
              </a:pathLst>
            </a:custGeom>
            <a:solidFill>
              <a:srgbClr val="000000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898;p44">
              <a:extLst>
                <a:ext uri="{FF2B5EF4-FFF2-40B4-BE49-F238E27FC236}">
                  <a16:creationId xmlns:a16="http://schemas.microsoft.com/office/drawing/2014/main" id="{FE861602-43F3-4F19-9F86-A8E741D85FC2}"/>
                </a:ext>
              </a:extLst>
            </p:cNvPr>
            <p:cNvSpPr/>
            <p:nvPr/>
          </p:nvSpPr>
          <p:spPr>
            <a:xfrm rot="6037988">
              <a:off x="4516452" y="4728633"/>
              <a:ext cx="52279" cy="53294"/>
            </a:xfrm>
            <a:custGeom>
              <a:avLst/>
              <a:gdLst/>
              <a:ahLst/>
              <a:cxnLst/>
              <a:rect l="l" t="t" r="r" b="b"/>
              <a:pathLst>
                <a:path w="2112" h="2153" extrusionOk="0">
                  <a:moveTo>
                    <a:pt x="934" y="1"/>
                  </a:moveTo>
                  <a:lnTo>
                    <a:pt x="731" y="82"/>
                  </a:lnTo>
                  <a:lnTo>
                    <a:pt x="528" y="163"/>
                  </a:lnTo>
                  <a:lnTo>
                    <a:pt x="365" y="285"/>
                  </a:lnTo>
                  <a:lnTo>
                    <a:pt x="244" y="407"/>
                  </a:lnTo>
                  <a:lnTo>
                    <a:pt x="122" y="569"/>
                  </a:lnTo>
                  <a:lnTo>
                    <a:pt x="41" y="772"/>
                  </a:lnTo>
                  <a:lnTo>
                    <a:pt x="0" y="975"/>
                  </a:lnTo>
                  <a:lnTo>
                    <a:pt x="0" y="1218"/>
                  </a:lnTo>
                  <a:lnTo>
                    <a:pt x="41" y="1421"/>
                  </a:lnTo>
                  <a:lnTo>
                    <a:pt x="122" y="1624"/>
                  </a:lnTo>
                  <a:lnTo>
                    <a:pt x="244" y="1787"/>
                  </a:lnTo>
                  <a:lnTo>
                    <a:pt x="406" y="1909"/>
                  </a:lnTo>
                  <a:lnTo>
                    <a:pt x="568" y="2030"/>
                  </a:lnTo>
                  <a:lnTo>
                    <a:pt x="771" y="2112"/>
                  </a:lnTo>
                  <a:lnTo>
                    <a:pt x="974" y="2152"/>
                  </a:lnTo>
                  <a:lnTo>
                    <a:pt x="1177" y="2152"/>
                  </a:lnTo>
                  <a:lnTo>
                    <a:pt x="1380" y="2112"/>
                  </a:lnTo>
                  <a:lnTo>
                    <a:pt x="1583" y="1990"/>
                  </a:lnTo>
                  <a:lnTo>
                    <a:pt x="1746" y="1909"/>
                  </a:lnTo>
                  <a:lnTo>
                    <a:pt x="1908" y="1746"/>
                  </a:lnTo>
                  <a:lnTo>
                    <a:pt x="1989" y="1584"/>
                  </a:lnTo>
                  <a:lnTo>
                    <a:pt x="2070" y="1381"/>
                  </a:lnTo>
                  <a:lnTo>
                    <a:pt x="2111" y="1178"/>
                  </a:lnTo>
                  <a:lnTo>
                    <a:pt x="2111" y="975"/>
                  </a:lnTo>
                  <a:lnTo>
                    <a:pt x="2070" y="731"/>
                  </a:lnTo>
                  <a:lnTo>
                    <a:pt x="1989" y="569"/>
                  </a:lnTo>
                  <a:lnTo>
                    <a:pt x="1867" y="366"/>
                  </a:lnTo>
                  <a:lnTo>
                    <a:pt x="1705" y="244"/>
                  </a:lnTo>
                  <a:lnTo>
                    <a:pt x="1543" y="122"/>
                  </a:lnTo>
                  <a:lnTo>
                    <a:pt x="1380" y="41"/>
                  </a:lnTo>
                  <a:lnTo>
                    <a:pt x="1137" y="1"/>
                  </a:lnTo>
                  <a:close/>
                </a:path>
              </a:pathLst>
            </a:custGeom>
            <a:solidFill>
              <a:srgbClr val="000000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899;p44">
              <a:extLst>
                <a:ext uri="{FF2B5EF4-FFF2-40B4-BE49-F238E27FC236}">
                  <a16:creationId xmlns:a16="http://schemas.microsoft.com/office/drawing/2014/main" id="{32594384-F2A7-4C52-9D1D-9A3B65F3A0DE}"/>
                </a:ext>
              </a:extLst>
            </p:cNvPr>
            <p:cNvSpPr/>
            <p:nvPr/>
          </p:nvSpPr>
          <p:spPr>
            <a:xfrm rot="6037988">
              <a:off x="4460899" y="4638343"/>
              <a:ext cx="46264" cy="46239"/>
            </a:xfrm>
            <a:custGeom>
              <a:avLst/>
              <a:gdLst/>
              <a:ahLst/>
              <a:cxnLst/>
              <a:rect l="l" t="t" r="r" b="b"/>
              <a:pathLst>
                <a:path w="1869" h="1868" extrusionOk="0">
                  <a:moveTo>
                    <a:pt x="813" y="0"/>
                  </a:moveTo>
                  <a:lnTo>
                    <a:pt x="650" y="41"/>
                  </a:lnTo>
                  <a:lnTo>
                    <a:pt x="488" y="81"/>
                  </a:lnTo>
                  <a:lnTo>
                    <a:pt x="325" y="203"/>
                  </a:lnTo>
                  <a:lnTo>
                    <a:pt x="204" y="325"/>
                  </a:lnTo>
                  <a:lnTo>
                    <a:pt x="122" y="487"/>
                  </a:lnTo>
                  <a:lnTo>
                    <a:pt x="41" y="650"/>
                  </a:lnTo>
                  <a:lnTo>
                    <a:pt x="1" y="853"/>
                  </a:lnTo>
                  <a:lnTo>
                    <a:pt x="1" y="1015"/>
                  </a:lnTo>
                  <a:lnTo>
                    <a:pt x="41" y="1218"/>
                  </a:lnTo>
                  <a:lnTo>
                    <a:pt x="122" y="1380"/>
                  </a:lnTo>
                  <a:lnTo>
                    <a:pt x="244" y="1543"/>
                  </a:lnTo>
                  <a:lnTo>
                    <a:pt x="366" y="1664"/>
                  </a:lnTo>
                  <a:lnTo>
                    <a:pt x="528" y="1746"/>
                  </a:lnTo>
                  <a:lnTo>
                    <a:pt x="691" y="1827"/>
                  </a:lnTo>
                  <a:lnTo>
                    <a:pt x="853" y="1867"/>
                  </a:lnTo>
                  <a:lnTo>
                    <a:pt x="1056" y="1867"/>
                  </a:lnTo>
                  <a:lnTo>
                    <a:pt x="1219" y="1827"/>
                  </a:lnTo>
                  <a:lnTo>
                    <a:pt x="1381" y="1746"/>
                  </a:lnTo>
                  <a:lnTo>
                    <a:pt x="1543" y="1624"/>
                  </a:lnTo>
                  <a:lnTo>
                    <a:pt x="1665" y="1502"/>
                  </a:lnTo>
                  <a:lnTo>
                    <a:pt x="1787" y="1340"/>
                  </a:lnTo>
                  <a:lnTo>
                    <a:pt x="1827" y="1177"/>
                  </a:lnTo>
                  <a:lnTo>
                    <a:pt x="1868" y="1015"/>
                  </a:lnTo>
                  <a:lnTo>
                    <a:pt x="1868" y="812"/>
                  </a:lnTo>
                  <a:lnTo>
                    <a:pt x="1827" y="609"/>
                  </a:lnTo>
                  <a:lnTo>
                    <a:pt x="1746" y="447"/>
                  </a:lnTo>
                  <a:lnTo>
                    <a:pt x="1665" y="325"/>
                  </a:lnTo>
                  <a:lnTo>
                    <a:pt x="1503" y="162"/>
                  </a:lnTo>
                  <a:lnTo>
                    <a:pt x="1381" y="81"/>
                  </a:lnTo>
                  <a:lnTo>
                    <a:pt x="1219" y="0"/>
                  </a:lnTo>
                  <a:close/>
                </a:path>
              </a:pathLst>
            </a:custGeom>
            <a:solidFill>
              <a:srgbClr val="000000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00;p44">
              <a:extLst>
                <a:ext uri="{FF2B5EF4-FFF2-40B4-BE49-F238E27FC236}">
                  <a16:creationId xmlns:a16="http://schemas.microsoft.com/office/drawing/2014/main" id="{5F26B6C8-7EE0-4AB1-B7F8-2CAB561701AF}"/>
                </a:ext>
              </a:extLst>
            </p:cNvPr>
            <p:cNvSpPr/>
            <p:nvPr/>
          </p:nvSpPr>
          <p:spPr>
            <a:xfrm rot="6037988">
              <a:off x="4563490" y="4646884"/>
              <a:ext cx="71388" cy="71363"/>
            </a:xfrm>
            <a:custGeom>
              <a:avLst/>
              <a:gdLst/>
              <a:ahLst/>
              <a:cxnLst/>
              <a:rect l="l" t="t" r="r" b="b"/>
              <a:pathLst>
                <a:path w="2884" h="2883" extrusionOk="0">
                  <a:moveTo>
                    <a:pt x="1259" y="0"/>
                  </a:moveTo>
                  <a:lnTo>
                    <a:pt x="975" y="41"/>
                  </a:lnTo>
                  <a:lnTo>
                    <a:pt x="732" y="163"/>
                  </a:lnTo>
                  <a:lnTo>
                    <a:pt x="488" y="325"/>
                  </a:lnTo>
                  <a:lnTo>
                    <a:pt x="285" y="528"/>
                  </a:lnTo>
                  <a:lnTo>
                    <a:pt x="163" y="772"/>
                  </a:lnTo>
                  <a:lnTo>
                    <a:pt x="42" y="1015"/>
                  </a:lnTo>
                  <a:lnTo>
                    <a:pt x="1" y="1299"/>
                  </a:lnTo>
                  <a:lnTo>
                    <a:pt x="1" y="1583"/>
                  </a:lnTo>
                  <a:lnTo>
                    <a:pt x="42" y="1868"/>
                  </a:lnTo>
                  <a:lnTo>
                    <a:pt x="163" y="2152"/>
                  </a:lnTo>
                  <a:lnTo>
                    <a:pt x="326" y="2355"/>
                  </a:lnTo>
                  <a:lnTo>
                    <a:pt x="529" y="2558"/>
                  </a:lnTo>
                  <a:lnTo>
                    <a:pt x="772" y="2720"/>
                  </a:lnTo>
                  <a:lnTo>
                    <a:pt x="1016" y="2842"/>
                  </a:lnTo>
                  <a:lnTo>
                    <a:pt x="1300" y="2883"/>
                  </a:lnTo>
                  <a:lnTo>
                    <a:pt x="1584" y="2883"/>
                  </a:lnTo>
                  <a:lnTo>
                    <a:pt x="1868" y="2801"/>
                  </a:lnTo>
                  <a:lnTo>
                    <a:pt x="2152" y="2680"/>
                  </a:lnTo>
                  <a:lnTo>
                    <a:pt x="2396" y="2517"/>
                  </a:lnTo>
                  <a:lnTo>
                    <a:pt x="2558" y="2314"/>
                  </a:lnTo>
                  <a:lnTo>
                    <a:pt x="2721" y="2111"/>
                  </a:lnTo>
                  <a:lnTo>
                    <a:pt x="2843" y="1827"/>
                  </a:lnTo>
                  <a:lnTo>
                    <a:pt x="2883" y="1543"/>
                  </a:lnTo>
                  <a:lnTo>
                    <a:pt x="2883" y="1259"/>
                  </a:lnTo>
                  <a:lnTo>
                    <a:pt x="2802" y="975"/>
                  </a:lnTo>
                  <a:lnTo>
                    <a:pt x="2680" y="731"/>
                  </a:lnTo>
                  <a:lnTo>
                    <a:pt x="2518" y="487"/>
                  </a:lnTo>
                  <a:lnTo>
                    <a:pt x="2315" y="284"/>
                  </a:lnTo>
                  <a:lnTo>
                    <a:pt x="2112" y="122"/>
                  </a:lnTo>
                  <a:lnTo>
                    <a:pt x="1828" y="41"/>
                  </a:lnTo>
                  <a:lnTo>
                    <a:pt x="1544" y="0"/>
                  </a:lnTo>
                  <a:close/>
                </a:path>
              </a:pathLst>
            </a:custGeom>
            <a:solidFill>
              <a:srgbClr val="000000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01;p44">
              <a:extLst>
                <a:ext uri="{FF2B5EF4-FFF2-40B4-BE49-F238E27FC236}">
                  <a16:creationId xmlns:a16="http://schemas.microsoft.com/office/drawing/2014/main" id="{B9289D78-43ED-46BE-9490-1C5A873F9FEE}"/>
                </a:ext>
              </a:extLst>
            </p:cNvPr>
            <p:cNvSpPr/>
            <p:nvPr/>
          </p:nvSpPr>
          <p:spPr>
            <a:xfrm rot="6037988">
              <a:off x="4572135" y="4519102"/>
              <a:ext cx="100498" cy="101512"/>
            </a:xfrm>
            <a:custGeom>
              <a:avLst/>
              <a:gdLst/>
              <a:ahLst/>
              <a:cxnLst/>
              <a:rect l="l" t="t" r="r" b="b"/>
              <a:pathLst>
                <a:path w="4060" h="4101" extrusionOk="0">
                  <a:moveTo>
                    <a:pt x="2233" y="0"/>
                  </a:moveTo>
                  <a:lnTo>
                    <a:pt x="1786" y="41"/>
                  </a:lnTo>
                  <a:lnTo>
                    <a:pt x="1380" y="122"/>
                  </a:lnTo>
                  <a:lnTo>
                    <a:pt x="1015" y="284"/>
                  </a:lnTo>
                  <a:lnTo>
                    <a:pt x="690" y="487"/>
                  </a:lnTo>
                  <a:lnTo>
                    <a:pt x="447" y="771"/>
                  </a:lnTo>
                  <a:lnTo>
                    <a:pt x="244" y="1096"/>
                  </a:lnTo>
                  <a:lnTo>
                    <a:pt x="81" y="1502"/>
                  </a:lnTo>
                  <a:lnTo>
                    <a:pt x="0" y="1868"/>
                  </a:lnTo>
                  <a:lnTo>
                    <a:pt x="0" y="2314"/>
                  </a:lnTo>
                  <a:lnTo>
                    <a:pt x="81" y="2679"/>
                  </a:lnTo>
                  <a:lnTo>
                    <a:pt x="244" y="3085"/>
                  </a:lnTo>
                  <a:lnTo>
                    <a:pt x="487" y="3410"/>
                  </a:lnTo>
                  <a:lnTo>
                    <a:pt x="771" y="3654"/>
                  </a:lnTo>
                  <a:lnTo>
                    <a:pt x="1096" y="3897"/>
                  </a:lnTo>
                  <a:lnTo>
                    <a:pt x="1462" y="4019"/>
                  </a:lnTo>
                  <a:lnTo>
                    <a:pt x="1868" y="4100"/>
                  </a:lnTo>
                  <a:lnTo>
                    <a:pt x="2273" y="4100"/>
                  </a:lnTo>
                  <a:lnTo>
                    <a:pt x="2679" y="4019"/>
                  </a:lnTo>
                  <a:lnTo>
                    <a:pt x="3045" y="3857"/>
                  </a:lnTo>
                  <a:lnTo>
                    <a:pt x="3370" y="3613"/>
                  </a:lnTo>
                  <a:lnTo>
                    <a:pt x="3654" y="3329"/>
                  </a:lnTo>
                  <a:lnTo>
                    <a:pt x="3857" y="3004"/>
                  </a:lnTo>
                  <a:lnTo>
                    <a:pt x="4019" y="2639"/>
                  </a:lnTo>
                  <a:lnTo>
                    <a:pt x="4060" y="2233"/>
                  </a:lnTo>
                  <a:lnTo>
                    <a:pt x="4060" y="1827"/>
                  </a:lnTo>
                  <a:lnTo>
                    <a:pt x="3978" y="1421"/>
                  </a:lnTo>
                  <a:lnTo>
                    <a:pt x="3816" y="1056"/>
                  </a:lnTo>
                  <a:lnTo>
                    <a:pt x="3573" y="731"/>
                  </a:lnTo>
                  <a:lnTo>
                    <a:pt x="3288" y="447"/>
                  </a:lnTo>
                  <a:lnTo>
                    <a:pt x="2964" y="244"/>
                  </a:lnTo>
                  <a:lnTo>
                    <a:pt x="2598" y="81"/>
                  </a:lnTo>
                  <a:lnTo>
                    <a:pt x="2233" y="0"/>
                  </a:lnTo>
                  <a:close/>
                </a:path>
              </a:pathLst>
            </a:custGeom>
            <a:solidFill>
              <a:srgbClr val="000000">
                <a:alpha val="128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Комета">
            <a:extLst>
              <a:ext uri="{FF2B5EF4-FFF2-40B4-BE49-F238E27FC236}">
                <a16:creationId xmlns:a16="http://schemas.microsoft.com/office/drawing/2014/main" id="{AC856DAE-704E-4438-A723-F99617B0928D}"/>
              </a:ext>
            </a:extLst>
          </p:cNvPr>
          <p:cNvGrpSpPr/>
          <p:nvPr/>
        </p:nvGrpSpPr>
        <p:grpSpPr>
          <a:xfrm>
            <a:off x="3305599" y="3640718"/>
            <a:ext cx="516784" cy="221492"/>
            <a:chOff x="1224575" y="1949675"/>
            <a:chExt cx="696225" cy="298400"/>
          </a:xfrm>
        </p:grpSpPr>
        <p:sp>
          <p:nvSpPr>
            <p:cNvPr id="82" name="Google Shape;842;p43">
              <a:extLst>
                <a:ext uri="{FF2B5EF4-FFF2-40B4-BE49-F238E27FC236}">
                  <a16:creationId xmlns:a16="http://schemas.microsoft.com/office/drawing/2014/main" id="{88A4249B-1F90-4E8C-942F-4B2DFBCF8D93}"/>
                </a:ext>
              </a:extLst>
            </p:cNvPr>
            <p:cNvSpPr/>
            <p:nvPr/>
          </p:nvSpPr>
          <p:spPr>
            <a:xfrm>
              <a:off x="1224575" y="1949675"/>
              <a:ext cx="696225" cy="298400"/>
            </a:xfrm>
            <a:custGeom>
              <a:avLst/>
              <a:gdLst/>
              <a:ahLst/>
              <a:cxnLst/>
              <a:rect l="l" t="t" r="r" b="b"/>
              <a:pathLst>
                <a:path w="27849" h="11936" extrusionOk="0">
                  <a:moveTo>
                    <a:pt x="27849" y="0"/>
                  </a:moveTo>
                  <a:lnTo>
                    <a:pt x="15264" y="3288"/>
                  </a:lnTo>
                  <a:lnTo>
                    <a:pt x="6333" y="5643"/>
                  </a:lnTo>
                  <a:lnTo>
                    <a:pt x="3167" y="6495"/>
                  </a:lnTo>
                  <a:lnTo>
                    <a:pt x="1665" y="6942"/>
                  </a:lnTo>
                  <a:lnTo>
                    <a:pt x="1421" y="7064"/>
                  </a:lnTo>
                  <a:lnTo>
                    <a:pt x="1178" y="7185"/>
                  </a:lnTo>
                  <a:lnTo>
                    <a:pt x="975" y="7307"/>
                  </a:lnTo>
                  <a:lnTo>
                    <a:pt x="812" y="7470"/>
                  </a:lnTo>
                  <a:lnTo>
                    <a:pt x="488" y="7876"/>
                  </a:lnTo>
                  <a:lnTo>
                    <a:pt x="244" y="8282"/>
                  </a:lnTo>
                  <a:lnTo>
                    <a:pt x="82" y="8769"/>
                  </a:lnTo>
                  <a:lnTo>
                    <a:pt x="1" y="9256"/>
                  </a:lnTo>
                  <a:lnTo>
                    <a:pt x="1" y="9499"/>
                  </a:lnTo>
                  <a:lnTo>
                    <a:pt x="1" y="9743"/>
                  </a:lnTo>
                  <a:lnTo>
                    <a:pt x="82" y="9987"/>
                  </a:lnTo>
                  <a:lnTo>
                    <a:pt x="163" y="10230"/>
                  </a:lnTo>
                  <a:lnTo>
                    <a:pt x="244" y="10474"/>
                  </a:lnTo>
                  <a:lnTo>
                    <a:pt x="366" y="10717"/>
                  </a:lnTo>
                  <a:lnTo>
                    <a:pt x="528" y="10920"/>
                  </a:lnTo>
                  <a:lnTo>
                    <a:pt x="691" y="11123"/>
                  </a:lnTo>
                  <a:lnTo>
                    <a:pt x="1056" y="11448"/>
                  </a:lnTo>
                  <a:lnTo>
                    <a:pt x="1462" y="11692"/>
                  </a:lnTo>
                  <a:lnTo>
                    <a:pt x="1949" y="11854"/>
                  </a:lnTo>
                  <a:lnTo>
                    <a:pt x="2436" y="11935"/>
                  </a:lnTo>
                  <a:lnTo>
                    <a:pt x="2680" y="11935"/>
                  </a:lnTo>
                  <a:lnTo>
                    <a:pt x="2923" y="11895"/>
                  </a:lnTo>
                  <a:lnTo>
                    <a:pt x="3208" y="11854"/>
                  </a:lnTo>
                  <a:lnTo>
                    <a:pt x="3451" y="11773"/>
                  </a:lnTo>
                  <a:lnTo>
                    <a:pt x="4872" y="11123"/>
                  </a:lnTo>
                  <a:lnTo>
                    <a:pt x="7795" y="9702"/>
                  </a:lnTo>
                  <a:lnTo>
                    <a:pt x="16158" y="5683"/>
                  </a:lnTo>
                  <a:lnTo>
                    <a:pt x="278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43;p43">
              <a:extLst>
                <a:ext uri="{FF2B5EF4-FFF2-40B4-BE49-F238E27FC236}">
                  <a16:creationId xmlns:a16="http://schemas.microsoft.com/office/drawing/2014/main" id="{9148A3CB-5D9C-4B15-90AA-A374B69BF838}"/>
                </a:ext>
              </a:extLst>
            </p:cNvPr>
            <p:cNvSpPr/>
            <p:nvPr/>
          </p:nvSpPr>
          <p:spPr>
            <a:xfrm>
              <a:off x="1242850" y="2137425"/>
              <a:ext cx="90350" cy="90350"/>
            </a:xfrm>
            <a:custGeom>
              <a:avLst/>
              <a:gdLst/>
              <a:ahLst/>
              <a:cxnLst/>
              <a:rect l="l" t="t" r="r" b="b"/>
              <a:pathLst>
                <a:path w="3614" h="3614" extrusionOk="0">
                  <a:moveTo>
                    <a:pt x="1502" y="0"/>
                  </a:moveTo>
                  <a:lnTo>
                    <a:pt x="1178" y="81"/>
                  </a:lnTo>
                  <a:lnTo>
                    <a:pt x="853" y="244"/>
                  </a:lnTo>
                  <a:lnTo>
                    <a:pt x="569" y="487"/>
                  </a:lnTo>
                  <a:lnTo>
                    <a:pt x="325" y="731"/>
                  </a:lnTo>
                  <a:lnTo>
                    <a:pt x="163" y="1056"/>
                  </a:lnTo>
                  <a:lnTo>
                    <a:pt x="41" y="1380"/>
                  </a:lnTo>
                  <a:lnTo>
                    <a:pt x="0" y="1705"/>
                  </a:lnTo>
                  <a:lnTo>
                    <a:pt x="0" y="2071"/>
                  </a:lnTo>
                  <a:lnTo>
                    <a:pt x="81" y="2436"/>
                  </a:lnTo>
                  <a:lnTo>
                    <a:pt x="244" y="2761"/>
                  </a:lnTo>
                  <a:lnTo>
                    <a:pt x="487" y="3045"/>
                  </a:lnTo>
                  <a:lnTo>
                    <a:pt x="731" y="3248"/>
                  </a:lnTo>
                  <a:lnTo>
                    <a:pt x="1015" y="3451"/>
                  </a:lnTo>
                  <a:lnTo>
                    <a:pt x="1340" y="3532"/>
                  </a:lnTo>
                  <a:lnTo>
                    <a:pt x="1705" y="3613"/>
                  </a:lnTo>
                  <a:lnTo>
                    <a:pt x="2071" y="3573"/>
                  </a:lnTo>
                  <a:lnTo>
                    <a:pt x="2395" y="3491"/>
                  </a:lnTo>
                  <a:lnTo>
                    <a:pt x="2761" y="3329"/>
                  </a:lnTo>
                  <a:lnTo>
                    <a:pt x="3045" y="3126"/>
                  </a:lnTo>
                  <a:lnTo>
                    <a:pt x="3248" y="2842"/>
                  </a:lnTo>
                  <a:lnTo>
                    <a:pt x="3410" y="2558"/>
                  </a:lnTo>
                  <a:lnTo>
                    <a:pt x="3532" y="2233"/>
                  </a:lnTo>
                  <a:lnTo>
                    <a:pt x="3613" y="1868"/>
                  </a:lnTo>
                  <a:lnTo>
                    <a:pt x="3573" y="1502"/>
                  </a:lnTo>
                  <a:lnTo>
                    <a:pt x="3491" y="1178"/>
                  </a:lnTo>
                  <a:lnTo>
                    <a:pt x="3329" y="853"/>
                  </a:lnTo>
                  <a:lnTo>
                    <a:pt x="3086" y="569"/>
                  </a:lnTo>
                  <a:lnTo>
                    <a:pt x="2842" y="325"/>
                  </a:lnTo>
                  <a:lnTo>
                    <a:pt x="2558" y="163"/>
                  </a:lnTo>
                  <a:lnTo>
                    <a:pt x="2233" y="41"/>
                  </a:lnTo>
                  <a:lnTo>
                    <a:pt x="1868" y="0"/>
                  </a:lnTo>
                  <a:close/>
                </a:path>
              </a:pathLst>
            </a:custGeom>
            <a:solidFill>
              <a:srgbClr val="FFFFFF">
                <a:alpha val="72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Комета">
            <a:extLst>
              <a:ext uri="{FF2B5EF4-FFF2-40B4-BE49-F238E27FC236}">
                <a16:creationId xmlns:a16="http://schemas.microsoft.com/office/drawing/2014/main" id="{129376EA-97A3-4AD8-8A2E-60EC48BFCADA}"/>
              </a:ext>
            </a:extLst>
          </p:cNvPr>
          <p:cNvGrpSpPr/>
          <p:nvPr/>
        </p:nvGrpSpPr>
        <p:grpSpPr>
          <a:xfrm>
            <a:off x="3925620" y="3674298"/>
            <a:ext cx="571614" cy="244992"/>
            <a:chOff x="3925620" y="3674298"/>
            <a:chExt cx="571614" cy="244992"/>
          </a:xfrm>
        </p:grpSpPr>
        <p:grpSp>
          <p:nvGrpSpPr>
            <p:cNvPr id="88" name="Google Shape;841;p43">
              <a:extLst>
                <a:ext uri="{FF2B5EF4-FFF2-40B4-BE49-F238E27FC236}">
                  <a16:creationId xmlns:a16="http://schemas.microsoft.com/office/drawing/2014/main" id="{B8A1C280-B172-4F48-8093-AB40DF9EB6C9}"/>
                </a:ext>
              </a:extLst>
            </p:cNvPr>
            <p:cNvGrpSpPr/>
            <p:nvPr/>
          </p:nvGrpSpPr>
          <p:grpSpPr>
            <a:xfrm>
              <a:off x="3925620" y="3674298"/>
              <a:ext cx="571614" cy="244992"/>
              <a:chOff x="1224575" y="1949675"/>
              <a:chExt cx="696225" cy="298400"/>
            </a:xfrm>
            <a:solidFill>
              <a:schemeClr val="accent3">
                <a:lumMod val="40000"/>
                <a:lumOff val="60000"/>
              </a:schemeClr>
            </a:solidFill>
          </p:grpSpPr>
          <p:sp>
            <p:nvSpPr>
              <p:cNvPr id="89" name="Google Shape;842;p43">
                <a:extLst>
                  <a:ext uri="{FF2B5EF4-FFF2-40B4-BE49-F238E27FC236}">
                    <a16:creationId xmlns:a16="http://schemas.microsoft.com/office/drawing/2014/main" id="{7AA301C0-94B7-4AEA-AA31-BFAEB361E527}"/>
                  </a:ext>
                </a:extLst>
              </p:cNvPr>
              <p:cNvSpPr/>
              <p:nvPr/>
            </p:nvSpPr>
            <p:spPr>
              <a:xfrm>
                <a:off x="1224575" y="1949675"/>
                <a:ext cx="696225" cy="298400"/>
              </a:xfrm>
              <a:custGeom>
                <a:avLst/>
                <a:gdLst/>
                <a:ahLst/>
                <a:cxnLst/>
                <a:rect l="l" t="t" r="r" b="b"/>
                <a:pathLst>
                  <a:path w="27849" h="11936" extrusionOk="0">
                    <a:moveTo>
                      <a:pt x="27849" y="0"/>
                    </a:moveTo>
                    <a:lnTo>
                      <a:pt x="15264" y="3288"/>
                    </a:lnTo>
                    <a:lnTo>
                      <a:pt x="6333" y="5643"/>
                    </a:lnTo>
                    <a:lnTo>
                      <a:pt x="3167" y="6495"/>
                    </a:lnTo>
                    <a:lnTo>
                      <a:pt x="1665" y="6942"/>
                    </a:lnTo>
                    <a:lnTo>
                      <a:pt x="1421" y="7064"/>
                    </a:lnTo>
                    <a:lnTo>
                      <a:pt x="1178" y="7185"/>
                    </a:lnTo>
                    <a:lnTo>
                      <a:pt x="975" y="7307"/>
                    </a:lnTo>
                    <a:lnTo>
                      <a:pt x="812" y="7470"/>
                    </a:lnTo>
                    <a:lnTo>
                      <a:pt x="488" y="7876"/>
                    </a:lnTo>
                    <a:lnTo>
                      <a:pt x="244" y="8282"/>
                    </a:lnTo>
                    <a:lnTo>
                      <a:pt x="82" y="8769"/>
                    </a:lnTo>
                    <a:lnTo>
                      <a:pt x="1" y="9256"/>
                    </a:lnTo>
                    <a:lnTo>
                      <a:pt x="1" y="9499"/>
                    </a:lnTo>
                    <a:lnTo>
                      <a:pt x="1" y="9743"/>
                    </a:lnTo>
                    <a:lnTo>
                      <a:pt x="82" y="9987"/>
                    </a:lnTo>
                    <a:lnTo>
                      <a:pt x="163" y="10230"/>
                    </a:lnTo>
                    <a:lnTo>
                      <a:pt x="244" y="10474"/>
                    </a:lnTo>
                    <a:lnTo>
                      <a:pt x="366" y="10717"/>
                    </a:lnTo>
                    <a:lnTo>
                      <a:pt x="528" y="10920"/>
                    </a:lnTo>
                    <a:lnTo>
                      <a:pt x="691" y="11123"/>
                    </a:lnTo>
                    <a:lnTo>
                      <a:pt x="1056" y="11448"/>
                    </a:lnTo>
                    <a:lnTo>
                      <a:pt x="1462" y="11692"/>
                    </a:lnTo>
                    <a:lnTo>
                      <a:pt x="1949" y="11854"/>
                    </a:lnTo>
                    <a:lnTo>
                      <a:pt x="2436" y="11935"/>
                    </a:lnTo>
                    <a:lnTo>
                      <a:pt x="2680" y="11935"/>
                    </a:lnTo>
                    <a:lnTo>
                      <a:pt x="2923" y="11895"/>
                    </a:lnTo>
                    <a:lnTo>
                      <a:pt x="3208" y="11854"/>
                    </a:lnTo>
                    <a:lnTo>
                      <a:pt x="3451" y="11773"/>
                    </a:lnTo>
                    <a:lnTo>
                      <a:pt x="4872" y="11123"/>
                    </a:lnTo>
                    <a:lnTo>
                      <a:pt x="7795" y="9702"/>
                    </a:lnTo>
                    <a:lnTo>
                      <a:pt x="16158" y="5683"/>
                    </a:lnTo>
                    <a:lnTo>
                      <a:pt x="278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" name="Google Shape;843;p43">
                <a:extLst>
                  <a:ext uri="{FF2B5EF4-FFF2-40B4-BE49-F238E27FC236}">
                    <a16:creationId xmlns:a16="http://schemas.microsoft.com/office/drawing/2014/main" id="{FD73FCBF-9C67-4CA2-8470-750EA1B310CB}"/>
                  </a:ext>
                </a:extLst>
              </p:cNvPr>
              <p:cNvSpPr/>
              <p:nvPr/>
            </p:nvSpPr>
            <p:spPr>
              <a:xfrm>
                <a:off x="1242850" y="2137425"/>
                <a:ext cx="90350" cy="90350"/>
              </a:xfrm>
              <a:custGeom>
                <a:avLst/>
                <a:gdLst/>
                <a:ahLst/>
                <a:cxnLst/>
                <a:rect l="l" t="t" r="r" b="b"/>
                <a:pathLst>
                  <a:path w="3614" h="3614" extrusionOk="0">
                    <a:moveTo>
                      <a:pt x="1502" y="0"/>
                    </a:moveTo>
                    <a:lnTo>
                      <a:pt x="1178" y="81"/>
                    </a:lnTo>
                    <a:lnTo>
                      <a:pt x="853" y="244"/>
                    </a:lnTo>
                    <a:lnTo>
                      <a:pt x="569" y="487"/>
                    </a:lnTo>
                    <a:lnTo>
                      <a:pt x="325" y="731"/>
                    </a:lnTo>
                    <a:lnTo>
                      <a:pt x="163" y="1056"/>
                    </a:lnTo>
                    <a:lnTo>
                      <a:pt x="41" y="1380"/>
                    </a:lnTo>
                    <a:lnTo>
                      <a:pt x="0" y="1705"/>
                    </a:lnTo>
                    <a:lnTo>
                      <a:pt x="0" y="2071"/>
                    </a:lnTo>
                    <a:lnTo>
                      <a:pt x="81" y="2436"/>
                    </a:lnTo>
                    <a:lnTo>
                      <a:pt x="244" y="2761"/>
                    </a:lnTo>
                    <a:lnTo>
                      <a:pt x="487" y="3045"/>
                    </a:lnTo>
                    <a:lnTo>
                      <a:pt x="731" y="3248"/>
                    </a:lnTo>
                    <a:lnTo>
                      <a:pt x="1015" y="3451"/>
                    </a:lnTo>
                    <a:lnTo>
                      <a:pt x="1340" y="3532"/>
                    </a:lnTo>
                    <a:lnTo>
                      <a:pt x="1705" y="3613"/>
                    </a:lnTo>
                    <a:lnTo>
                      <a:pt x="2071" y="3573"/>
                    </a:lnTo>
                    <a:lnTo>
                      <a:pt x="2395" y="3491"/>
                    </a:lnTo>
                    <a:lnTo>
                      <a:pt x="2761" y="3329"/>
                    </a:lnTo>
                    <a:lnTo>
                      <a:pt x="3045" y="3126"/>
                    </a:lnTo>
                    <a:lnTo>
                      <a:pt x="3248" y="2842"/>
                    </a:lnTo>
                    <a:lnTo>
                      <a:pt x="3410" y="2558"/>
                    </a:lnTo>
                    <a:lnTo>
                      <a:pt x="3532" y="2233"/>
                    </a:lnTo>
                    <a:lnTo>
                      <a:pt x="3613" y="1868"/>
                    </a:lnTo>
                    <a:lnTo>
                      <a:pt x="3573" y="1502"/>
                    </a:lnTo>
                    <a:lnTo>
                      <a:pt x="3491" y="1178"/>
                    </a:lnTo>
                    <a:lnTo>
                      <a:pt x="3329" y="853"/>
                    </a:lnTo>
                    <a:lnTo>
                      <a:pt x="3086" y="569"/>
                    </a:lnTo>
                    <a:lnTo>
                      <a:pt x="2842" y="325"/>
                    </a:lnTo>
                    <a:lnTo>
                      <a:pt x="2558" y="163"/>
                    </a:lnTo>
                    <a:lnTo>
                      <a:pt x="2233" y="41"/>
                    </a:lnTo>
                    <a:lnTo>
                      <a:pt x="186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" name="Google Shape;843;p43">
              <a:extLst>
                <a:ext uri="{FF2B5EF4-FFF2-40B4-BE49-F238E27FC236}">
                  <a16:creationId xmlns:a16="http://schemas.microsoft.com/office/drawing/2014/main" id="{54B79ACC-EAC1-42E2-A4FF-A56B833F33A1}"/>
                </a:ext>
              </a:extLst>
            </p:cNvPr>
            <p:cNvSpPr/>
            <p:nvPr/>
          </p:nvSpPr>
          <p:spPr>
            <a:xfrm>
              <a:off x="3942838" y="3834589"/>
              <a:ext cx="65475" cy="65475"/>
            </a:xfrm>
            <a:custGeom>
              <a:avLst/>
              <a:gdLst/>
              <a:ahLst/>
              <a:cxnLst/>
              <a:rect l="l" t="t" r="r" b="b"/>
              <a:pathLst>
                <a:path w="3614" h="3614" extrusionOk="0">
                  <a:moveTo>
                    <a:pt x="1502" y="0"/>
                  </a:moveTo>
                  <a:lnTo>
                    <a:pt x="1178" y="81"/>
                  </a:lnTo>
                  <a:lnTo>
                    <a:pt x="853" y="244"/>
                  </a:lnTo>
                  <a:lnTo>
                    <a:pt x="569" y="487"/>
                  </a:lnTo>
                  <a:lnTo>
                    <a:pt x="325" y="731"/>
                  </a:lnTo>
                  <a:lnTo>
                    <a:pt x="163" y="1056"/>
                  </a:lnTo>
                  <a:lnTo>
                    <a:pt x="41" y="1380"/>
                  </a:lnTo>
                  <a:lnTo>
                    <a:pt x="0" y="1705"/>
                  </a:lnTo>
                  <a:lnTo>
                    <a:pt x="0" y="2071"/>
                  </a:lnTo>
                  <a:lnTo>
                    <a:pt x="81" y="2436"/>
                  </a:lnTo>
                  <a:lnTo>
                    <a:pt x="244" y="2761"/>
                  </a:lnTo>
                  <a:lnTo>
                    <a:pt x="487" y="3045"/>
                  </a:lnTo>
                  <a:lnTo>
                    <a:pt x="731" y="3248"/>
                  </a:lnTo>
                  <a:lnTo>
                    <a:pt x="1015" y="3451"/>
                  </a:lnTo>
                  <a:lnTo>
                    <a:pt x="1340" y="3532"/>
                  </a:lnTo>
                  <a:lnTo>
                    <a:pt x="1705" y="3613"/>
                  </a:lnTo>
                  <a:lnTo>
                    <a:pt x="2071" y="3573"/>
                  </a:lnTo>
                  <a:lnTo>
                    <a:pt x="2395" y="3491"/>
                  </a:lnTo>
                  <a:lnTo>
                    <a:pt x="2761" y="3329"/>
                  </a:lnTo>
                  <a:lnTo>
                    <a:pt x="3045" y="3126"/>
                  </a:lnTo>
                  <a:lnTo>
                    <a:pt x="3248" y="2842"/>
                  </a:lnTo>
                  <a:lnTo>
                    <a:pt x="3410" y="2558"/>
                  </a:lnTo>
                  <a:lnTo>
                    <a:pt x="3532" y="2233"/>
                  </a:lnTo>
                  <a:lnTo>
                    <a:pt x="3613" y="1868"/>
                  </a:lnTo>
                  <a:lnTo>
                    <a:pt x="3573" y="1502"/>
                  </a:lnTo>
                  <a:lnTo>
                    <a:pt x="3491" y="1178"/>
                  </a:lnTo>
                  <a:lnTo>
                    <a:pt x="3329" y="853"/>
                  </a:lnTo>
                  <a:lnTo>
                    <a:pt x="3086" y="569"/>
                  </a:lnTo>
                  <a:lnTo>
                    <a:pt x="2842" y="325"/>
                  </a:lnTo>
                  <a:lnTo>
                    <a:pt x="2558" y="163"/>
                  </a:lnTo>
                  <a:lnTo>
                    <a:pt x="2233" y="41"/>
                  </a:lnTo>
                  <a:lnTo>
                    <a:pt x="1868" y="0"/>
                  </a:lnTo>
                  <a:close/>
                </a:path>
              </a:pathLst>
            </a:custGeom>
            <a:solidFill>
              <a:srgbClr val="FFFFFF">
                <a:alpha val="72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" name="Солнце">
            <a:extLst>
              <a:ext uri="{FF2B5EF4-FFF2-40B4-BE49-F238E27FC236}">
                <a16:creationId xmlns:a16="http://schemas.microsoft.com/office/drawing/2014/main" id="{E9276D5D-CFA6-4B8F-9C93-13E839F43EC9}"/>
              </a:ext>
            </a:extLst>
          </p:cNvPr>
          <p:cNvGrpSpPr/>
          <p:nvPr/>
        </p:nvGrpSpPr>
        <p:grpSpPr>
          <a:xfrm>
            <a:off x="5836891" y="1779888"/>
            <a:ext cx="1776117" cy="1782310"/>
            <a:chOff x="5836891" y="1779888"/>
            <a:chExt cx="1776117" cy="1782310"/>
          </a:xfrm>
        </p:grpSpPr>
        <p:grpSp>
          <p:nvGrpSpPr>
            <p:cNvPr id="98" name="Group 4">
              <a:extLst>
                <a:ext uri="{FF2B5EF4-FFF2-40B4-BE49-F238E27FC236}">
                  <a16:creationId xmlns:a16="http://schemas.microsoft.com/office/drawing/2014/main" id="{82B4B029-4F8B-4127-B717-7934C3EBC55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6891" y="1779888"/>
              <a:ext cx="1776117" cy="1782310"/>
              <a:chOff x="3433" y="1717"/>
              <a:chExt cx="825" cy="829"/>
            </a:xfrm>
          </p:grpSpPr>
          <p:sp>
            <p:nvSpPr>
              <p:cNvPr id="101" name="Oval 26">
                <a:extLst>
                  <a:ext uri="{FF2B5EF4-FFF2-40B4-BE49-F238E27FC236}">
                    <a16:creationId xmlns:a16="http://schemas.microsoft.com/office/drawing/2014/main" id="{0AAD6A4D-5BB4-409C-9578-1A6370800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3" y="1717"/>
                <a:ext cx="825" cy="829"/>
              </a:xfrm>
              <a:prstGeom prst="ellipse">
                <a:avLst/>
              </a:prstGeom>
              <a:solidFill>
                <a:srgbClr val="F48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Oval 27">
                <a:extLst>
                  <a:ext uri="{FF2B5EF4-FFF2-40B4-BE49-F238E27FC236}">
                    <a16:creationId xmlns:a16="http://schemas.microsoft.com/office/drawing/2014/main" id="{2C4CA3D8-53D0-4858-82A2-3074A17BE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739"/>
                <a:ext cx="780" cy="783"/>
              </a:xfrm>
              <a:prstGeom prst="ellipse">
                <a:avLst/>
              </a:prstGeom>
              <a:solidFill>
                <a:srgbClr val="FFD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28">
                <a:extLst>
                  <a:ext uri="{FF2B5EF4-FFF2-40B4-BE49-F238E27FC236}">
                    <a16:creationId xmlns:a16="http://schemas.microsoft.com/office/drawing/2014/main" id="{D3C76FAF-7806-431A-933B-0D836419B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1804"/>
                <a:ext cx="99" cy="78"/>
              </a:xfrm>
              <a:custGeom>
                <a:avLst/>
                <a:gdLst>
                  <a:gd name="T0" fmla="*/ 33 w 58"/>
                  <a:gd name="T1" fmla="*/ 0 h 45"/>
                  <a:gd name="T2" fmla="*/ 20 w 58"/>
                  <a:gd name="T3" fmla="*/ 3 h 45"/>
                  <a:gd name="T4" fmla="*/ 4 w 58"/>
                  <a:gd name="T5" fmla="*/ 33 h 45"/>
                  <a:gd name="T6" fmla="*/ 25 w 58"/>
                  <a:gd name="T7" fmla="*/ 45 h 45"/>
                  <a:gd name="T8" fmla="*/ 37 w 58"/>
                  <a:gd name="T9" fmla="*/ 42 h 45"/>
                  <a:gd name="T10" fmla="*/ 53 w 58"/>
                  <a:gd name="T11" fmla="*/ 12 h 45"/>
                  <a:gd name="T12" fmla="*/ 33 w 5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5">
                    <a:moveTo>
                      <a:pt x="33" y="0"/>
                    </a:moveTo>
                    <a:cubicBezTo>
                      <a:pt x="29" y="0"/>
                      <a:pt x="25" y="1"/>
                      <a:pt x="20" y="3"/>
                    </a:cubicBezTo>
                    <a:cubicBezTo>
                      <a:pt x="7" y="8"/>
                      <a:pt x="0" y="22"/>
                      <a:pt x="4" y="33"/>
                    </a:cubicBezTo>
                    <a:cubicBezTo>
                      <a:pt x="7" y="40"/>
                      <a:pt x="15" y="45"/>
                      <a:pt x="25" y="45"/>
                    </a:cubicBezTo>
                    <a:cubicBezTo>
                      <a:pt x="29" y="45"/>
                      <a:pt x="33" y="44"/>
                      <a:pt x="37" y="42"/>
                    </a:cubicBezTo>
                    <a:cubicBezTo>
                      <a:pt x="50" y="36"/>
                      <a:pt x="58" y="23"/>
                      <a:pt x="53" y="12"/>
                    </a:cubicBezTo>
                    <a:cubicBezTo>
                      <a:pt x="50" y="5"/>
                      <a:pt x="42" y="0"/>
                      <a:pt x="33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9">
                <a:extLst>
                  <a:ext uri="{FF2B5EF4-FFF2-40B4-BE49-F238E27FC236}">
                    <a16:creationId xmlns:a16="http://schemas.microsoft.com/office/drawing/2014/main" id="{33E88727-5CE3-41AE-A9EE-EB556D8F9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944"/>
                <a:ext cx="164" cy="192"/>
              </a:xfrm>
              <a:custGeom>
                <a:avLst/>
                <a:gdLst>
                  <a:gd name="T0" fmla="*/ 52 w 96"/>
                  <a:gd name="T1" fmla="*/ 0 h 112"/>
                  <a:gd name="T2" fmla="*/ 6 w 96"/>
                  <a:gd name="T3" fmla="*/ 48 h 112"/>
                  <a:gd name="T4" fmla="*/ 38 w 96"/>
                  <a:gd name="T5" fmla="*/ 111 h 112"/>
                  <a:gd name="T6" fmla="*/ 44 w 96"/>
                  <a:gd name="T7" fmla="*/ 112 h 112"/>
                  <a:gd name="T8" fmla="*/ 90 w 96"/>
                  <a:gd name="T9" fmla="*/ 64 h 112"/>
                  <a:gd name="T10" fmla="*/ 58 w 96"/>
                  <a:gd name="T11" fmla="*/ 1 h 112"/>
                  <a:gd name="T12" fmla="*/ 52 w 96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12">
                    <a:moveTo>
                      <a:pt x="52" y="0"/>
                    </a:moveTo>
                    <a:cubicBezTo>
                      <a:pt x="31" y="0"/>
                      <a:pt x="11" y="20"/>
                      <a:pt x="6" y="48"/>
                    </a:cubicBezTo>
                    <a:cubicBezTo>
                      <a:pt x="0" y="79"/>
                      <a:pt x="15" y="107"/>
                      <a:pt x="38" y="111"/>
                    </a:cubicBezTo>
                    <a:cubicBezTo>
                      <a:pt x="40" y="111"/>
                      <a:pt x="42" y="112"/>
                      <a:pt x="44" y="112"/>
                    </a:cubicBezTo>
                    <a:cubicBezTo>
                      <a:pt x="65" y="112"/>
                      <a:pt x="85" y="92"/>
                      <a:pt x="90" y="64"/>
                    </a:cubicBezTo>
                    <a:cubicBezTo>
                      <a:pt x="96" y="33"/>
                      <a:pt x="81" y="5"/>
                      <a:pt x="58" y="1"/>
                    </a:cubicBezTo>
                    <a:cubicBezTo>
                      <a:pt x="56" y="1"/>
                      <a:pt x="54" y="0"/>
                      <a:pt x="52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0">
                <a:extLst>
                  <a:ext uri="{FF2B5EF4-FFF2-40B4-BE49-F238E27FC236}">
                    <a16:creationId xmlns:a16="http://schemas.microsoft.com/office/drawing/2014/main" id="{C8EA4B5E-B65E-449C-A0F1-53BD2C208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880"/>
                <a:ext cx="130" cy="110"/>
              </a:xfrm>
              <a:custGeom>
                <a:avLst/>
                <a:gdLst>
                  <a:gd name="T0" fmla="*/ 34 w 76"/>
                  <a:gd name="T1" fmla="*/ 0 h 64"/>
                  <a:gd name="T2" fmla="*/ 10 w 76"/>
                  <a:gd name="T3" fmla="*/ 13 h 64"/>
                  <a:gd name="T4" fmla="*/ 21 w 76"/>
                  <a:gd name="T5" fmla="*/ 58 h 64"/>
                  <a:gd name="T6" fmla="*/ 42 w 76"/>
                  <a:gd name="T7" fmla="*/ 64 h 64"/>
                  <a:gd name="T8" fmla="*/ 67 w 76"/>
                  <a:gd name="T9" fmla="*/ 52 h 64"/>
                  <a:gd name="T10" fmla="*/ 56 w 76"/>
                  <a:gd name="T11" fmla="*/ 7 h 64"/>
                  <a:gd name="T12" fmla="*/ 34 w 76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4">
                    <a:moveTo>
                      <a:pt x="34" y="0"/>
                    </a:moveTo>
                    <a:cubicBezTo>
                      <a:pt x="24" y="0"/>
                      <a:pt x="15" y="5"/>
                      <a:pt x="10" y="13"/>
                    </a:cubicBezTo>
                    <a:cubicBezTo>
                      <a:pt x="0" y="27"/>
                      <a:pt x="5" y="47"/>
                      <a:pt x="21" y="58"/>
                    </a:cubicBezTo>
                    <a:cubicBezTo>
                      <a:pt x="27" y="62"/>
                      <a:pt x="35" y="64"/>
                      <a:pt x="42" y="64"/>
                    </a:cubicBezTo>
                    <a:cubicBezTo>
                      <a:pt x="52" y="64"/>
                      <a:pt x="61" y="60"/>
                      <a:pt x="67" y="52"/>
                    </a:cubicBezTo>
                    <a:cubicBezTo>
                      <a:pt x="76" y="38"/>
                      <a:pt x="71" y="18"/>
                      <a:pt x="56" y="7"/>
                    </a:cubicBezTo>
                    <a:cubicBezTo>
                      <a:pt x="49" y="3"/>
                      <a:pt x="41" y="0"/>
                      <a:pt x="34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Oval 31">
                <a:extLst>
                  <a:ext uri="{FF2B5EF4-FFF2-40B4-BE49-F238E27FC236}">
                    <a16:creationId xmlns:a16="http://schemas.microsoft.com/office/drawing/2014/main" id="{C5A64A4B-5005-46C7-AF9A-1BC87DFEB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" y="2086"/>
                <a:ext cx="45" cy="45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Oval 32">
                <a:extLst>
                  <a:ext uri="{FF2B5EF4-FFF2-40B4-BE49-F238E27FC236}">
                    <a16:creationId xmlns:a16="http://schemas.microsoft.com/office/drawing/2014/main" id="{0EBA7487-4E83-4EC6-8A35-6D5FE9EF4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17"/>
                <a:ext cx="137" cy="137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33">
                <a:extLst>
                  <a:ext uri="{FF2B5EF4-FFF2-40B4-BE49-F238E27FC236}">
                    <a16:creationId xmlns:a16="http://schemas.microsoft.com/office/drawing/2014/main" id="{44B389B6-5F14-4A64-BFC7-ACFE23BB8D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4" y="2127"/>
                <a:ext cx="402" cy="395"/>
              </a:xfrm>
              <a:custGeom>
                <a:avLst/>
                <a:gdLst>
                  <a:gd name="T0" fmla="*/ 7 w 235"/>
                  <a:gd name="T1" fmla="*/ 230 h 230"/>
                  <a:gd name="T2" fmla="*/ 6 w 235"/>
                  <a:gd name="T3" fmla="*/ 230 h 230"/>
                  <a:gd name="T4" fmla="*/ 6 w 235"/>
                  <a:gd name="T5" fmla="*/ 230 h 230"/>
                  <a:gd name="T6" fmla="*/ 6 w 235"/>
                  <a:gd name="T7" fmla="*/ 230 h 230"/>
                  <a:gd name="T8" fmla="*/ 6 w 235"/>
                  <a:gd name="T9" fmla="*/ 230 h 230"/>
                  <a:gd name="T10" fmla="*/ 6 w 235"/>
                  <a:gd name="T11" fmla="*/ 230 h 230"/>
                  <a:gd name="T12" fmla="*/ 6 w 235"/>
                  <a:gd name="T13" fmla="*/ 230 h 230"/>
                  <a:gd name="T14" fmla="*/ 5 w 235"/>
                  <a:gd name="T15" fmla="*/ 230 h 230"/>
                  <a:gd name="T16" fmla="*/ 5 w 235"/>
                  <a:gd name="T17" fmla="*/ 230 h 230"/>
                  <a:gd name="T18" fmla="*/ 5 w 235"/>
                  <a:gd name="T19" fmla="*/ 230 h 230"/>
                  <a:gd name="T20" fmla="*/ 4 w 235"/>
                  <a:gd name="T21" fmla="*/ 230 h 230"/>
                  <a:gd name="T22" fmla="*/ 4 w 235"/>
                  <a:gd name="T23" fmla="*/ 230 h 230"/>
                  <a:gd name="T24" fmla="*/ 4 w 235"/>
                  <a:gd name="T25" fmla="*/ 230 h 230"/>
                  <a:gd name="T26" fmla="*/ 3 w 235"/>
                  <a:gd name="T27" fmla="*/ 230 h 230"/>
                  <a:gd name="T28" fmla="*/ 3 w 235"/>
                  <a:gd name="T29" fmla="*/ 230 h 230"/>
                  <a:gd name="T30" fmla="*/ 3 w 235"/>
                  <a:gd name="T31" fmla="*/ 230 h 230"/>
                  <a:gd name="T32" fmla="*/ 3 w 235"/>
                  <a:gd name="T33" fmla="*/ 230 h 230"/>
                  <a:gd name="T34" fmla="*/ 3 w 235"/>
                  <a:gd name="T35" fmla="*/ 230 h 230"/>
                  <a:gd name="T36" fmla="*/ 3 w 235"/>
                  <a:gd name="T37" fmla="*/ 230 h 230"/>
                  <a:gd name="T38" fmla="*/ 2 w 235"/>
                  <a:gd name="T39" fmla="*/ 230 h 230"/>
                  <a:gd name="T40" fmla="*/ 2 w 235"/>
                  <a:gd name="T41" fmla="*/ 230 h 230"/>
                  <a:gd name="T42" fmla="*/ 2 w 235"/>
                  <a:gd name="T43" fmla="*/ 230 h 230"/>
                  <a:gd name="T44" fmla="*/ 1 w 235"/>
                  <a:gd name="T45" fmla="*/ 230 h 230"/>
                  <a:gd name="T46" fmla="*/ 1 w 235"/>
                  <a:gd name="T47" fmla="*/ 230 h 230"/>
                  <a:gd name="T48" fmla="*/ 1 w 235"/>
                  <a:gd name="T49" fmla="*/ 230 h 230"/>
                  <a:gd name="T50" fmla="*/ 0 w 235"/>
                  <a:gd name="T51" fmla="*/ 230 h 230"/>
                  <a:gd name="T52" fmla="*/ 0 w 235"/>
                  <a:gd name="T53" fmla="*/ 230 h 230"/>
                  <a:gd name="T54" fmla="*/ 0 w 235"/>
                  <a:gd name="T55" fmla="*/ 230 h 230"/>
                  <a:gd name="T56" fmla="*/ 235 w 235"/>
                  <a:gd name="T57" fmla="*/ 2 h 230"/>
                  <a:gd name="T58" fmla="*/ 235 w 235"/>
                  <a:gd name="T59" fmla="*/ 2 h 230"/>
                  <a:gd name="T60" fmla="*/ 235 w 235"/>
                  <a:gd name="T61" fmla="*/ 2 h 230"/>
                  <a:gd name="T62" fmla="*/ 235 w 235"/>
                  <a:gd name="T63" fmla="*/ 2 h 230"/>
                  <a:gd name="T64" fmla="*/ 235 w 235"/>
                  <a:gd name="T65" fmla="*/ 2 h 230"/>
                  <a:gd name="T66" fmla="*/ 235 w 235"/>
                  <a:gd name="T67" fmla="*/ 1 h 230"/>
                  <a:gd name="T68" fmla="*/ 235 w 235"/>
                  <a:gd name="T69" fmla="*/ 1 h 230"/>
                  <a:gd name="T70" fmla="*/ 235 w 235"/>
                  <a:gd name="T71" fmla="*/ 1 h 230"/>
                  <a:gd name="T72" fmla="*/ 235 w 235"/>
                  <a:gd name="T73" fmla="*/ 0 h 230"/>
                  <a:gd name="T74" fmla="*/ 235 w 235"/>
                  <a:gd name="T75" fmla="*/ 0 h 230"/>
                  <a:gd name="T76" fmla="*/ 235 w 235"/>
                  <a:gd name="T7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5" h="230">
                    <a:moveTo>
                      <a:pt x="7" y="230"/>
                    </a:move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7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6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4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3" y="230"/>
                    </a:moveTo>
                    <a:cubicBezTo>
                      <a:pt x="3" y="230"/>
                      <a:pt x="4" y="230"/>
                      <a:pt x="4" y="230"/>
                    </a:cubicBezTo>
                    <a:cubicBezTo>
                      <a:pt x="4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3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2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1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9" name="Freeform 30">
              <a:extLst>
                <a:ext uri="{FF2B5EF4-FFF2-40B4-BE49-F238E27FC236}">
                  <a16:creationId xmlns:a16="http://schemas.microsoft.com/office/drawing/2014/main" id="{D6A9E777-A372-4F73-9BD0-C654F0FA0843}"/>
                </a:ext>
              </a:extLst>
            </p:cNvPr>
            <p:cNvSpPr>
              <a:spLocks/>
            </p:cNvSpPr>
            <p:nvPr/>
          </p:nvSpPr>
          <p:spPr bwMode="auto">
            <a:xfrm rot="9160100">
              <a:off x="6351346" y="3211152"/>
              <a:ext cx="279873" cy="236495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9">
              <a:extLst>
                <a:ext uri="{FF2B5EF4-FFF2-40B4-BE49-F238E27FC236}">
                  <a16:creationId xmlns:a16="http://schemas.microsoft.com/office/drawing/2014/main" id="{DE6CEC45-21B7-4821-A259-9F72184E7520}"/>
                </a:ext>
              </a:extLst>
            </p:cNvPr>
            <p:cNvSpPr>
              <a:spLocks/>
            </p:cNvSpPr>
            <p:nvPr/>
          </p:nvSpPr>
          <p:spPr bwMode="auto">
            <a:xfrm rot="2216931">
              <a:off x="7164752" y="2924889"/>
              <a:ext cx="210981" cy="412791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096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00"/>
    </mc:Choice>
    <mc:Fallback xmlns="">
      <p:transition spd="slow" advTm="19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C 0.05938 -0.06852 0.07709 -0.20957 0.03941 -0.31296 C 0.00122 -0.41759 -0.07795 -0.44475 -0.13732 -0.37623 C -0.1967 -0.30771 -0.21441 -0.16883 -0.17621 -0.0642 C -0.13837 0.0392 -0.05937 0.06852 -2.22222E-6 -1.48148E-6 Z " pathEditMode="relative" rAng="19620000" ptsTypes="AAAAA">
                                      <p:cBhvr>
                                        <p:cTn id="6" dur="5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40" y="-1885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247 C -0.03489 -0.14198 -0.12812 -0.20834 -0.20677 -0.14383 C -0.28628 -0.07871 -0.32257 0.08426 -0.28715 0.22407 C -0.2526 0.36358 -0.16007 0.42623 -0.08073 0.36327 C -0.00052 0.29938 0.0342 0.13457 -0.00034 -0.00247 Z " pathEditMode="relative" rAng="3960000" ptsTypes="AAAAA">
                                      <p:cBhvr>
                                        <p:cTn id="8" dur="5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58" y="1123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17284E-7 C 0.07952 -0.07222 0.17518 -0.02161 0.21406 0.11358 C 0.25261 0.24876 0.21927 0.41728 0.14011 0.4892 C 0.06094 0.56049 -0.03472 0.50895 -0.07344 0.37438 C -0.11215 0.23889 -0.07934 0.07191 -1.94444E-6 6.17284E-7 Z " pathEditMode="relative" rAng="19980000" ptsTypes="AAAAA">
                                      <p:cBhvr>
                                        <p:cTn id="10" dur="5000" spd="-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2441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82716E-6 C 0.03872 0.13642 0.13386 0.19382 0.21042 0.12222 C 0.28802 0.04969 0.31927 -0.11636 0.27986 -0.25278 C 0.24132 -0.38889 0.14705 -0.44291 0.06962 -0.37253 C -0.00868 -0.30124 -0.03837 -0.13334 -1.66667E-6 3.82716E-6 Z " pathEditMode="relative" rAng="14580000" ptsTypes="AAAAA">
                                      <p:cBhvr>
                                        <p:cTn id="12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1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82716E-6 C -0.00364 0.12531 0.05018 0.23395 0.11927 0.24044 C 0.18941 0.24692 0.24827 0.14908 0.25191 0.02346 C 0.25556 -0.10216 0.20278 -0.20926 0.13281 -0.21574 C 0.06354 -0.22222 0.00365 -0.12561 -2.22222E-6 -3.82716E-6 Z " pathEditMode="relative" rAng="5580000" ptsTypes="AAAAA">
                                      <p:cBhvr>
                                        <p:cTn id="14" dur="5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123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35802E-6 C -0.0618 -0.0608 -0.14028 -0.02253 -0.17378 0.08518 C -0.20781 0.19444 -0.1842 0.33117 -0.12222 0.39228 C -0.06024 0.45339 0.01684 0.41574 0.05087 0.30679 C 0.08455 0.19907 0.06198 0.06111 -1.66667E-6 1.35802E-6 Z " pathEditMode="relative" rAng="12540000" ptsTypes="AAAAA">
                                      <p:cBhvr>
                                        <p:cTn id="16" dur="5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6" y="1959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34 C 0.04028 -0.1571 0.0007 -0.35062 -0.08941 -0.4179 C -0.18055 -0.4892 -0.28628 -0.4179 -0.32691 -0.25648 C -0.36718 -0.09722 -0.32673 0.09259 -0.23576 0.16358 C -0.14461 0.23395 -0.03975 0.15926 -0.00121 0.0034 Z " pathEditMode="relative" rAng="6840000" ptsTypes="AAAAA">
                                      <p:cBhvr>
                                        <p:cTn id="18" dur="5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33" y="-131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2446E-16 3.45679E-6 C 0.09115 0.0679 0.19878 -0.00926 0.23368 -0.17161 C 0.27049 -0.33581 0.22656 -0.52099 0.13472 -0.58797 C 0.04375 -0.65402 -0.06163 -0.57531 -0.09861 -0.41111 C -0.1349 -0.24692 -0.08924 -0.06328 1.92446E-16 3.45679E-6 Z " pathEditMode="relative" rAng="12120000" ptsTypes="AAAAA">
                                      <p:cBhvr>
                                        <p:cTn id="20" dur="5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6" y="-293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0.00122 -0.289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447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8.33333E-7 3.58025E-6 L -4.72222E-6 -0.3324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660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7" presetClass="emph" presetSubtype="0" fill="remove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6" dur="500" autoRev="1" fill="remove"/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744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autoRev="1" fill="remove"/>
                                        <p:tgtEl>
                                          <p:spTgt spid="6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D744"/>
                                      </p:to>
                                    </p:animClr>
                                    <p:set>
                                      <p:cBhvr>
                                        <p:cTn id="28" dur="500" autoRev="1" fill="remove"/>
                                        <p:tgtEl>
                                          <p:spTgt spid="6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autoRev="1" fill="remove"/>
                                        <p:tgtEl>
                                          <p:spTgt spid="6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8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9.87654E-7 L 0.28125 -0.17809 " pathEditMode="relative" rAng="0" ptsTypes="AA">
                                      <p:cBhvr>
                                        <p:cTn id="47" dur="2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3" y="-892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3.58025E-6 L 0.28125 -0.17808 " pathEditMode="relative" rAng="0" ptsTypes="AA">
                                      <p:cBhvr>
                                        <p:cTn id="57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3" y="-892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900"/>
                            </p:stCondLst>
                            <p:childTnLst>
                              <p:par>
                                <p:cTn id="70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97"/>
                                        </p:tgtEl>
                                      </p:cBhvr>
                                      <p:by x="154000" y="154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53" presetClass="exit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xit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xit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xit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xit" presetSubtype="32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xit" presetSubtype="32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3" presetClass="exit" presetSubtype="32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2000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3" presetClass="exit" presetSubtype="32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20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544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2000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xit" presetSubtype="544" fill="hold" grpId="2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2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xit" presetSubtype="544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544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3" presetClass="exit" presetSubtype="54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2000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2000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53" presetClass="exit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53" presetClass="exit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2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53" presetClass="exit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2000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53" presetClass="exit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/>
      <p:bldP spid="692" grpId="1"/>
      <p:bldP spid="692" grpId="2"/>
      <p:bldP spid="693" grpId="0" build="p"/>
      <p:bldP spid="693" grpId="1" build="p"/>
      <p:bldP spid="693" grpId="2" build="p"/>
      <p:bldP spid="696" grpId="0" animBg="1"/>
      <p:bldP spid="696" grpId="1" animBg="1"/>
      <p:bldP spid="699" grpId="0" animBg="1"/>
      <p:bldP spid="700" grpId="0" animBg="1"/>
      <p:bldP spid="701" grpId="0" animBg="1"/>
      <p:bldP spid="702" grpId="0" animBg="1"/>
      <p:bldP spid="703" grpId="1" animBg="1"/>
      <p:bldP spid="703" grpId="2" animBg="1"/>
      <p:bldP spid="705" grpId="1" animBg="1"/>
      <p:bldP spid="705" grpId="2" animBg="1"/>
      <p:bldP spid="709" grpId="1" animBg="1"/>
      <p:bldP spid="709" grpId="2" animBg="1"/>
      <p:bldP spid="56" grpId="0" animBg="1"/>
      <p:bldP spid="148" grpId="1" animBg="1"/>
      <p:bldP spid="148" grpId="2" animBg="1"/>
      <p:bldP spid="2" grpId="0"/>
      <p:bldP spid="2" grpId="1"/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0FBD225-3CE6-48DE-B167-36A462891557}"/>
              </a:ext>
            </a:extLst>
          </p:cNvPr>
          <p:cNvGrpSpPr/>
          <p:nvPr/>
        </p:nvGrpSpPr>
        <p:grpSpPr>
          <a:xfrm>
            <a:off x="4408447" y="2146381"/>
            <a:ext cx="1287072" cy="1082977"/>
            <a:chOff x="4408447" y="2146381"/>
            <a:chExt cx="1287072" cy="1082977"/>
          </a:xfrm>
        </p:grpSpPr>
        <p:sp>
          <p:nvSpPr>
            <p:cNvPr id="200" name="Google Shape;7012;p79">
              <a:extLst>
                <a:ext uri="{FF2B5EF4-FFF2-40B4-BE49-F238E27FC236}">
                  <a16:creationId xmlns:a16="http://schemas.microsoft.com/office/drawing/2014/main" id="{9EFF700F-41EF-44B6-919F-601DB8097185}"/>
                </a:ext>
              </a:extLst>
            </p:cNvPr>
            <p:cNvSpPr/>
            <p:nvPr/>
          </p:nvSpPr>
          <p:spPr>
            <a:xfrm rot="1672891">
              <a:off x="4408447" y="2146381"/>
              <a:ext cx="1287072" cy="1082977"/>
            </a:xfrm>
            <a:custGeom>
              <a:avLst/>
              <a:gdLst/>
              <a:ahLst/>
              <a:cxnLst/>
              <a:rect l="l" t="t" r="r" b="b"/>
              <a:pathLst>
                <a:path w="62027" h="52191" extrusionOk="0">
                  <a:moveTo>
                    <a:pt x="43872" y="1"/>
                  </a:moveTo>
                  <a:cubicBezTo>
                    <a:pt x="41468" y="4212"/>
                    <a:pt x="40629" y="9019"/>
                    <a:pt x="41353" y="13829"/>
                  </a:cubicBezTo>
                  <a:cubicBezTo>
                    <a:pt x="41946" y="17069"/>
                    <a:pt x="40389" y="20321"/>
                    <a:pt x="37504" y="21878"/>
                  </a:cubicBezTo>
                  <a:lnTo>
                    <a:pt x="37379" y="22004"/>
                  </a:lnTo>
                  <a:cubicBezTo>
                    <a:pt x="36131" y="22712"/>
                    <a:pt x="34723" y="23085"/>
                    <a:pt x="33288" y="23090"/>
                  </a:cubicBezTo>
                  <a:cubicBezTo>
                    <a:pt x="31652" y="23095"/>
                    <a:pt x="30056" y="22587"/>
                    <a:pt x="28724" y="21638"/>
                  </a:cubicBezTo>
                  <a:cubicBezTo>
                    <a:pt x="25815" y="19553"/>
                    <a:pt x="22344" y="18435"/>
                    <a:pt x="18815" y="18435"/>
                  </a:cubicBezTo>
                  <a:cubicBezTo>
                    <a:pt x="15632" y="18435"/>
                    <a:pt x="12399" y="19345"/>
                    <a:pt x="9490" y="21282"/>
                  </a:cubicBezTo>
                  <a:cubicBezTo>
                    <a:pt x="2520" y="25965"/>
                    <a:pt x="1" y="35101"/>
                    <a:pt x="3721" y="42677"/>
                  </a:cubicBezTo>
                  <a:cubicBezTo>
                    <a:pt x="6677" y="48755"/>
                    <a:pt x="12664" y="52191"/>
                    <a:pt x="18840" y="52191"/>
                  </a:cubicBezTo>
                  <a:cubicBezTo>
                    <a:pt x="21707" y="52191"/>
                    <a:pt x="24613" y="51450"/>
                    <a:pt x="27282" y="49890"/>
                  </a:cubicBezTo>
                  <a:cubicBezTo>
                    <a:pt x="33291" y="46525"/>
                    <a:pt x="36303" y="40151"/>
                    <a:pt x="35694" y="33659"/>
                  </a:cubicBezTo>
                  <a:cubicBezTo>
                    <a:pt x="35456" y="30534"/>
                    <a:pt x="37024" y="27407"/>
                    <a:pt x="39783" y="25852"/>
                  </a:cubicBezTo>
                  <a:cubicBezTo>
                    <a:pt x="41044" y="25114"/>
                    <a:pt x="42424" y="24748"/>
                    <a:pt x="43786" y="24748"/>
                  </a:cubicBezTo>
                  <a:cubicBezTo>
                    <a:pt x="45537" y="24748"/>
                    <a:pt x="47261" y="25356"/>
                    <a:pt x="48676" y="26573"/>
                  </a:cubicBezTo>
                  <a:cubicBezTo>
                    <a:pt x="52525" y="29572"/>
                    <a:pt x="57216" y="31255"/>
                    <a:pt x="62026" y="31255"/>
                  </a:cubicBezTo>
                  <a:lnTo>
                    <a:pt x="62026" y="10461"/>
                  </a:lnTo>
                  <a:close/>
                </a:path>
              </a:pathLst>
            </a:custGeom>
            <a:solidFill>
              <a:srgbClr val="F48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53AB97F-A580-46EB-9B53-FEBB4AE7366A}"/>
                </a:ext>
              </a:extLst>
            </p:cNvPr>
            <p:cNvSpPr txBox="1"/>
            <p:nvPr/>
          </p:nvSpPr>
          <p:spPr>
            <a:xfrm>
              <a:off x="4534282" y="2506495"/>
              <a:ext cx="4106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Red October" panose="04000000000000000000" pitchFamily="82" charset="-52"/>
                </a:rPr>
                <a:t>H</a:t>
              </a:r>
              <a:endParaRPr lang="ru-RU" sz="2400" dirty="0">
                <a:solidFill>
                  <a:schemeClr val="bg1">
                    <a:lumMod val="50000"/>
                  </a:schemeClr>
                </a:solidFill>
                <a:latin typeface="Red October" panose="04000000000000000000" pitchFamily="82" charset="-52"/>
              </a:endParaRPr>
            </a:p>
          </p:txBody>
        </p:sp>
      </p:grpSp>
      <p:grpSp>
        <p:nvGrpSpPr>
          <p:cNvPr id="92" name="Группа 91">
            <a:extLst>
              <a:ext uri="{FF2B5EF4-FFF2-40B4-BE49-F238E27FC236}">
                <a16:creationId xmlns:a16="http://schemas.microsoft.com/office/drawing/2014/main" id="{F76A9C07-A47D-4341-992B-37C37847582E}"/>
              </a:ext>
            </a:extLst>
          </p:cNvPr>
          <p:cNvGrpSpPr/>
          <p:nvPr/>
        </p:nvGrpSpPr>
        <p:grpSpPr>
          <a:xfrm>
            <a:off x="5357145" y="1298469"/>
            <a:ext cx="2735609" cy="2745148"/>
            <a:chOff x="5836891" y="1779888"/>
            <a:chExt cx="1776117" cy="1782310"/>
          </a:xfrm>
        </p:grpSpPr>
        <p:grpSp>
          <p:nvGrpSpPr>
            <p:cNvPr id="93" name="Group 4">
              <a:extLst>
                <a:ext uri="{FF2B5EF4-FFF2-40B4-BE49-F238E27FC236}">
                  <a16:creationId xmlns:a16="http://schemas.microsoft.com/office/drawing/2014/main" id="{9FDD56D0-C09D-4416-AB6E-2524CFB0B89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6891" y="1779888"/>
              <a:ext cx="1776117" cy="1782310"/>
              <a:chOff x="3433" y="1717"/>
              <a:chExt cx="825" cy="829"/>
            </a:xfrm>
          </p:grpSpPr>
          <p:sp>
            <p:nvSpPr>
              <p:cNvPr id="96" name="Oval 26">
                <a:extLst>
                  <a:ext uri="{FF2B5EF4-FFF2-40B4-BE49-F238E27FC236}">
                    <a16:creationId xmlns:a16="http://schemas.microsoft.com/office/drawing/2014/main" id="{C2A9ADD7-6D3F-4628-9237-A6CAB8154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3" y="1717"/>
                <a:ext cx="825" cy="829"/>
              </a:xfrm>
              <a:prstGeom prst="ellipse">
                <a:avLst/>
              </a:prstGeom>
              <a:solidFill>
                <a:srgbClr val="F48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Oval 27">
                <a:extLst>
                  <a:ext uri="{FF2B5EF4-FFF2-40B4-BE49-F238E27FC236}">
                    <a16:creationId xmlns:a16="http://schemas.microsoft.com/office/drawing/2014/main" id="{89E7428E-94AC-4D32-AB2D-8F38F6AD7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739"/>
                <a:ext cx="780" cy="783"/>
              </a:xfrm>
              <a:prstGeom prst="ellipse">
                <a:avLst/>
              </a:prstGeom>
              <a:solidFill>
                <a:srgbClr val="FFD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28">
                <a:extLst>
                  <a:ext uri="{FF2B5EF4-FFF2-40B4-BE49-F238E27FC236}">
                    <a16:creationId xmlns:a16="http://schemas.microsoft.com/office/drawing/2014/main" id="{93DADECA-E6A7-4633-B267-38BEF5E38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1804"/>
                <a:ext cx="99" cy="78"/>
              </a:xfrm>
              <a:custGeom>
                <a:avLst/>
                <a:gdLst>
                  <a:gd name="T0" fmla="*/ 33 w 58"/>
                  <a:gd name="T1" fmla="*/ 0 h 45"/>
                  <a:gd name="T2" fmla="*/ 20 w 58"/>
                  <a:gd name="T3" fmla="*/ 3 h 45"/>
                  <a:gd name="T4" fmla="*/ 4 w 58"/>
                  <a:gd name="T5" fmla="*/ 33 h 45"/>
                  <a:gd name="T6" fmla="*/ 25 w 58"/>
                  <a:gd name="T7" fmla="*/ 45 h 45"/>
                  <a:gd name="T8" fmla="*/ 37 w 58"/>
                  <a:gd name="T9" fmla="*/ 42 h 45"/>
                  <a:gd name="T10" fmla="*/ 53 w 58"/>
                  <a:gd name="T11" fmla="*/ 12 h 45"/>
                  <a:gd name="T12" fmla="*/ 33 w 5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5">
                    <a:moveTo>
                      <a:pt x="33" y="0"/>
                    </a:moveTo>
                    <a:cubicBezTo>
                      <a:pt x="29" y="0"/>
                      <a:pt x="25" y="1"/>
                      <a:pt x="20" y="3"/>
                    </a:cubicBezTo>
                    <a:cubicBezTo>
                      <a:pt x="7" y="8"/>
                      <a:pt x="0" y="22"/>
                      <a:pt x="4" y="33"/>
                    </a:cubicBezTo>
                    <a:cubicBezTo>
                      <a:pt x="7" y="40"/>
                      <a:pt x="15" y="45"/>
                      <a:pt x="25" y="45"/>
                    </a:cubicBezTo>
                    <a:cubicBezTo>
                      <a:pt x="29" y="45"/>
                      <a:pt x="33" y="44"/>
                      <a:pt x="37" y="42"/>
                    </a:cubicBezTo>
                    <a:cubicBezTo>
                      <a:pt x="50" y="36"/>
                      <a:pt x="58" y="23"/>
                      <a:pt x="53" y="12"/>
                    </a:cubicBezTo>
                    <a:cubicBezTo>
                      <a:pt x="50" y="5"/>
                      <a:pt x="42" y="0"/>
                      <a:pt x="33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9">
                <a:extLst>
                  <a:ext uri="{FF2B5EF4-FFF2-40B4-BE49-F238E27FC236}">
                    <a16:creationId xmlns:a16="http://schemas.microsoft.com/office/drawing/2014/main" id="{32D10F2F-A67E-4CBF-B45E-93A007097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944"/>
                <a:ext cx="164" cy="192"/>
              </a:xfrm>
              <a:custGeom>
                <a:avLst/>
                <a:gdLst>
                  <a:gd name="T0" fmla="*/ 52 w 96"/>
                  <a:gd name="T1" fmla="*/ 0 h 112"/>
                  <a:gd name="T2" fmla="*/ 6 w 96"/>
                  <a:gd name="T3" fmla="*/ 48 h 112"/>
                  <a:gd name="T4" fmla="*/ 38 w 96"/>
                  <a:gd name="T5" fmla="*/ 111 h 112"/>
                  <a:gd name="T6" fmla="*/ 44 w 96"/>
                  <a:gd name="T7" fmla="*/ 112 h 112"/>
                  <a:gd name="T8" fmla="*/ 90 w 96"/>
                  <a:gd name="T9" fmla="*/ 64 h 112"/>
                  <a:gd name="T10" fmla="*/ 58 w 96"/>
                  <a:gd name="T11" fmla="*/ 1 h 112"/>
                  <a:gd name="T12" fmla="*/ 52 w 96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12">
                    <a:moveTo>
                      <a:pt x="52" y="0"/>
                    </a:moveTo>
                    <a:cubicBezTo>
                      <a:pt x="31" y="0"/>
                      <a:pt x="11" y="20"/>
                      <a:pt x="6" y="48"/>
                    </a:cubicBezTo>
                    <a:cubicBezTo>
                      <a:pt x="0" y="79"/>
                      <a:pt x="15" y="107"/>
                      <a:pt x="38" y="111"/>
                    </a:cubicBezTo>
                    <a:cubicBezTo>
                      <a:pt x="40" y="111"/>
                      <a:pt x="42" y="112"/>
                      <a:pt x="44" y="112"/>
                    </a:cubicBezTo>
                    <a:cubicBezTo>
                      <a:pt x="65" y="112"/>
                      <a:pt x="85" y="92"/>
                      <a:pt x="90" y="64"/>
                    </a:cubicBezTo>
                    <a:cubicBezTo>
                      <a:pt x="96" y="33"/>
                      <a:pt x="81" y="5"/>
                      <a:pt x="58" y="1"/>
                    </a:cubicBezTo>
                    <a:cubicBezTo>
                      <a:pt x="56" y="1"/>
                      <a:pt x="54" y="0"/>
                      <a:pt x="52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30">
                <a:extLst>
                  <a:ext uri="{FF2B5EF4-FFF2-40B4-BE49-F238E27FC236}">
                    <a16:creationId xmlns:a16="http://schemas.microsoft.com/office/drawing/2014/main" id="{F1F25780-D4AD-45EA-B3B8-B84ABC87F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880"/>
                <a:ext cx="130" cy="110"/>
              </a:xfrm>
              <a:custGeom>
                <a:avLst/>
                <a:gdLst>
                  <a:gd name="T0" fmla="*/ 34 w 76"/>
                  <a:gd name="T1" fmla="*/ 0 h 64"/>
                  <a:gd name="T2" fmla="*/ 10 w 76"/>
                  <a:gd name="T3" fmla="*/ 13 h 64"/>
                  <a:gd name="T4" fmla="*/ 21 w 76"/>
                  <a:gd name="T5" fmla="*/ 58 h 64"/>
                  <a:gd name="T6" fmla="*/ 42 w 76"/>
                  <a:gd name="T7" fmla="*/ 64 h 64"/>
                  <a:gd name="T8" fmla="*/ 67 w 76"/>
                  <a:gd name="T9" fmla="*/ 52 h 64"/>
                  <a:gd name="T10" fmla="*/ 56 w 76"/>
                  <a:gd name="T11" fmla="*/ 7 h 64"/>
                  <a:gd name="T12" fmla="*/ 34 w 76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4">
                    <a:moveTo>
                      <a:pt x="34" y="0"/>
                    </a:moveTo>
                    <a:cubicBezTo>
                      <a:pt x="24" y="0"/>
                      <a:pt x="15" y="5"/>
                      <a:pt x="10" y="13"/>
                    </a:cubicBezTo>
                    <a:cubicBezTo>
                      <a:pt x="0" y="27"/>
                      <a:pt x="5" y="47"/>
                      <a:pt x="21" y="58"/>
                    </a:cubicBezTo>
                    <a:cubicBezTo>
                      <a:pt x="27" y="62"/>
                      <a:pt x="35" y="64"/>
                      <a:pt x="42" y="64"/>
                    </a:cubicBezTo>
                    <a:cubicBezTo>
                      <a:pt x="52" y="64"/>
                      <a:pt x="61" y="60"/>
                      <a:pt x="67" y="52"/>
                    </a:cubicBezTo>
                    <a:cubicBezTo>
                      <a:pt x="76" y="38"/>
                      <a:pt x="71" y="18"/>
                      <a:pt x="56" y="7"/>
                    </a:cubicBezTo>
                    <a:cubicBezTo>
                      <a:pt x="49" y="3"/>
                      <a:pt x="41" y="0"/>
                      <a:pt x="34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Oval 31">
                <a:extLst>
                  <a:ext uri="{FF2B5EF4-FFF2-40B4-BE49-F238E27FC236}">
                    <a16:creationId xmlns:a16="http://schemas.microsoft.com/office/drawing/2014/main" id="{60C3CED1-5764-4989-B1FA-404DEADA1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" y="2086"/>
                <a:ext cx="45" cy="45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Oval 32">
                <a:extLst>
                  <a:ext uri="{FF2B5EF4-FFF2-40B4-BE49-F238E27FC236}">
                    <a16:creationId xmlns:a16="http://schemas.microsoft.com/office/drawing/2014/main" id="{4E7AC53A-825B-4B7E-A700-2D81617AD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17"/>
                <a:ext cx="137" cy="137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33">
                <a:extLst>
                  <a:ext uri="{FF2B5EF4-FFF2-40B4-BE49-F238E27FC236}">
                    <a16:creationId xmlns:a16="http://schemas.microsoft.com/office/drawing/2014/main" id="{502ADC7F-EF08-4E1E-B8D6-4423BCF496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4" y="2127"/>
                <a:ext cx="402" cy="395"/>
              </a:xfrm>
              <a:custGeom>
                <a:avLst/>
                <a:gdLst>
                  <a:gd name="T0" fmla="*/ 7 w 235"/>
                  <a:gd name="T1" fmla="*/ 230 h 230"/>
                  <a:gd name="T2" fmla="*/ 6 w 235"/>
                  <a:gd name="T3" fmla="*/ 230 h 230"/>
                  <a:gd name="T4" fmla="*/ 6 w 235"/>
                  <a:gd name="T5" fmla="*/ 230 h 230"/>
                  <a:gd name="T6" fmla="*/ 6 w 235"/>
                  <a:gd name="T7" fmla="*/ 230 h 230"/>
                  <a:gd name="T8" fmla="*/ 6 w 235"/>
                  <a:gd name="T9" fmla="*/ 230 h 230"/>
                  <a:gd name="T10" fmla="*/ 6 w 235"/>
                  <a:gd name="T11" fmla="*/ 230 h 230"/>
                  <a:gd name="T12" fmla="*/ 6 w 235"/>
                  <a:gd name="T13" fmla="*/ 230 h 230"/>
                  <a:gd name="T14" fmla="*/ 5 w 235"/>
                  <a:gd name="T15" fmla="*/ 230 h 230"/>
                  <a:gd name="T16" fmla="*/ 5 w 235"/>
                  <a:gd name="T17" fmla="*/ 230 h 230"/>
                  <a:gd name="T18" fmla="*/ 5 w 235"/>
                  <a:gd name="T19" fmla="*/ 230 h 230"/>
                  <a:gd name="T20" fmla="*/ 4 w 235"/>
                  <a:gd name="T21" fmla="*/ 230 h 230"/>
                  <a:gd name="T22" fmla="*/ 4 w 235"/>
                  <a:gd name="T23" fmla="*/ 230 h 230"/>
                  <a:gd name="T24" fmla="*/ 4 w 235"/>
                  <a:gd name="T25" fmla="*/ 230 h 230"/>
                  <a:gd name="T26" fmla="*/ 3 w 235"/>
                  <a:gd name="T27" fmla="*/ 230 h 230"/>
                  <a:gd name="T28" fmla="*/ 3 w 235"/>
                  <a:gd name="T29" fmla="*/ 230 h 230"/>
                  <a:gd name="T30" fmla="*/ 3 w 235"/>
                  <a:gd name="T31" fmla="*/ 230 h 230"/>
                  <a:gd name="T32" fmla="*/ 3 w 235"/>
                  <a:gd name="T33" fmla="*/ 230 h 230"/>
                  <a:gd name="T34" fmla="*/ 3 w 235"/>
                  <a:gd name="T35" fmla="*/ 230 h 230"/>
                  <a:gd name="T36" fmla="*/ 3 w 235"/>
                  <a:gd name="T37" fmla="*/ 230 h 230"/>
                  <a:gd name="T38" fmla="*/ 2 w 235"/>
                  <a:gd name="T39" fmla="*/ 230 h 230"/>
                  <a:gd name="T40" fmla="*/ 2 w 235"/>
                  <a:gd name="T41" fmla="*/ 230 h 230"/>
                  <a:gd name="T42" fmla="*/ 2 w 235"/>
                  <a:gd name="T43" fmla="*/ 230 h 230"/>
                  <a:gd name="T44" fmla="*/ 1 w 235"/>
                  <a:gd name="T45" fmla="*/ 230 h 230"/>
                  <a:gd name="T46" fmla="*/ 1 w 235"/>
                  <a:gd name="T47" fmla="*/ 230 h 230"/>
                  <a:gd name="T48" fmla="*/ 1 w 235"/>
                  <a:gd name="T49" fmla="*/ 230 h 230"/>
                  <a:gd name="T50" fmla="*/ 0 w 235"/>
                  <a:gd name="T51" fmla="*/ 230 h 230"/>
                  <a:gd name="T52" fmla="*/ 0 w 235"/>
                  <a:gd name="T53" fmla="*/ 230 h 230"/>
                  <a:gd name="T54" fmla="*/ 0 w 235"/>
                  <a:gd name="T55" fmla="*/ 230 h 230"/>
                  <a:gd name="T56" fmla="*/ 235 w 235"/>
                  <a:gd name="T57" fmla="*/ 2 h 230"/>
                  <a:gd name="T58" fmla="*/ 235 w 235"/>
                  <a:gd name="T59" fmla="*/ 2 h 230"/>
                  <a:gd name="T60" fmla="*/ 235 w 235"/>
                  <a:gd name="T61" fmla="*/ 2 h 230"/>
                  <a:gd name="T62" fmla="*/ 235 w 235"/>
                  <a:gd name="T63" fmla="*/ 2 h 230"/>
                  <a:gd name="T64" fmla="*/ 235 w 235"/>
                  <a:gd name="T65" fmla="*/ 2 h 230"/>
                  <a:gd name="T66" fmla="*/ 235 w 235"/>
                  <a:gd name="T67" fmla="*/ 1 h 230"/>
                  <a:gd name="T68" fmla="*/ 235 w 235"/>
                  <a:gd name="T69" fmla="*/ 1 h 230"/>
                  <a:gd name="T70" fmla="*/ 235 w 235"/>
                  <a:gd name="T71" fmla="*/ 1 h 230"/>
                  <a:gd name="T72" fmla="*/ 235 w 235"/>
                  <a:gd name="T73" fmla="*/ 0 h 230"/>
                  <a:gd name="T74" fmla="*/ 235 w 235"/>
                  <a:gd name="T75" fmla="*/ 0 h 230"/>
                  <a:gd name="T76" fmla="*/ 235 w 235"/>
                  <a:gd name="T7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5" h="230">
                    <a:moveTo>
                      <a:pt x="7" y="230"/>
                    </a:move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7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6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4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3" y="230"/>
                    </a:moveTo>
                    <a:cubicBezTo>
                      <a:pt x="3" y="230"/>
                      <a:pt x="4" y="230"/>
                      <a:pt x="4" y="230"/>
                    </a:cubicBezTo>
                    <a:cubicBezTo>
                      <a:pt x="4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3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2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1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4" name="Freeform 30">
              <a:extLst>
                <a:ext uri="{FF2B5EF4-FFF2-40B4-BE49-F238E27FC236}">
                  <a16:creationId xmlns:a16="http://schemas.microsoft.com/office/drawing/2014/main" id="{53D1F9FB-D86F-41B1-B9BB-42042B10B399}"/>
                </a:ext>
              </a:extLst>
            </p:cNvPr>
            <p:cNvSpPr>
              <a:spLocks/>
            </p:cNvSpPr>
            <p:nvPr/>
          </p:nvSpPr>
          <p:spPr bwMode="auto">
            <a:xfrm rot="9160100">
              <a:off x="6351346" y="3211152"/>
              <a:ext cx="279873" cy="236495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9">
              <a:extLst>
                <a:ext uri="{FF2B5EF4-FFF2-40B4-BE49-F238E27FC236}">
                  <a16:creationId xmlns:a16="http://schemas.microsoft.com/office/drawing/2014/main" id="{92BCCE8B-92C9-4DEB-9821-E85832358D04}"/>
                </a:ext>
              </a:extLst>
            </p:cNvPr>
            <p:cNvSpPr>
              <a:spLocks/>
            </p:cNvSpPr>
            <p:nvPr/>
          </p:nvSpPr>
          <p:spPr bwMode="auto">
            <a:xfrm rot="2216931">
              <a:off x="7164752" y="2924889"/>
              <a:ext cx="210981" cy="412791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4" name="Google Shape;692;p39">
            <a:extLst>
              <a:ext uri="{FF2B5EF4-FFF2-40B4-BE49-F238E27FC236}">
                <a16:creationId xmlns:a16="http://schemas.microsoft.com/office/drawing/2014/main" id="{0F3A520B-4AB8-4DE1-9BF0-19CCBBF7C4E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81286" y="142239"/>
            <a:ext cx="3990713" cy="81681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>
                <a:solidFill>
                  <a:srgbClr val="FFD744"/>
                </a:solidFill>
                <a:latin typeface="Red October" panose="04000000000000000000" pitchFamily="82" charset="-52"/>
              </a:rPr>
              <a:t>Солнце</a:t>
            </a:r>
            <a:endParaRPr sz="4400" dirty="0">
              <a:solidFill>
                <a:srgbClr val="FFD744"/>
              </a:solidFill>
              <a:latin typeface="Red October" panose="04000000000000000000" pitchFamily="82" charset="-52"/>
            </a:endParaRPr>
          </a:p>
        </p:txBody>
      </p:sp>
      <p:sp>
        <p:nvSpPr>
          <p:cNvPr id="155" name="Google Shape;693;p39">
            <a:extLst>
              <a:ext uri="{FF2B5EF4-FFF2-40B4-BE49-F238E27FC236}">
                <a16:creationId xmlns:a16="http://schemas.microsoft.com/office/drawing/2014/main" id="{4A20B7B9-076A-43F6-9F67-8B32C4AE25E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11700" y="959051"/>
            <a:ext cx="3987210" cy="10911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800" dirty="0">
                <a:latin typeface="Red October" panose="04000000000000000000" pitchFamily="82" charset="-52"/>
              </a:rPr>
              <a:t>Единственная звезда солнечной системы</a:t>
            </a:r>
          </a:p>
          <a:p>
            <a:pPr marL="0" lvl="0" indent="0"/>
            <a:r>
              <a:rPr lang="ru-RU" sz="1800" dirty="0">
                <a:latin typeface="Red October" panose="04000000000000000000" pitchFamily="82" charset="-52"/>
              </a:rPr>
              <a:t>ЕГО диаметр 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1 392 700 </a:t>
            </a: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км</a:t>
            </a:r>
          </a:p>
          <a:p>
            <a:pPr marL="0" lvl="0" indent="0"/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Red October" panose="04000000000000000000" pitchFamily="82" charset="-52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D4859B9F-2442-439C-964E-16D0214F8693}"/>
              </a:ext>
            </a:extLst>
          </p:cNvPr>
          <p:cNvGrpSpPr/>
          <p:nvPr/>
        </p:nvGrpSpPr>
        <p:grpSpPr>
          <a:xfrm>
            <a:off x="4809862" y="3113920"/>
            <a:ext cx="1287072" cy="1082977"/>
            <a:chOff x="4809862" y="3113920"/>
            <a:chExt cx="1287072" cy="1082977"/>
          </a:xfrm>
        </p:grpSpPr>
        <p:sp>
          <p:nvSpPr>
            <p:cNvPr id="202" name="Google Shape;7012;p79">
              <a:extLst>
                <a:ext uri="{FF2B5EF4-FFF2-40B4-BE49-F238E27FC236}">
                  <a16:creationId xmlns:a16="http://schemas.microsoft.com/office/drawing/2014/main" id="{D161FC5A-45FD-4101-BB3C-A10C6E0C960A}"/>
                </a:ext>
              </a:extLst>
            </p:cNvPr>
            <p:cNvSpPr/>
            <p:nvPr/>
          </p:nvSpPr>
          <p:spPr>
            <a:xfrm rot="21111230">
              <a:off x="4809862" y="3113920"/>
              <a:ext cx="1287072" cy="1082977"/>
            </a:xfrm>
            <a:custGeom>
              <a:avLst/>
              <a:gdLst/>
              <a:ahLst/>
              <a:cxnLst/>
              <a:rect l="l" t="t" r="r" b="b"/>
              <a:pathLst>
                <a:path w="62027" h="52191" extrusionOk="0">
                  <a:moveTo>
                    <a:pt x="43872" y="1"/>
                  </a:moveTo>
                  <a:cubicBezTo>
                    <a:pt x="41468" y="4212"/>
                    <a:pt x="40629" y="9019"/>
                    <a:pt x="41353" y="13829"/>
                  </a:cubicBezTo>
                  <a:cubicBezTo>
                    <a:pt x="41946" y="17069"/>
                    <a:pt x="40389" y="20321"/>
                    <a:pt x="37504" y="21878"/>
                  </a:cubicBezTo>
                  <a:lnTo>
                    <a:pt x="37379" y="22004"/>
                  </a:lnTo>
                  <a:cubicBezTo>
                    <a:pt x="36131" y="22712"/>
                    <a:pt x="34723" y="23085"/>
                    <a:pt x="33288" y="23090"/>
                  </a:cubicBezTo>
                  <a:cubicBezTo>
                    <a:pt x="31652" y="23095"/>
                    <a:pt x="30056" y="22587"/>
                    <a:pt x="28724" y="21638"/>
                  </a:cubicBezTo>
                  <a:cubicBezTo>
                    <a:pt x="25815" y="19553"/>
                    <a:pt x="22344" y="18435"/>
                    <a:pt x="18815" y="18435"/>
                  </a:cubicBezTo>
                  <a:cubicBezTo>
                    <a:pt x="15632" y="18435"/>
                    <a:pt x="12399" y="19345"/>
                    <a:pt x="9490" y="21282"/>
                  </a:cubicBezTo>
                  <a:cubicBezTo>
                    <a:pt x="2520" y="25965"/>
                    <a:pt x="1" y="35101"/>
                    <a:pt x="3721" y="42677"/>
                  </a:cubicBezTo>
                  <a:cubicBezTo>
                    <a:pt x="6677" y="48755"/>
                    <a:pt x="12664" y="52191"/>
                    <a:pt x="18840" y="52191"/>
                  </a:cubicBezTo>
                  <a:cubicBezTo>
                    <a:pt x="21707" y="52191"/>
                    <a:pt x="24613" y="51450"/>
                    <a:pt x="27282" y="49890"/>
                  </a:cubicBezTo>
                  <a:cubicBezTo>
                    <a:pt x="33291" y="46525"/>
                    <a:pt x="36303" y="40151"/>
                    <a:pt x="35694" y="33659"/>
                  </a:cubicBezTo>
                  <a:cubicBezTo>
                    <a:pt x="35456" y="30534"/>
                    <a:pt x="37024" y="27407"/>
                    <a:pt x="39783" y="25852"/>
                  </a:cubicBezTo>
                  <a:cubicBezTo>
                    <a:pt x="41044" y="25114"/>
                    <a:pt x="42424" y="24748"/>
                    <a:pt x="43786" y="24748"/>
                  </a:cubicBezTo>
                  <a:cubicBezTo>
                    <a:pt x="45537" y="24748"/>
                    <a:pt x="47261" y="25356"/>
                    <a:pt x="48676" y="26573"/>
                  </a:cubicBezTo>
                  <a:cubicBezTo>
                    <a:pt x="52525" y="29572"/>
                    <a:pt x="57216" y="31255"/>
                    <a:pt x="62026" y="31255"/>
                  </a:cubicBezTo>
                  <a:lnTo>
                    <a:pt x="62026" y="10461"/>
                  </a:lnTo>
                  <a:close/>
                </a:path>
              </a:pathLst>
            </a:custGeom>
            <a:solidFill>
              <a:srgbClr val="FFD7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A9A7B14D-4025-44D8-8F8D-F17054A2FB70}"/>
                </a:ext>
              </a:extLst>
            </p:cNvPr>
            <p:cNvSpPr txBox="1"/>
            <p:nvPr/>
          </p:nvSpPr>
          <p:spPr>
            <a:xfrm>
              <a:off x="4967726" y="3645073"/>
              <a:ext cx="5822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Red October" panose="04000000000000000000" pitchFamily="82" charset="-52"/>
                </a:rPr>
                <a:t>H</a:t>
              </a: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Red October" panose="04000000000000000000" pitchFamily="82" charset="-52"/>
                </a:rPr>
                <a:t>e</a:t>
              </a:r>
              <a:endParaRPr lang="ru-RU" sz="2400" dirty="0">
                <a:solidFill>
                  <a:schemeClr val="bg1">
                    <a:lumMod val="50000"/>
                  </a:schemeClr>
                </a:solidFill>
                <a:latin typeface="Red October" panose="04000000000000000000" pitchFamily="82" charset="-52"/>
              </a:endParaRP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5E243B4F-6B29-415E-8D74-4DC39B715645}"/>
              </a:ext>
            </a:extLst>
          </p:cNvPr>
          <p:cNvGrpSpPr/>
          <p:nvPr/>
        </p:nvGrpSpPr>
        <p:grpSpPr>
          <a:xfrm>
            <a:off x="5805917" y="3719337"/>
            <a:ext cx="894772" cy="1126569"/>
            <a:chOff x="5805917" y="3719337"/>
            <a:chExt cx="894772" cy="1126569"/>
          </a:xfrm>
        </p:grpSpPr>
        <p:sp>
          <p:nvSpPr>
            <p:cNvPr id="203" name="Google Shape;7012;p79">
              <a:extLst>
                <a:ext uri="{FF2B5EF4-FFF2-40B4-BE49-F238E27FC236}">
                  <a16:creationId xmlns:a16="http://schemas.microsoft.com/office/drawing/2014/main" id="{9CB7B7AA-52DD-4132-9287-3D89B313A8F1}"/>
                </a:ext>
              </a:extLst>
            </p:cNvPr>
            <p:cNvSpPr/>
            <p:nvPr/>
          </p:nvSpPr>
          <p:spPr>
            <a:xfrm rot="18658874">
              <a:off x="5690018" y="3835236"/>
              <a:ext cx="1126569" cy="894772"/>
            </a:xfrm>
            <a:custGeom>
              <a:avLst/>
              <a:gdLst>
                <a:gd name="connsiteX0" fmla="*/ 45241 w 60020"/>
                <a:gd name="connsiteY0" fmla="*/ 0 h 48305"/>
                <a:gd name="connsiteX1" fmla="*/ 39347 w 60020"/>
                <a:gd name="connsiteY1" fmla="*/ 9943 h 48305"/>
                <a:gd name="connsiteX2" fmla="*/ 35498 w 60020"/>
                <a:gd name="connsiteY2" fmla="*/ 17992 h 48305"/>
                <a:gd name="connsiteX3" fmla="*/ 35373 w 60020"/>
                <a:gd name="connsiteY3" fmla="*/ 18118 h 48305"/>
                <a:gd name="connsiteX4" fmla="*/ 31282 w 60020"/>
                <a:gd name="connsiteY4" fmla="*/ 19204 h 48305"/>
                <a:gd name="connsiteX5" fmla="*/ 26718 w 60020"/>
                <a:gd name="connsiteY5" fmla="*/ 17752 h 48305"/>
                <a:gd name="connsiteX6" fmla="*/ 16809 w 60020"/>
                <a:gd name="connsiteY6" fmla="*/ 14549 h 48305"/>
                <a:gd name="connsiteX7" fmla="*/ 7484 w 60020"/>
                <a:gd name="connsiteY7" fmla="*/ 17396 h 48305"/>
                <a:gd name="connsiteX8" fmla="*/ 1715 w 60020"/>
                <a:gd name="connsiteY8" fmla="*/ 38791 h 48305"/>
                <a:gd name="connsiteX9" fmla="*/ 16834 w 60020"/>
                <a:gd name="connsiteY9" fmla="*/ 48305 h 48305"/>
                <a:gd name="connsiteX10" fmla="*/ 25276 w 60020"/>
                <a:gd name="connsiteY10" fmla="*/ 46004 h 48305"/>
                <a:gd name="connsiteX11" fmla="*/ 33688 w 60020"/>
                <a:gd name="connsiteY11" fmla="*/ 29773 h 48305"/>
                <a:gd name="connsiteX12" fmla="*/ 37777 w 60020"/>
                <a:gd name="connsiteY12" fmla="*/ 21966 h 48305"/>
                <a:gd name="connsiteX13" fmla="*/ 41780 w 60020"/>
                <a:gd name="connsiteY13" fmla="*/ 20862 h 48305"/>
                <a:gd name="connsiteX14" fmla="*/ 46670 w 60020"/>
                <a:gd name="connsiteY14" fmla="*/ 22687 h 48305"/>
                <a:gd name="connsiteX15" fmla="*/ 60020 w 60020"/>
                <a:gd name="connsiteY15" fmla="*/ 27369 h 48305"/>
                <a:gd name="connsiteX16" fmla="*/ 60020 w 60020"/>
                <a:gd name="connsiteY16" fmla="*/ 6575 h 48305"/>
                <a:gd name="connsiteX17" fmla="*/ 45241 w 60020"/>
                <a:gd name="connsiteY17" fmla="*/ 0 h 48305"/>
                <a:gd name="connsiteX0" fmla="*/ 45241 w 60020"/>
                <a:gd name="connsiteY0" fmla="*/ 0 h 48305"/>
                <a:gd name="connsiteX1" fmla="*/ 39347 w 60020"/>
                <a:gd name="connsiteY1" fmla="*/ 9943 h 48305"/>
                <a:gd name="connsiteX2" fmla="*/ 35498 w 60020"/>
                <a:gd name="connsiteY2" fmla="*/ 17992 h 48305"/>
                <a:gd name="connsiteX3" fmla="*/ 35373 w 60020"/>
                <a:gd name="connsiteY3" fmla="*/ 18118 h 48305"/>
                <a:gd name="connsiteX4" fmla="*/ 31282 w 60020"/>
                <a:gd name="connsiteY4" fmla="*/ 19204 h 48305"/>
                <a:gd name="connsiteX5" fmla="*/ 26718 w 60020"/>
                <a:gd name="connsiteY5" fmla="*/ 17752 h 48305"/>
                <a:gd name="connsiteX6" fmla="*/ 16809 w 60020"/>
                <a:gd name="connsiteY6" fmla="*/ 14549 h 48305"/>
                <a:gd name="connsiteX7" fmla="*/ 7484 w 60020"/>
                <a:gd name="connsiteY7" fmla="*/ 17396 h 48305"/>
                <a:gd name="connsiteX8" fmla="*/ 1715 w 60020"/>
                <a:gd name="connsiteY8" fmla="*/ 38791 h 48305"/>
                <a:gd name="connsiteX9" fmla="*/ 16834 w 60020"/>
                <a:gd name="connsiteY9" fmla="*/ 48305 h 48305"/>
                <a:gd name="connsiteX10" fmla="*/ 25276 w 60020"/>
                <a:gd name="connsiteY10" fmla="*/ 46004 h 48305"/>
                <a:gd name="connsiteX11" fmla="*/ 33688 w 60020"/>
                <a:gd name="connsiteY11" fmla="*/ 29773 h 48305"/>
                <a:gd name="connsiteX12" fmla="*/ 37777 w 60020"/>
                <a:gd name="connsiteY12" fmla="*/ 21966 h 48305"/>
                <a:gd name="connsiteX13" fmla="*/ 41780 w 60020"/>
                <a:gd name="connsiteY13" fmla="*/ 20862 h 48305"/>
                <a:gd name="connsiteX14" fmla="*/ 46670 w 60020"/>
                <a:gd name="connsiteY14" fmla="*/ 22687 h 48305"/>
                <a:gd name="connsiteX15" fmla="*/ 60020 w 60020"/>
                <a:gd name="connsiteY15" fmla="*/ 27369 h 48305"/>
                <a:gd name="connsiteX16" fmla="*/ 57687 w 60020"/>
                <a:gd name="connsiteY16" fmla="*/ 7323 h 48305"/>
                <a:gd name="connsiteX17" fmla="*/ 45241 w 60020"/>
                <a:gd name="connsiteY17" fmla="*/ 0 h 48305"/>
                <a:gd name="connsiteX0" fmla="*/ 45241 w 57687"/>
                <a:gd name="connsiteY0" fmla="*/ 0 h 48305"/>
                <a:gd name="connsiteX1" fmla="*/ 39347 w 57687"/>
                <a:gd name="connsiteY1" fmla="*/ 9943 h 48305"/>
                <a:gd name="connsiteX2" fmla="*/ 35498 w 57687"/>
                <a:gd name="connsiteY2" fmla="*/ 17992 h 48305"/>
                <a:gd name="connsiteX3" fmla="*/ 35373 w 57687"/>
                <a:gd name="connsiteY3" fmla="*/ 18118 h 48305"/>
                <a:gd name="connsiteX4" fmla="*/ 31282 w 57687"/>
                <a:gd name="connsiteY4" fmla="*/ 19204 h 48305"/>
                <a:gd name="connsiteX5" fmla="*/ 26718 w 57687"/>
                <a:gd name="connsiteY5" fmla="*/ 17752 h 48305"/>
                <a:gd name="connsiteX6" fmla="*/ 16809 w 57687"/>
                <a:gd name="connsiteY6" fmla="*/ 14549 h 48305"/>
                <a:gd name="connsiteX7" fmla="*/ 7484 w 57687"/>
                <a:gd name="connsiteY7" fmla="*/ 17396 h 48305"/>
                <a:gd name="connsiteX8" fmla="*/ 1715 w 57687"/>
                <a:gd name="connsiteY8" fmla="*/ 38791 h 48305"/>
                <a:gd name="connsiteX9" fmla="*/ 16834 w 57687"/>
                <a:gd name="connsiteY9" fmla="*/ 48305 h 48305"/>
                <a:gd name="connsiteX10" fmla="*/ 25276 w 57687"/>
                <a:gd name="connsiteY10" fmla="*/ 46004 h 48305"/>
                <a:gd name="connsiteX11" fmla="*/ 33688 w 57687"/>
                <a:gd name="connsiteY11" fmla="*/ 29773 h 48305"/>
                <a:gd name="connsiteX12" fmla="*/ 37777 w 57687"/>
                <a:gd name="connsiteY12" fmla="*/ 21966 h 48305"/>
                <a:gd name="connsiteX13" fmla="*/ 41780 w 57687"/>
                <a:gd name="connsiteY13" fmla="*/ 20862 h 48305"/>
                <a:gd name="connsiteX14" fmla="*/ 46670 w 57687"/>
                <a:gd name="connsiteY14" fmla="*/ 22687 h 48305"/>
                <a:gd name="connsiteX15" fmla="*/ 56701 w 57687"/>
                <a:gd name="connsiteY15" fmla="*/ 16192 h 48305"/>
                <a:gd name="connsiteX16" fmla="*/ 57687 w 57687"/>
                <a:gd name="connsiteY16" fmla="*/ 7323 h 48305"/>
                <a:gd name="connsiteX17" fmla="*/ 45241 w 57687"/>
                <a:gd name="connsiteY17" fmla="*/ 0 h 48305"/>
                <a:gd name="connsiteX0" fmla="*/ 45241 w 57687"/>
                <a:gd name="connsiteY0" fmla="*/ 0 h 48305"/>
                <a:gd name="connsiteX1" fmla="*/ 39347 w 57687"/>
                <a:gd name="connsiteY1" fmla="*/ 9943 h 48305"/>
                <a:gd name="connsiteX2" fmla="*/ 35498 w 57687"/>
                <a:gd name="connsiteY2" fmla="*/ 17992 h 48305"/>
                <a:gd name="connsiteX3" fmla="*/ 35373 w 57687"/>
                <a:gd name="connsiteY3" fmla="*/ 18118 h 48305"/>
                <a:gd name="connsiteX4" fmla="*/ 31282 w 57687"/>
                <a:gd name="connsiteY4" fmla="*/ 19204 h 48305"/>
                <a:gd name="connsiteX5" fmla="*/ 26718 w 57687"/>
                <a:gd name="connsiteY5" fmla="*/ 17752 h 48305"/>
                <a:gd name="connsiteX6" fmla="*/ 16809 w 57687"/>
                <a:gd name="connsiteY6" fmla="*/ 14549 h 48305"/>
                <a:gd name="connsiteX7" fmla="*/ 7484 w 57687"/>
                <a:gd name="connsiteY7" fmla="*/ 17396 h 48305"/>
                <a:gd name="connsiteX8" fmla="*/ 1715 w 57687"/>
                <a:gd name="connsiteY8" fmla="*/ 38791 h 48305"/>
                <a:gd name="connsiteX9" fmla="*/ 16834 w 57687"/>
                <a:gd name="connsiteY9" fmla="*/ 48305 h 48305"/>
                <a:gd name="connsiteX10" fmla="*/ 25276 w 57687"/>
                <a:gd name="connsiteY10" fmla="*/ 46004 h 48305"/>
                <a:gd name="connsiteX11" fmla="*/ 33688 w 57687"/>
                <a:gd name="connsiteY11" fmla="*/ 29773 h 48305"/>
                <a:gd name="connsiteX12" fmla="*/ 37777 w 57687"/>
                <a:gd name="connsiteY12" fmla="*/ 21966 h 48305"/>
                <a:gd name="connsiteX13" fmla="*/ 41780 w 57687"/>
                <a:gd name="connsiteY13" fmla="*/ 20862 h 48305"/>
                <a:gd name="connsiteX14" fmla="*/ 49635 w 57687"/>
                <a:gd name="connsiteY14" fmla="*/ 22667 h 48305"/>
                <a:gd name="connsiteX15" fmla="*/ 56701 w 57687"/>
                <a:gd name="connsiteY15" fmla="*/ 16192 h 48305"/>
                <a:gd name="connsiteX16" fmla="*/ 57687 w 57687"/>
                <a:gd name="connsiteY16" fmla="*/ 7323 h 48305"/>
                <a:gd name="connsiteX17" fmla="*/ 45241 w 57687"/>
                <a:gd name="connsiteY17" fmla="*/ 0 h 48305"/>
                <a:gd name="connsiteX0" fmla="*/ 45241 w 57687"/>
                <a:gd name="connsiteY0" fmla="*/ 522 h 48827"/>
                <a:gd name="connsiteX1" fmla="*/ 39347 w 57687"/>
                <a:gd name="connsiteY1" fmla="*/ 10465 h 48827"/>
                <a:gd name="connsiteX2" fmla="*/ 35498 w 57687"/>
                <a:gd name="connsiteY2" fmla="*/ 18514 h 48827"/>
                <a:gd name="connsiteX3" fmla="*/ 35373 w 57687"/>
                <a:gd name="connsiteY3" fmla="*/ 18640 h 48827"/>
                <a:gd name="connsiteX4" fmla="*/ 31282 w 57687"/>
                <a:gd name="connsiteY4" fmla="*/ 19726 h 48827"/>
                <a:gd name="connsiteX5" fmla="*/ 26718 w 57687"/>
                <a:gd name="connsiteY5" fmla="*/ 18274 h 48827"/>
                <a:gd name="connsiteX6" fmla="*/ 16809 w 57687"/>
                <a:gd name="connsiteY6" fmla="*/ 15071 h 48827"/>
                <a:gd name="connsiteX7" fmla="*/ 7484 w 57687"/>
                <a:gd name="connsiteY7" fmla="*/ 17918 h 48827"/>
                <a:gd name="connsiteX8" fmla="*/ 1715 w 57687"/>
                <a:gd name="connsiteY8" fmla="*/ 39313 h 48827"/>
                <a:gd name="connsiteX9" fmla="*/ 16834 w 57687"/>
                <a:gd name="connsiteY9" fmla="*/ 48827 h 48827"/>
                <a:gd name="connsiteX10" fmla="*/ 25276 w 57687"/>
                <a:gd name="connsiteY10" fmla="*/ 46526 h 48827"/>
                <a:gd name="connsiteX11" fmla="*/ 33688 w 57687"/>
                <a:gd name="connsiteY11" fmla="*/ 30295 h 48827"/>
                <a:gd name="connsiteX12" fmla="*/ 37777 w 57687"/>
                <a:gd name="connsiteY12" fmla="*/ 22488 h 48827"/>
                <a:gd name="connsiteX13" fmla="*/ 41780 w 57687"/>
                <a:gd name="connsiteY13" fmla="*/ 21384 h 48827"/>
                <a:gd name="connsiteX14" fmla="*/ 49635 w 57687"/>
                <a:gd name="connsiteY14" fmla="*/ 23189 h 48827"/>
                <a:gd name="connsiteX15" fmla="*/ 56701 w 57687"/>
                <a:gd name="connsiteY15" fmla="*/ 16714 h 48827"/>
                <a:gd name="connsiteX16" fmla="*/ 57687 w 57687"/>
                <a:gd name="connsiteY16" fmla="*/ 7845 h 48827"/>
                <a:gd name="connsiteX17" fmla="*/ 53618 w 57687"/>
                <a:gd name="connsiteY17" fmla="*/ 1567 h 48827"/>
                <a:gd name="connsiteX18" fmla="*/ 45241 w 57687"/>
                <a:gd name="connsiteY18" fmla="*/ 522 h 48827"/>
                <a:gd name="connsiteX0" fmla="*/ 46769 w 57687"/>
                <a:gd name="connsiteY0" fmla="*/ 3438 h 47532"/>
                <a:gd name="connsiteX1" fmla="*/ 39347 w 57687"/>
                <a:gd name="connsiteY1" fmla="*/ 9170 h 47532"/>
                <a:gd name="connsiteX2" fmla="*/ 35498 w 57687"/>
                <a:gd name="connsiteY2" fmla="*/ 17219 h 47532"/>
                <a:gd name="connsiteX3" fmla="*/ 35373 w 57687"/>
                <a:gd name="connsiteY3" fmla="*/ 17345 h 47532"/>
                <a:gd name="connsiteX4" fmla="*/ 31282 w 57687"/>
                <a:gd name="connsiteY4" fmla="*/ 18431 h 47532"/>
                <a:gd name="connsiteX5" fmla="*/ 26718 w 57687"/>
                <a:gd name="connsiteY5" fmla="*/ 16979 h 47532"/>
                <a:gd name="connsiteX6" fmla="*/ 16809 w 57687"/>
                <a:gd name="connsiteY6" fmla="*/ 13776 h 47532"/>
                <a:gd name="connsiteX7" fmla="*/ 7484 w 57687"/>
                <a:gd name="connsiteY7" fmla="*/ 16623 h 47532"/>
                <a:gd name="connsiteX8" fmla="*/ 1715 w 57687"/>
                <a:gd name="connsiteY8" fmla="*/ 38018 h 47532"/>
                <a:gd name="connsiteX9" fmla="*/ 16834 w 57687"/>
                <a:gd name="connsiteY9" fmla="*/ 47532 h 47532"/>
                <a:gd name="connsiteX10" fmla="*/ 25276 w 57687"/>
                <a:gd name="connsiteY10" fmla="*/ 45231 h 47532"/>
                <a:gd name="connsiteX11" fmla="*/ 33688 w 57687"/>
                <a:gd name="connsiteY11" fmla="*/ 29000 h 47532"/>
                <a:gd name="connsiteX12" fmla="*/ 37777 w 57687"/>
                <a:gd name="connsiteY12" fmla="*/ 21193 h 47532"/>
                <a:gd name="connsiteX13" fmla="*/ 41780 w 57687"/>
                <a:gd name="connsiteY13" fmla="*/ 20089 h 47532"/>
                <a:gd name="connsiteX14" fmla="*/ 49635 w 57687"/>
                <a:gd name="connsiteY14" fmla="*/ 21894 h 47532"/>
                <a:gd name="connsiteX15" fmla="*/ 56701 w 57687"/>
                <a:gd name="connsiteY15" fmla="*/ 15419 h 47532"/>
                <a:gd name="connsiteX16" fmla="*/ 57687 w 57687"/>
                <a:gd name="connsiteY16" fmla="*/ 6550 h 47532"/>
                <a:gd name="connsiteX17" fmla="*/ 53618 w 57687"/>
                <a:gd name="connsiteY17" fmla="*/ 272 h 47532"/>
                <a:gd name="connsiteX18" fmla="*/ 46769 w 57687"/>
                <a:gd name="connsiteY18" fmla="*/ 3438 h 47532"/>
                <a:gd name="connsiteX0" fmla="*/ 46769 w 57687"/>
                <a:gd name="connsiteY0" fmla="*/ 392 h 44486"/>
                <a:gd name="connsiteX1" fmla="*/ 39347 w 57687"/>
                <a:gd name="connsiteY1" fmla="*/ 6124 h 44486"/>
                <a:gd name="connsiteX2" fmla="*/ 35498 w 57687"/>
                <a:gd name="connsiteY2" fmla="*/ 14173 h 44486"/>
                <a:gd name="connsiteX3" fmla="*/ 35373 w 57687"/>
                <a:gd name="connsiteY3" fmla="*/ 14299 h 44486"/>
                <a:gd name="connsiteX4" fmla="*/ 31282 w 57687"/>
                <a:gd name="connsiteY4" fmla="*/ 15385 h 44486"/>
                <a:gd name="connsiteX5" fmla="*/ 26718 w 57687"/>
                <a:gd name="connsiteY5" fmla="*/ 13933 h 44486"/>
                <a:gd name="connsiteX6" fmla="*/ 16809 w 57687"/>
                <a:gd name="connsiteY6" fmla="*/ 10730 h 44486"/>
                <a:gd name="connsiteX7" fmla="*/ 7484 w 57687"/>
                <a:gd name="connsiteY7" fmla="*/ 13577 h 44486"/>
                <a:gd name="connsiteX8" fmla="*/ 1715 w 57687"/>
                <a:gd name="connsiteY8" fmla="*/ 34972 h 44486"/>
                <a:gd name="connsiteX9" fmla="*/ 16834 w 57687"/>
                <a:gd name="connsiteY9" fmla="*/ 44486 h 44486"/>
                <a:gd name="connsiteX10" fmla="*/ 25276 w 57687"/>
                <a:gd name="connsiteY10" fmla="*/ 42185 h 44486"/>
                <a:gd name="connsiteX11" fmla="*/ 33688 w 57687"/>
                <a:gd name="connsiteY11" fmla="*/ 25954 h 44486"/>
                <a:gd name="connsiteX12" fmla="*/ 37777 w 57687"/>
                <a:gd name="connsiteY12" fmla="*/ 18147 h 44486"/>
                <a:gd name="connsiteX13" fmla="*/ 41780 w 57687"/>
                <a:gd name="connsiteY13" fmla="*/ 17043 h 44486"/>
                <a:gd name="connsiteX14" fmla="*/ 49635 w 57687"/>
                <a:gd name="connsiteY14" fmla="*/ 18848 h 44486"/>
                <a:gd name="connsiteX15" fmla="*/ 56701 w 57687"/>
                <a:gd name="connsiteY15" fmla="*/ 12373 h 44486"/>
                <a:gd name="connsiteX16" fmla="*/ 57687 w 57687"/>
                <a:gd name="connsiteY16" fmla="*/ 3504 h 44486"/>
                <a:gd name="connsiteX17" fmla="*/ 52360 w 57687"/>
                <a:gd name="connsiteY17" fmla="*/ 2154 h 44486"/>
                <a:gd name="connsiteX18" fmla="*/ 46769 w 57687"/>
                <a:gd name="connsiteY18" fmla="*/ 392 h 44486"/>
                <a:gd name="connsiteX0" fmla="*/ 46769 w 56718"/>
                <a:gd name="connsiteY0" fmla="*/ 392 h 44486"/>
                <a:gd name="connsiteX1" fmla="*/ 39347 w 56718"/>
                <a:gd name="connsiteY1" fmla="*/ 6124 h 44486"/>
                <a:gd name="connsiteX2" fmla="*/ 35498 w 56718"/>
                <a:gd name="connsiteY2" fmla="*/ 14173 h 44486"/>
                <a:gd name="connsiteX3" fmla="*/ 35373 w 56718"/>
                <a:gd name="connsiteY3" fmla="*/ 14299 h 44486"/>
                <a:gd name="connsiteX4" fmla="*/ 31282 w 56718"/>
                <a:gd name="connsiteY4" fmla="*/ 15385 h 44486"/>
                <a:gd name="connsiteX5" fmla="*/ 26718 w 56718"/>
                <a:gd name="connsiteY5" fmla="*/ 13933 h 44486"/>
                <a:gd name="connsiteX6" fmla="*/ 16809 w 56718"/>
                <a:gd name="connsiteY6" fmla="*/ 10730 h 44486"/>
                <a:gd name="connsiteX7" fmla="*/ 7484 w 56718"/>
                <a:gd name="connsiteY7" fmla="*/ 13577 h 44486"/>
                <a:gd name="connsiteX8" fmla="*/ 1715 w 56718"/>
                <a:gd name="connsiteY8" fmla="*/ 34972 h 44486"/>
                <a:gd name="connsiteX9" fmla="*/ 16834 w 56718"/>
                <a:gd name="connsiteY9" fmla="*/ 44486 h 44486"/>
                <a:gd name="connsiteX10" fmla="*/ 25276 w 56718"/>
                <a:gd name="connsiteY10" fmla="*/ 42185 h 44486"/>
                <a:gd name="connsiteX11" fmla="*/ 33688 w 56718"/>
                <a:gd name="connsiteY11" fmla="*/ 25954 h 44486"/>
                <a:gd name="connsiteX12" fmla="*/ 37777 w 56718"/>
                <a:gd name="connsiteY12" fmla="*/ 18147 h 44486"/>
                <a:gd name="connsiteX13" fmla="*/ 41780 w 56718"/>
                <a:gd name="connsiteY13" fmla="*/ 17043 h 44486"/>
                <a:gd name="connsiteX14" fmla="*/ 49635 w 56718"/>
                <a:gd name="connsiteY14" fmla="*/ 18848 h 44486"/>
                <a:gd name="connsiteX15" fmla="*/ 56701 w 56718"/>
                <a:gd name="connsiteY15" fmla="*/ 12373 h 44486"/>
                <a:gd name="connsiteX16" fmla="*/ 53041 w 56718"/>
                <a:gd name="connsiteY16" fmla="*/ 7966 h 44486"/>
                <a:gd name="connsiteX17" fmla="*/ 52360 w 56718"/>
                <a:gd name="connsiteY17" fmla="*/ 2154 h 44486"/>
                <a:gd name="connsiteX18" fmla="*/ 46769 w 56718"/>
                <a:gd name="connsiteY18" fmla="*/ 392 h 44486"/>
                <a:gd name="connsiteX0" fmla="*/ 46769 w 56718"/>
                <a:gd name="connsiteY0" fmla="*/ 149 h 44243"/>
                <a:gd name="connsiteX1" fmla="*/ 39347 w 56718"/>
                <a:gd name="connsiteY1" fmla="*/ 5881 h 44243"/>
                <a:gd name="connsiteX2" fmla="*/ 35498 w 56718"/>
                <a:gd name="connsiteY2" fmla="*/ 13930 h 44243"/>
                <a:gd name="connsiteX3" fmla="*/ 35373 w 56718"/>
                <a:gd name="connsiteY3" fmla="*/ 14056 h 44243"/>
                <a:gd name="connsiteX4" fmla="*/ 31282 w 56718"/>
                <a:gd name="connsiteY4" fmla="*/ 15142 h 44243"/>
                <a:gd name="connsiteX5" fmla="*/ 26718 w 56718"/>
                <a:gd name="connsiteY5" fmla="*/ 13690 h 44243"/>
                <a:gd name="connsiteX6" fmla="*/ 16809 w 56718"/>
                <a:gd name="connsiteY6" fmla="*/ 10487 h 44243"/>
                <a:gd name="connsiteX7" fmla="*/ 7484 w 56718"/>
                <a:gd name="connsiteY7" fmla="*/ 13334 h 44243"/>
                <a:gd name="connsiteX8" fmla="*/ 1715 w 56718"/>
                <a:gd name="connsiteY8" fmla="*/ 34729 h 44243"/>
                <a:gd name="connsiteX9" fmla="*/ 16834 w 56718"/>
                <a:gd name="connsiteY9" fmla="*/ 44243 h 44243"/>
                <a:gd name="connsiteX10" fmla="*/ 25276 w 56718"/>
                <a:gd name="connsiteY10" fmla="*/ 41942 h 44243"/>
                <a:gd name="connsiteX11" fmla="*/ 33688 w 56718"/>
                <a:gd name="connsiteY11" fmla="*/ 25711 h 44243"/>
                <a:gd name="connsiteX12" fmla="*/ 37777 w 56718"/>
                <a:gd name="connsiteY12" fmla="*/ 17904 h 44243"/>
                <a:gd name="connsiteX13" fmla="*/ 41780 w 56718"/>
                <a:gd name="connsiteY13" fmla="*/ 16800 h 44243"/>
                <a:gd name="connsiteX14" fmla="*/ 49635 w 56718"/>
                <a:gd name="connsiteY14" fmla="*/ 18605 h 44243"/>
                <a:gd name="connsiteX15" fmla="*/ 56701 w 56718"/>
                <a:gd name="connsiteY15" fmla="*/ 12130 h 44243"/>
                <a:gd name="connsiteX16" fmla="*/ 53041 w 56718"/>
                <a:gd name="connsiteY16" fmla="*/ 7723 h 44243"/>
                <a:gd name="connsiteX17" fmla="*/ 49772 w 56718"/>
                <a:gd name="connsiteY17" fmla="*/ 6289 h 44243"/>
                <a:gd name="connsiteX18" fmla="*/ 46769 w 56718"/>
                <a:gd name="connsiteY18" fmla="*/ 149 h 44243"/>
                <a:gd name="connsiteX0" fmla="*/ 47632 w 56718"/>
                <a:gd name="connsiteY0" fmla="*/ 339 h 40496"/>
                <a:gd name="connsiteX1" fmla="*/ 39347 w 56718"/>
                <a:gd name="connsiteY1" fmla="*/ 2134 h 40496"/>
                <a:gd name="connsiteX2" fmla="*/ 35498 w 56718"/>
                <a:gd name="connsiteY2" fmla="*/ 10183 h 40496"/>
                <a:gd name="connsiteX3" fmla="*/ 35373 w 56718"/>
                <a:gd name="connsiteY3" fmla="*/ 10309 h 40496"/>
                <a:gd name="connsiteX4" fmla="*/ 31282 w 56718"/>
                <a:gd name="connsiteY4" fmla="*/ 11395 h 40496"/>
                <a:gd name="connsiteX5" fmla="*/ 26718 w 56718"/>
                <a:gd name="connsiteY5" fmla="*/ 9943 h 40496"/>
                <a:gd name="connsiteX6" fmla="*/ 16809 w 56718"/>
                <a:gd name="connsiteY6" fmla="*/ 6740 h 40496"/>
                <a:gd name="connsiteX7" fmla="*/ 7484 w 56718"/>
                <a:gd name="connsiteY7" fmla="*/ 9587 h 40496"/>
                <a:gd name="connsiteX8" fmla="*/ 1715 w 56718"/>
                <a:gd name="connsiteY8" fmla="*/ 30982 h 40496"/>
                <a:gd name="connsiteX9" fmla="*/ 16834 w 56718"/>
                <a:gd name="connsiteY9" fmla="*/ 40496 h 40496"/>
                <a:gd name="connsiteX10" fmla="*/ 25276 w 56718"/>
                <a:gd name="connsiteY10" fmla="*/ 38195 h 40496"/>
                <a:gd name="connsiteX11" fmla="*/ 33688 w 56718"/>
                <a:gd name="connsiteY11" fmla="*/ 21964 h 40496"/>
                <a:gd name="connsiteX12" fmla="*/ 37777 w 56718"/>
                <a:gd name="connsiteY12" fmla="*/ 14157 h 40496"/>
                <a:gd name="connsiteX13" fmla="*/ 41780 w 56718"/>
                <a:gd name="connsiteY13" fmla="*/ 13053 h 40496"/>
                <a:gd name="connsiteX14" fmla="*/ 49635 w 56718"/>
                <a:gd name="connsiteY14" fmla="*/ 14858 h 40496"/>
                <a:gd name="connsiteX15" fmla="*/ 56701 w 56718"/>
                <a:gd name="connsiteY15" fmla="*/ 8383 h 40496"/>
                <a:gd name="connsiteX16" fmla="*/ 53041 w 56718"/>
                <a:gd name="connsiteY16" fmla="*/ 3976 h 40496"/>
                <a:gd name="connsiteX17" fmla="*/ 49772 w 56718"/>
                <a:gd name="connsiteY17" fmla="*/ 2542 h 40496"/>
                <a:gd name="connsiteX18" fmla="*/ 47632 w 56718"/>
                <a:gd name="connsiteY18" fmla="*/ 339 h 40496"/>
                <a:gd name="connsiteX0" fmla="*/ 47632 w 54292"/>
                <a:gd name="connsiteY0" fmla="*/ 339 h 40496"/>
                <a:gd name="connsiteX1" fmla="*/ 39347 w 54292"/>
                <a:gd name="connsiteY1" fmla="*/ 2134 h 40496"/>
                <a:gd name="connsiteX2" fmla="*/ 35498 w 54292"/>
                <a:gd name="connsiteY2" fmla="*/ 10183 h 40496"/>
                <a:gd name="connsiteX3" fmla="*/ 35373 w 54292"/>
                <a:gd name="connsiteY3" fmla="*/ 10309 h 40496"/>
                <a:gd name="connsiteX4" fmla="*/ 31282 w 54292"/>
                <a:gd name="connsiteY4" fmla="*/ 11395 h 40496"/>
                <a:gd name="connsiteX5" fmla="*/ 26718 w 54292"/>
                <a:gd name="connsiteY5" fmla="*/ 9943 h 40496"/>
                <a:gd name="connsiteX6" fmla="*/ 16809 w 54292"/>
                <a:gd name="connsiteY6" fmla="*/ 6740 h 40496"/>
                <a:gd name="connsiteX7" fmla="*/ 7484 w 54292"/>
                <a:gd name="connsiteY7" fmla="*/ 9587 h 40496"/>
                <a:gd name="connsiteX8" fmla="*/ 1715 w 54292"/>
                <a:gd name="connsiteY8" fmla="*/ 30982 h 40496"/>
                <a:gd name="connsiteX9" fmla="*/ 16834 w 54292"/>
                <a:gd name="connsiteY9" fmla="*/ 40496 h 40496"/>
                <a:gd name="connsiteX10" fmla="*/ 25276 w 54292"/>
                <a:gd name="connsiteY10" fmla="*/ 38195 h 40496"/>
                <a:gd name="connsiteX11" fmla="*/ 33688 w 54292"/>
                <a:gd name="connsiteY11" fmla="*/ 21964 h 40496"/>
                <a:gd name="connsiteX12" fmla="*/ 37777 w 54292"/>
                <a:gd name="connsiteY12" fmla="*/ 14157 h 40496"/>
                <a:gd name="connsiteX13" fmla="*/ 41780 w 54292"/>
                <a:gd name="connsiteY13" fmla="*/ 13053 h 40496"/>
                <a:gd name="connsiteX14" fmla="*/ 49635 w 54292"/>
                <a:gd name="connsiteY14" fmla="*/ 14858 h 40496"/>
                <a:gd name="connsiteX15" fmla="*/ 54253 w 54292"/>
                <a:gd name="connsiteY15" fmla="*/ 7527 h 40496"/>
                <a:gd name="connsiteX16" fmla="*/ 53041 w 54292"/>
                <a:gd name="connsiteY16" fmla="*/ 3976 h 40496"/>
                <a:gd name="connsiteX17" fmla="*/ 49772 w 54292"/>
                <a:gd name="connsiteY17" fmla="*/ 2542 h 40496"/>
                <a:gd name="connsiteX18" fmla="*/ 47632 w 54292"/>
                <a:gd name="connsiteY18" fmla="*/ 339 h 40496"/>
                <a:gd name="connsiteX0" fmla="*/ 47632 w 54292"/>
                <a:gd name="connsiteY0" fmla="*/ 339 h 40496"/>
                <a:gd name="connsiteX1" fmla="*/ 39347 w 54292"/>
                <a:gd name="connsiteY1" fmla="*/ 2134 h 40496"/>
                <a:gd name="connsiteX2" fmla="*/ 35498 w 54292"/>
                <a:gd name="connsiteY2" fmla="*/ 10183 h 40496"/>
                <a:gd name="connsiteX3" fmla="*/ 35373 w 54292"/>
                <a:gd name="connsiteY3" fmla="*/ 10309 h 40496"/>
                <a:gd name="connsiteX4" fmla="*/ 31282 w 54292"/>
                <a:gd name="connsiteY4" fmla="*/ 11395 h 40496"/>
                <a:gd name="connsiteX5" fmla="*/ 26718 w 54292"/>
                <a:gd name="connsiteY5" fmla="*/ 9943 h 40496"/>
                <a:gd name="connsiteX6" fmla="*/ 16809 w 54292"/>
                <a:gd name="connsiteY6" fmla="*/ 6740 h 40496"/>
                <a:gd name="connsiteX7" fmla="*/ 7484 w 54292"/>
                <a:gd name="connsiteY7" fmla="*/ 9587 h 40496"/>
                <a:gd name="connsiteX8" fmla="*/ 1715 w 54292"/>
                <a:gd name="connsiteY8" fmla="*/ 30982 h 40496"/>
                <a:gd name="connsiteX9" fmla="*/ 16834 w 54292"/>
                <a:gd name="connsiteY9" fmla="*/ 40496 h 40496"/>
                <a:gd name="connsiteX10" fmla="*/ 25276 w 54292"/>
                <a:gd name="connsiteY10" fmla="*/ 38195 h 40496"/>
                <a:gd name="connsiteX11" fmla="*/ 33688 w 54292"/>
                <a:gd name="connsiteY11" fmla="*/ 21964 h 40496"/>
                <a:gd name="connsiteX12" fmla="*/ 37777 w 54292"/>
                <a:gd name="connsiteY12" fmla="*/ 14157 h 40496"/>
                <a:gd name="connsiteX13" fmla="*/ 41780 w 54292"/>
                <a:gd name="connsiteY13" fmla="*/ 13053 h 40496"/>
                <a:gd name="connsiteX14" fmla="*/ 49826 w 54292"/>
                <a:gd name="connsiteY14" fmla="*/ 12135 h 40496"/>
                <a:gd name="connsiteX15" fmla="*/ 54253 w 54292"/>
                <a:gd name="connsiteY15" fmla="*/ 7527 h 40496"/>
                <a:gd name="connsiteX16" fmla="*/ 53041 w 54292"/>
                <a:gd name="connsiteY16" fmla="*/ 3976 h 40496"/>
                <a:gd name="connsiteX17" fmla="*/ 49772 w 54292"/>
                <a:gd name="connsiteY17" fmla="*/ 2542 h 40496"/>
                <a:gd name="connsiteX18" fmla="*/ 47632 w 54292"/>
                <a:gd name="connsiteY18" fmla="*/ 339 h 40496"/>
                <a:gd name="connsiteX0" fmla="*/ 47632 w 54292"/>
                <a:gd name="connsiteY0" fmla="*/ 339 h 40496"/>
                <a:gd name="connsiteX1" fmla="*/ 42006 w 54292"/>
                <a:gd name="connsiteY1" fmla="*/ 3233 h 40496"/>
                <a:gd name="connsiteX2" fmla="*/ 35498 w 54292"/>
                <a:gd name="connsiteY2" fmla="*/ 10183 h 40496"/>
                <a:gd name="connsiteX3" fmla="*/ 35373 w 54292"/>
                <a:gd name="connsiteY3" fmla="*/ 10309 h 40496"/>
                <a:gd name="connsiteX4" fmla="*/ 31282 w 54292"/>
                <a:gd name="connsiteY4" fmla="*/ 11395 h 40496"/>
                <a:gd name="connsiteX5" fmla="*/ 26718 w 54292"/>
                <a:gd name="connsiteY5" fmla="*/ 9943 h 40496"/>
                <a:gd name="connsiteX6" fmla="*/ 16809 w 54292"/>
                <a:gd name="connsiteY6" fmla="*/ 6740 h 40496"/>
                <a:gd name="connsiteX7" fmla="*/ 7484 w 54292"/>
                <a:gd name="connsiteY7" fmla="*/ 9587 h 40496"/>
                <a:gd name="connsiteX8" fmla="*/ 1715 w 54292"/>
                <a:gd name="connsiteY8" fmla="*/ 30982 h 40496"/>
                <a:gd name="connsiteX9" fmla="*/ 16834 w 54292"/>
                <a:gd name="connsiteY9" fmla="*/ 40496 h 40496"/>
                <a:gd name="connsiteX10" fmla="*/ 25276 w 54292"/>
                <a:gd name="connsiteY10" fmla="*/ 38195 h 40496"/>
                <a:gd name="connsiteX11" fmla="*/ 33688 w 54292"/>
                <a:gd name="connsiteY11" fmla="*/ 21964 h 40496"/>
                <a:gd name="connsiteX12" fmla="*/ 37777 w 54292"/>
                <a:gd name="connsiteY12" fmla="*/ 14157 h 40496"/>
                <a:gd name="connsiteX13" fmla="*/ 41780 w 54292"/>
                <a:gd name="connsiteY13" fmla="*/ 13053 h 40496"/>
                <a:gd name="connsiteX14" fmla="*/ 49826 w 54292"/>
                <a:gd name="connsiteY14" fmla="*/ 12135 h 40496"/>
                <a:gd name="connsiteX15" fmla="*/ 54253 w 54292"/>
                <a:gd name="connsiteY15" fmla="*/ 7527 h 40496"/>
                <a:gd name="connsiteX16" fmla="*/ 53041 w 54292"/>
                <a:gd name="connsiteY16" fmla="*/ 3976 h 40496"/>
                <a:gd name="connsiteX17" fmla="*/ 49772 w 54292"/>
                <a:gd name="connsiteY17" fmla="*/ 2542 h 40496"/>
                <a:gd name="connsiteX18" fmla="*/ 47632 w 54292"/>
                <a:gd name="connsiteY18" fmla="*/ 339 h 40496"/>
                <a:gd name="connsiteX0" fmla="*/ 47632 w 54292"/>
                <a:gd name="connsiteY0" fmla="*/ 1138 h 41295"/>
                <a:gd name="connsiteX1" fmla="*/ 44920 w 54292"/>
                <a:gd name="connsiteY1" fmla="*/ 1501 h 41295"/>
                <a:gd name="connsiteX2" fmla="*/ 35498 w 54292"/>
                <a:gd name="connsiteY2" fmla="*/ 10982 h 41295"/>
                <a:gd name="connsiteX3" fmla="*/ 35373 w 54292"/>
                <a:gd name="connsiteY3" fmla="*/ 11108 h 41295"/>
                <a:gd name="connsiteX4" fmla="*/ 31282 w 54292"/>
                <a:gd name="connsiteY4" fmla="*/ 12194 h 41295"/>
                <a:gd name="connsiteX5" fmla="*/ 26718 w 54292"/>
                <a:gd name="connsiteY5" fmla="*/ 10742 h 41295"/>
                <a:gd name="connsiteX6" fmla="*/ 16809 w 54292"/>
                <a:gd name="connsiteY6" fmla="*/ 7539 h 41295"/>
                <a:gd name="connsiteX7" fmla="*/ 7484 w 54292"/>
                <a:gd name="connsiteY7" fmla="*/ 10386 h 41295"/>
                <a:gd name="connsiteX8" fmla="*/ 1715 w 54292"/>
                <a:gd name="connsiteY8" fmla="*/ 31781 h 41295"/>
                <a:gd name="connsiteX9" fmla="*/ 16834 w 54292"/>
                <a:gd name="connsiteY9" fmla="*/ 41295 h 41295"/>
                <a:gd name="connsiteX10" fmla="*/ 25276 w 54292"/>
                <a:gd name="connsiteY10" fmla="*/ 38994 h 41295"/>
                <a:gd name="connsiteX11" fmla="*/ 33688 w 54292"/>
                <a:gd name="connsiteY11" fmla="*/ 22763 h 41295"/>
                <a:gd name="connsiteX12" fmla="*/ 37777 w 54292"/>
                <a:gd name="connsiteY12" fmla="*/ 14956 h 41295"/>
                <a:gd name="connsiteX13" fmla="*/ 41780 w 54292"/>
                <a:gd name="connsiteY13" fmla="*/ 13852 h 41295"/>
                <a:gd name="connsiteX14" fmla="*/ 49826 w 54292"/>
                <a:gd name="connsiteY14" fmla="*/ 12934 h 41295"/>
                <a:gd name="connsiteX15" fmla="*/ 54253 w 54292"/>
                <a:gd name="connsiteY15" fmla="*/ 8326 h 41295"/>
                <a:gd name="connsiteX16" fmla="*/ 53041 w 54292"/>
                <a:gd name="connsiteY16" fmla="*/ 4775 h 41295"/>
                <a:gd name="connsiteX17" fmla="*/ 49772 w 54292"/>
                <a:gd name="connsiteY17" fmla="*/ 3341 h 41295"/>
                <a:gd name="connsiteX18" fmla="*/ 47632 w 54292"/>
                <a:gd name="connsiteY18" fmla="*/ 1138 h 41295"/>
                <a:gd name="connsiteX0" fmla="*/ 47632 w 54292"/>
                <a:gd name="connsiteY0" fmla="*/ 2641 h 42798"/>
                <a:gd name="connsiteX1" fmla="*/ 43443 w 54292"/>
                <a:gd name="connsiteY1" fmla="*/ 1304 h 42798"/>
                <a:gd name="connsiteX2" fmla="*/ 35498 w 54292"/>
                <a:gd name="connsiteY2" fmla="*/ 12485 h 42798"/>
                <a:gd name="connsiteX3" fmla="*/ 35373 w 54292"/>
                <a:gd name="connsiteY3" fmla="*/ 12611 h 42798"/>
                <a:gd name="connsiteX4" fmla="*/ 31282 w 54292"/>
                <a:gd name="connsiteY4" fmla="*/ 13697 h 42798"/>
                <a:gd name="connsiteX5" fmla="*/ 26718 w 54292"/>
                <a:gd name="connsiteY5" fmla="*/ 12245 h 42798"/>
                <a:gd name="connsiteX6" fmla="*/ 16809 w 54292"/>
                <a:gd name="connsiteY6" fmla="*/ 9042 h 42798"/>
                <a:gd name="connsiteX7" fmla="*/ 7484 w 54292"/>
                <a:gd name="connsiteY7" fmla="*/ 11889 h 42798"/>
                <a:gd name="connsiteX8" fmla="*/ 1715 w 54292"/>
                <a:gd name="connsiteY8" fmla="*/ 33284 h 42798"/>
                <a:gd name="connsiteX9" fmla="*/ 16834 w 54292"/>
                <a:gd name="connsiteY9" fmla="*/ 42798 h 42798"/>
                <a:gd name="connsiteX10" fmla="*/ 25276 w 54292"/>
                <a:gd name="connsiteY10" fmla="*/ 40497 h 42798"/>
                <a:gd name="connsiteX11" fmla="*/ 33688 w 54292"/>
                <a:gd name="connsiteY11" fmla="*/ 24266 h 42798"/>
                <a:gd name="connsiteX12" fmla="*/ 37777 w 54292"/>
                <a:gd name="connsiteY12" fmla="*/ 16459 h 42798"/>
                <a:gd name="connsiteX13" fmla="*/ 41780 w 54292"/>
                <a:gd name="connsiteY13" fmla="*/ 15355 h 42798"/>
                <a:gd name="connsiteX14" fmla="*/ 49826 w 54292"/>
                <a:gd name="connsiteY14" fmla="*/ 14437 h 42798"/>
                <a:gd name="connsiteX15" fmla="*/ 54253 w 54292"/>
                <a:gd name="connsiteY15" fmla="*/ 9829 h 42798"/>
                <a:gd name="connsiteX16" fmla="*/ 53041 w 54292"/>
                <a:gd name="connsiteY16" fmla="*/ 6278 h 42798"/>
                <a:gd name="connsiteX17" fmla="*/ 49772 w 54292"/>
                <a:gd name="connsiteY17" fmla="*/ 4844 h 42798"/>
                <a:gd name="connsiteX18" fmla="*/ 47632 w 54292"/>
                <a:gd name="connsiteY18" fmla="*/ 2641 h 42798"/>
                <a:gd name="connsiteX0" fmla="*/ 47632 w 54292"/>
                <a:gd name="connsiteY0" fmla="*/ 2964 h 43121"/>
                <a:gd name="connsiteX1" fmla="*/ 44836 w 54292"/>
                <a:gd name="connsiteY1" fmla="*/ 1269 h 43121"/>
                <a:gd name="connsiteX2" fmla="*/ 35498 w 54292"/>
                <a:gd name="connsiteY2" fmla="*/ 12808 h 43121"/>
                <a:gd name="connsiteX3" fmla="*/ 35373 w 54292"/>
                <a:gd name="connsiteY3" fmla="*/ 12934 h 43121"/>
                <a:gd name="connsiteX4" fmla="*/ 31282 w 54292"/>
                <a:gd name="connsiteY4" fmla="*/ 14020 h 43121"/>
                <a:gd name="connsiteX5" fmla="*/ 26718 w 54292"/>
                <a:gd name="connsiteY5" fmla="*/ 12568 h 43121"/>
                <a:gd name="connsiteX6" fmla="*/ 16809 w 54292"/>
                <a:gd name="connsiteY6" fmla="*/ 9365 h 43121"/>
                <a:gd name="connsiteX7" fmla="*/ 7484 w 54292"/>
                <a:gd name="connsiteY7" fmla="*/ 12212 h 43121"/>
                <a:gd name="connsiteX8" fmla="*/ 1715 w 54292"/>
                <a:gd name="connsiteY8" fmla="*/ 33607 h 43121"/>
                <a:gd name="connsiteX9" fmla="*/ 16834 w 54292"/>
                <a:gd name="connsiteY9" fmla="*/ 43121 h 43121"/>
                <a:gd name="connsiteX10" fmla="*/ 25276 w 54292"/>
                <a:gd name="connsiteY10" fmla="*/ 40820 h 43121"/>
                <a:gd name="connsiteX11" fmla="*/ 33688 w 54292"/>
                <a:gd name="connsiteY11" fmla="*/ 24589 h 43121"/>
                <a:gd name="connsiteX12" fmla="*/ 37777 w 54292"/>
                <a:gd name="connsiteY12" fmla="*/ 16782 h 43121"/>
                <a:gd name="connsiteX13" fmla="*/ 41780 w 54292"/>
                <a:gd name="connsiteY13" fmla="*/ 15678 h 43121"/>
                <a:gd name="connsiteX14" fmla="*/ 49826 w 54292"/>
                <a:gd name="connsiteY14" fmla="*/ 14760 h 43121"/>
                <a:gd name="connsiteX15" fmla="*/ 54253 w 54292"/>
                <a:gd name="connsiteY15" fmla="*/ 10152 h 43121"/>
                <a:gd name="connsiteX16" fmla="*/ 53041 w 54292"/>
                <a:gd name="connsiteY16" fmla="*/ 6601 h 43121"/>
                <a:gd name="connsiteX17" fmla="*/ 49772 w 54292"/>
                <a:gd name="connsiteY17" fmla="*/ 5167 h 43121"/>
                <a:gd name="connsiteX18" fmla="*/ 47632 w 54292"/>
                <a:gd name="connsiteY18" fmla="*/ 2964 h 4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292" h="43121" extrusionOk="0">
                  <a:moveTo>
                    <a:pt x="47632" y="2964"/>
                  </a:moveTo>
                  <a:cubicBezTo>
                    <a:pt x="45228" y="7175"/>
                    <a:pt x="44112" y="-3541"/>
                    <a:pt x="44836" y="1269"/>
                  </a:cubicBezTo>
                  <a:cubicBezTo>
                    <a:pt x="45429" y="4509"/>
                    <a:pt x="38383" y="11251"/>
                    <a:pt x="35498" y="12808"/>
                  </a:cubicBezTo>
                  <a:lnTo>
                    <a:pt x="35373" y="12934"/>
                  </a:lnTo>
                  <a:cubicBezTo>
                    <a:pt x="34125" y="13642"/>
                    <a:pt x="32717" y="14015"/>
                    <a:pt x="31282" y="14020"/>
                  </a:cubicBezTo>
                  <a:cubicBezTo>
                    <a:pt x="29646" y="14025"/>
                    <a:pt x="28050" y="13517"/>
                    <a:pt x="26718" y="12568"/>
                  </a:cubicBezTo>
                  <a:cubicBezTo>
                    <a:pt x="23809" y="10483"/>
                    <a:pt x="20338" y="9365"/>
                    <a:pt x="16809" y="9365"/>
                  </a:cubicBezTo>
                  <a:cubicBezTo>
                    <a:pt x="13626" y="9365"/>
                    <a:pt x="10393" y="10275"/>
                    <a:pt x="7484" y="12212"/>
                  </a:cubicBezTo>
                  <a:cubicBezTo>
                    <a:pt x="514" y="16895"/>
                    <a:pt x="-2005" y="26031"/>
                    <a:pt x="1715" y="33607"/>
                  </a:cubicBezTo>
                  <a:cubicBezTo>
                    <a:pt x="4671" y="39685"/>
                    <a:pt x="10658" y="43121"/>
                    <a:pt x="16834" y="43121"/>
                  </a:cubicBezTo>
                  <a:cubicBezTo>
                    <a:pt x="19701" y="43121"/>
                    <a:pt x="22607" y="42380"/>
                    <a:pt x="25276" y="40820"/>
                  </a:cubicBezTo>
                  <a:cubicBezTo>
                    <a:pt x="31285" y="37455"/>
                    <a:pt x="34297" y="31081"/>
                    <a:pt x="33688" y="24589"/>
                  </a:cubicBezTo>
                  <a:cubicBezTo>
                    <a:pt x="33450" y="21464"/>
                    <a:pt x="35018" y="18337"/>
                    <a:pt x="37777" y="16782"/>
                  </a:cubicBezTo>
                  <a:cubicBezTo>
                    <a:pt x="39038" y="16044"/>
                    <a:pt x="39772" y="16015"/>
                    <a:pt x="41780" y="15678"/>
                  </a:cubicBezTo>
                  <a:cubicBezTo>
                    <a:pt x="43788" y="15341"/>
                    <a:pt x="48411" y="13543"/>
                    <a:pt x="49826" y="14760"/>
                  </a:cubicBezTo>
                  <a:cubicBezTo>
                    <a:pt x="53675" y="17759"/>
                    <a:pt x="49443" y="10152"/>
                    <a:pt x="54253" y="10152"/>
                  </a:cubicBezTo>
                  <a:cubicBezTo>
                    <a:pt x="54582" y="7196"/>
                    <a:pt x="52712" y="9557"/>
                    <a:pt x="53041" y="6601"/>
                  </a:cubicBezTo>
                  <a:cubicBezTo>
                    <a:pt x="52087" y="4388"/>
                    <a:pt x="51846" y="6387"/>
                    <a:pt x="49772" y="5167"/>
                  </a:cubicBezTo>
                  <a:cubicBezTo>
                    <a:pt x="47698" y="3947"/>
                    <a:pt x="49571" y="1792"/>
                    <a:pt x="47632" y="2964"/>
                  </a:cubicBezTo>
                  <a:close/>
                </a:path>
              </a:pathLst>
            </a:custGeom>
            <a:solidFill>
              <a:srgbClr val="F9B0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71DBB011-A32E-4B46-8DF3-ED48FCD18759}"/>
                </a:ext>
              </a:extLst>
            </p:cNvPr>
            <p:cNvGrpSpPr/>
            <p:nvPr/>
          </p:nvGrpSpPr>
          <p:grpSpPr>
            <a:xfrm>
              <a:off x="5855180" y="4188768"/>
              <a:ext cx="808438" cy="623725"/>
              <a:chOff x="5855180" y="4188768"/>
              <a:chExt cx="808438" cy="623725"/>
            </a:xfrm>
          </p:grpSpPr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42B48A94-0A1C-47E3-BD4C-4306DFFDAD23}"/>
                  </a:ext>
                </a:extLst>
              </p:cNvPr>
              <p:cNvSpPr txBox="1"/>
              <p:nvPr/>
            </p:nvSpPr>
            <p:spPr>
              <a:xfrm>
                <a:off x="6134306" y="4204157"/>
                <a:ext cx="5293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0" dirty="0" err="1">
                    <a:solidFill>
                      <a:schemeClr val="bg1">
                        <a:lumMod val="50000"/>
                      </a:schemeClr>
                    </a:solidFill>
                    <a:effectLst/>
                    <a:latin typeface="Red October" panose="04000000000000000000" pitchFamily="82" charset="-52"/>
                  </a:rPr>
                  <a:t>f</a:t>
                </a:r>
                <a:r>
                  <a:rPr lang="en-US" sz="1100" b="1" i="0" dirty="0" err="1">
                    <a:solidFill>
                      <a:schemeClr val="bg1">
                        <a:lumMod val="50000"/>
                      </a:schemeClr>
                    </a:solidFill>
                    <a:effectLst/>
                    <a:latin typeface="Red October" panose="04000000000000000000" pitchFamily="82" charset="-52"/>
                  </a:rPr>
                  <a:t>e</a:t>
                </a:r>
                <a:r>
                  <a:rPr lang="en-US" sz="32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 </a:t>
                </a:r>
                <a:endParaRPr lang="ru-RU" sz="2400" dirty="0">
                  <a:solidFill>
                    <a:schemeClr val="tx1"/>
                  </a:solidFill>
                  <a:latin typeface="Red October" panose="04000000000000000000" pitchFamily="82" charset="-52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F25E6F-C582-4CBC-A1F8-EBCFA2DA9781}"/>
                  </a:ext>
                </a:extLst>
              </p:cNvPr>
              <p:cNvSpPr txBox="1"/>
              <p:nvPr/>
            </p:nvSpPr>
            <p:spPr>
              <a:xfrm>
                <a:off x="5855180" y="4241399"/>
                <a:ext cx="3818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Red October" panose="04000000000000000000" pitchFamily="82" charset="-52"/>
                  </a:rPr>
                  <a:t>N</a:t>
                </a:r>
                <a:r>
                  <a:rPr lang="en-US" sz="1100" dirty="0">
                    <a:latin typeface="Red October" panose="04000000000000000000" pitchFamily="82" charset="-52"/>
                  </a:rPr>
                  <a:t>i</a:t>
                </a:r>
                <a:endParaRPr lang="ru-RU" dirty="0">
                  <a:latin typeface="Red October" panose="04000000000000000000" pitchFamily="82" charset="-52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490FEE2-7791-4CE5-8E9D-74FF0FEB6D24}"/>
                  </a:ext>
                </a:extLst>
              </p:cNvPr>
              <p:cNvSpPr txBox="1"/>
              <p:nvPr/>
            </p:nvSpPr>
            <p:spPr>
              <a:xfrm>
                <a:off x="5914598" y="4504716"/>
                <a:ext cx="3289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Red October" panose="04000000000000000000" pitchFamily="82" charset="-52"/>
                  </a:rPr>
                  <a:t>O</a:t>
                </a:r>
                <a:endParaRPr lang="ru-RU" dirty="0">
                  <a:latin typeface="Red October" panose="04000000000000000000" pitchFamily="82" charset="-52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81B61A-991F-42F1-B157-1922572997F5}"/>
                  </a:ext>
                </a:extLst>
              </p:cNvPr>
              <p:cNvSpPr txBox="1"/>
              <p:nvPr/>
            </p:nvSpPr>
            <p:spPr>
              <a:xfrm>
                <a:off x="6127031" y="4188768"/>
                <a:ext cx="3241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Red October" panose="04000000000000000000" pitchFamily="82" charset="-52"/>
                  </a:rPr>
                  <a:t>N</a:t>
                </a:r>
                <a:endParaRPr lang="ru-RU" dirty="0">
                  <a:latin typeface="Red October" panose="04000000000000000000" pitchFamily="82" charset="-52"/>
                </a:endParaRPr>
              </a:p>
            </p:txBody>
          </p:sp>
        </p:grpSp>
      </p:grpSp>
      <p:sp>
        <p:nvSpPr>
          <p:cNvPr id="206" name="TextBox 205">
            <a:extLst>
              <a:ext uri="{FF2B5EF4-FFF2-40B4-BE49-F238E27FC236}">
                <a16:creationId xmlns:a16="http://schemas.microsoft.com/office/drawing/2014/main" id="{4BBC6891-4501-4696-B936-9C5A2272938D}"/>
              </a:ext>
            </a:extLst>
          </p:cNvPr>
          <p:cNvSpPr txBox="1"/>
          <p:nvPr/>
        </p:nvSpPr>
        <p:spPr>
          <a:xfrm>
            <a:off x="611700" y="2070733"/>
            <a:ext cx="4718534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/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Состоит:</a:t>
            </a:r>
          </a:p>
          <a:p>
            <a:pPr marL="0" lvl="0" indent="0"/>
            <a:endParaRPr lang="ru-RU" sz="1800" dirty="0">
              <a:solidFill>
                <a:srgbClr val="F48062"/>
              </a:solidFill>
              <a:latin typeface="Red October" panose="04000000000000000000" pitchFamily="82" charset="-52"/>
            </a:endParaRPr>
          </a:p>
          <a:p>
            <a:pPr marL="0" lvl="0" indent="0"/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73%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из 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Водорода</a:t>
            </a:r>
            <a:endParaRPr lang="ru-RU" sz="1800" dirty="0">
              <a:solidFill>
                <a:srgbClr val="FFD744"/>
              </a:solidFill>
              <a:latin typeface="Red October" panose="04000000000000000000" pitchFamily="82" charset="-52"/>
            </a:endParaRPr>
          </a:p>
          <a:p>
            <a:pPr marL="0" lvl="0" indent="0"/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25%</a:t>
            </a: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из</a:t>
            </a: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 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Гелия</a:t>
            </a:r>
            <a:endParaRPr lang="en-US" sz="1800" dirty="0">
              <a:solidFill>
                <a:srgbClr val="FFD744"/>
              </a:solidFill>
              <a:latin typeface="Red October" panose="04000000000000000000" pitchFamily="82" charset="-52"/>
            </a:endParaRPr>
          </a:p>
          <a:p>
            <a:pPr marL="0" lvl="0" indent="0"/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 таких элементов как</a:t>
            </a:r>
          </a:p>
          <a:p>
            <a:pPr marL="0" lvl="0" indent="0"/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железа никеля кислорода азота кремния серы </a:t>
            </a:r>
          </a:p>
          <a:p>
            <a:pPr marL="0" lvl="0" indent="0"/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магния углерода неона кальция и хрома</a:t>
            </a:r>
            <a:endParaRPr lang="en-US" sz="2000" dirty="0">
              <a:solidFill>
                <a:srgbClr val="FFD744"/>
              </a:solidFill>
              <a:latin typeface="Red October" panose="04000000000000000000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20907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42"/>
    </mc:Choice>
    <mc:Fallback xmlns="">
      <p:transition spd="slow" advTm="311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2" presetClass="emph" presetSubtype="0" repeatCount="7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120000">
                                      <p:cBhvr>
                                        <p:cTn id="21" dur="22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57" fill="hold">
                                          <p:stCondLst>
                                            <p:cond delay="45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457" fill="hold">
                                          <p:stCondLst>
                                            <p:cond delay="9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57" fill="hold">
                                          <p:stCondLst>
                                            <p:cond delay="137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457" fill="hold">
                                          <p:stCondLst>
                                            <p:cond delay="182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7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120000">
                                      <p:cBhvr>
                                        <p:cTn id="30" dur="2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30" fill="hold">
                                          <p:stCondLst>
                                            <p:cond delay="4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30" fill="hold">
                                          <p:stCondLst>
                                            <p:cond delay="8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30" fill="hold">
                                          <p:stCondLst>
                                            <p:cond delay="129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30" fill="hold">
                                          <p:stCondLst>
                                            <p:cond delay="17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2" presetClass="emph" presetSubtype="0" repeatCount="6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2"/>
                            </p:stCondLst>
                            <p:childTnLst>
                              <p:par>
                                <p:cTn id="4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6502"/>
                            </p:stCondLst>
                            <p:childTnLst>
                              <p:par>
                                <p:cTn id="5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19753E-6 L -0.50903 4.19753E-6 " pathEditMode="fixed" rAng="0" ptsTypes="AA">
                                      <p:cBhvr>
                                        <p:cTn id="56" dur="4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51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504 -3.95062E-6 L -0.5309 -3.95062E-6 " pathEditMode="fixed" rAng="0" ptsTypes="AA">
                                      <p:cBhvr>
                                        <p:cTn id="58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2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8.33333E-7 1.23457E-6 L -0.50121 1.23457E-6 " pathEditMode="relative" rAng="0" ptsTypes="AA">
                                      <p:cBhvr>
                                        <p:cTn id="60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69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61111E-6 3.45679E-6 L -0.54914 3.45679E-6 " pathEditMode="relative" rAng="0" ptsTypes="AA">
                                      <p:cBhvr>
                                        <p:cTn id="62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4" grpId="1"/>
      <p:bldP spid="155" grpId="0"/>
      <p:bldP spid="155" grpId="1"/>
      <p:bldP spid="206" grpId="0"/>
      <p:bldP spid="20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A9313743-9FCA-4983-B447-C87C003593FB}"/>
              </a:ext>
            </a:extLst>
          </p:cNvPr>
          <p:cNvGrpSpPr/>
          <p:nvPr/>
        </p:nvGrpSpPr>
        <p:grpSpPr>
          <a:xfrm>
            <a:off x="729821" y="1313370"/>
            <a:ext cx="2735609" cy="2745148"/>
            <a:chOff x="5836891" y="1779888"/>
            <a:chExt cx="1776117" cy="1782310"/>
          </a:xfrm>
        </p:grpSpPr>
        <p:grpSp>
          <p:nvGrpSpPr>
            <p:cNvPr id="28" name="Group 4">
              <a:extLst>
                <a:ext uri="{FF2B5EF4-FFF2-40B4-BE49-F238E27FC236}">
                  <a16:creationId xmlns:a16="http://schemas.microsoft.com/office/drawing/2014/main" id="{6C52F81D-533B-4859-864C-0F1A324B3A4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6891" y="1779888"/>
              <a:ext cx="1776117" cy="1782310"/>
              <a:chOff x="3433" y="1717"/>
              <a:chExt cx="825" cy="829"/>
            </a:xfrm>
          </p:grpSpPr>
          <p:sp>
            <p:nvSpPr>
              <p:cNvPr id="31" name="Oval 26">
                <a:extLst>
                  <a:ext uri="{FF2B5EF4-FFF2-40B4-BE49-F238E27FC236}">
                    <a16:creationId xmlns:a16="http://schemas.microsoft.com/office/drawing/2014/main" id="{B3C1EB0E-B77A-4284-AB8B-461F5C738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3" y="1717"/>
                <a:ext cx="825" cy="829"/>
              </a:xfrm>
              <a:prstGeom prst="ellipse">
                <a:avLst/>
              </a:prstGeom>
              <a:solidFill>
                <a:srgbClr val="F48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Oval 27">
                <a:extLst>
                  <a:ext uri="{FF2B5EF4-FFF2-40B4-BE49-F238E27FC236}">
                    <a16:creationId xmlns:a16="http://schemas.microsoft.com/office/drawing/2014/main" id="{6987233F-C53F-4BB9-99E2-2A3347BAB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739"/>
                <a:ext cx="780" cy="783"/>
              </a:xfrm>
              <a:prstGeom prst="ellipse">
                <a:avLst/>
              </a:prstGeom>
              <a:solidFill>
                <a:srgbClr val="FFD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28">
                <a:extLst>
                  <a:ext uri="{FF2B5EF4-FFF2-40B4-BE49-F238E27FC236}">
                    <a16:creationId xmlns:a16="http://schemas.microsoft.com/office/drawing/2014/main" id="{165217E8-D135-4E06-A261-2BD6CF276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1804"/>
                <a:ext cx="99" cy="78"/>
              </a:xfrm>
              <a:custGeom>
                <a:avLst/>
                <a:gdLst>
                  <a:gd name="T0" fmla="*/ 33 w 58"/>
                  <a:gd name="T1" fmla="*/ 0 h 45"/>
                  <a:gd name="T2" fmla="*/ 20 w 58"/>
                  <a:gd name="T3" fmla="*/ 3 h 45"/>
                  <a:gd name="T4" fmla="*/ 4 w 58"/>
                  <a:gd name="T5" fmla="*/ 33 h 45"/>
                  <a:gd name="T6" fmla="*/ 25 w 58"/>
                  <a:gd name="T7" fmla="*/ 45 h 45"/>
                  <a:gd name="T8" fmla="*/ 37 w 58"/>
                  <a:gd name="T9" fmla="*/ 42 h 45"/>
                  <a:gd name="T10" fmla="*/ 53 w 58"/>
                  <a:gd name="T11" fmla="*/ 12 h 45"/>
                  <a:gd name="T12" fmla="*/ 33 w 5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5">
                    <a:moveTo>
                      <a:pt x="33" y="0"/>
                    </a:moveTo>
                    <a:cubicBezTo>
                      <a:pt x="29" y="0"/>
                      <a:pt x="25" y="1"/>
                      <a:pt x="20" y="3"/>
                    </a:cubicBezTo>
                    <a:cubicBezTo>
                      <a:pt x="7" y="8"/>
                      <a:pt x="0" y="22"/>
                      <a:pt x="4" y="33"/>
                    </a:cubicBezTo>
                    <a:cubicBezTo>
                      <a:pt x="7" y="40"/>
                      <a:pt x="15" y="45"/>
                      <a:pt x="25" y="45"/>
                    </a:cubicBezTo>
                    <a:cubicBezTo>
                      <a:pt x="29" y="45"/>
                      <a:pt x="33" y="44"/>
                      <a:pt x="37" y="42"/>
                    </a:cubicBezTo>
                    <a:cubicBezTo>
                      <a:pt x="50" y="36"/>
                      <a:pt x="58" y="23"/>
                      <a:pt x="53" y="12"/>
                    </a:cubicBezTo>
                    <a:cubicBezTo>
                      <a:pt x="50" y="5"/>
                      <a:pt x="42" y="0"/>
                      <a:pt x="33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9">
                <a:extLst>
                  <a:ext uri="{FF2B5EF4-FFF2-40B4-BE49-F238E27FC236}">
                    <a16:creationId xmlns:a16="http://schemas.microsoft.com/office/drawing/2014/main" id="{7E47B7E8-1990-4910-8E7C-73F7D6E29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944"/>
                <a:ext cx="164" cy="192"/>
              </a:xfrm>
              <a:custGeom>
                <a:avLst/>
                <a:gdLst>
                  <a:gd name="T0" fmla="*/ 52 w 96"/>
                  <a:gd name="T1" fmla="*/ 0 h 112"/>
                  <a:gd name="T2" fmla="*/ 6 w 96"/>
                  <a:gd name="T3" fmla="*/ 48 h 112"/>
                  <a:gd name="T4" fmla="*/ 38 w 96"/>
                  <a:gd name="T5" fmla="*/ 111 h 112"/>
                  <a:gd name="T6" fmla="*/ 44 w 96"/>
                  <a:gd name="T7" fmla="*/ 112 h 112"/>
                  <a:gd name="T8" fmla="*/ 90 w 96"/>
                  <a:gd name="T9" fmla="*/ 64 h 112"/>
                  <a:gd name="T10" fmla="*/ 58 w 96"/>
                  <a:gd name="T11" fmla="*/ 1 h 112"/>
                  <a:gd name="T12" fmla="*/ 52 w 96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12">
                    <a:moveTo>
                      <a:pt x="52" y="0"/>
                    </a:moveTo>
                    <a:cubicBezTo>
                      <a:pt x="31" y="0"/>
                      <a:pt x="11" y="20"/>
                      <a:pt x="6" y="48"/>
                    </a:cubicBezTo>
                    <a:cubicBezTo>
                      <a:pt x="0" y="79"/>
                      <a:pt x="15" y="107"/>
                      <a:pt x="38" y="111"/>
                    </a:cubicBezTo>
                    <a:cubicBezTo>
                      <a:pt x="40" y="111"/>
                      <a:pt x="42" y="112"/>
                      <a:pt x="44" y="112"/>
                    </a:cubicBezTo>
                    <a:cubicBezTo>
                      <a:pt x="65" y="112"/>
                      <a:pt x="85" y="92"/>
                      <a:pt x="90" y="64"/>
                    </a:cubicBezTo>
                    <a:cubicBezTo>
                      <a:pt x="96" y="33"/>
                      <a:pt x="81" y="5"/>
                      <a:pt x="58" y="1"/>
                    </a:cubicBezTo>
                    <a:cubicBezTo>
                      <a:pt x="56" y="1"/>
                      <a:pt x="54" y="0"/>
                      <a:pt x="52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0">
                <a:extLst>
                  <a:ext uri="{FF2B5EF4-FFF2-40B4-BE49-F238E27FC236}">
                    <a16:creationId xmlns:a16="http://schemas.microsoft.com/office/drawing/2014/main" id="{8812A4AE-EB01-4341-8832-BD74738F5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880"/>
                <a:ext cx="130" cy="110"/>
              </a:xfrm>
              <a:custGeom>
                <a:avLst/>
                <a:gdLst>
                  <a:gd name="T0" fmla="*/ 34 w 76"/>
                  <a:gd name="T1" fmla="*/ 0 h 64"/>
                  <a:gd name="T2" fmla="*/ 10 w 76"/>
                  <a:gd name="T3" fmla="*/ 13 h 64"/>
                  <a:gd name="T4" fmla="*/ 21 w 76"/>
                  <a:gd name="T5" fmla="*/ 58 h 64"/>
                  <a:gd name="T6" fmla="*/ 42 w 76"/>
                  <a:gd name="T7" fmla="*/ 64 h 64"/>
                  <a:gd name="T8" fmla="*/ 67 w 76"/>
                  <a:gd name="T9" fmla="*/ 52 h 64"/>
                  <a:gd name="T10" fmla="*/ 56 w 76"/>
                  <a:gd name="T11" fmla="*/ 7 h 64"/>
                  <a:gd name="T12" fmla="*/ 34 w 76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4">
                    <a:moveTo>
                      <a:pt x="34" y="0"/>
                    </a:moveTo>
                    <a:cubicBezTo>
                      <a:pt x="24" y="0"/>
                      <a:pt x="15" y="5"/>
                      <a:pt x="10" y="13"/>
                    </a:cubicBezTo>
                    <a:cubicBezTo>
                      <a:pt x="0" y="27"/>
                      <a:pt x="5" y="47"/>
                      <a:pt x="21" y="58"/>
                    </a:cubicBezTo>
                    <a:cubicBezTo>
                      <a:pt x="27" y="62"/>
                      <a:pt x="35" y="64"/>
                      <a:pt x="42" y="64"/>
                    </a:cubicBezTo>
                    <a:cubicBezTo>
                      <a:pt x="52" y="64"/>
                      <a:pt x="61" y="60"/>
                      <a:pt x="67" y="52"/>
                    </a:cubicBezTo>
                    <a:cubicBezTo>
                      <a:pt x="76" y="38"/>
                      <a:pt x="71" y="18"/>
                      <a:pt x="56" y="7"/>
                    </a:cubicBezTo>
                    <a:cubicBezTo>
                      <a:pt x="49" y="3"/>
                      <a:pt x="41" y="0"/>
                      <a:pt x="34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Oval 31">
                <a:extLst>
                  <a:ext uri="{FF2B5EF4-FFF2-40B4-BE49-F238E27FC236}">
                    <a16:creationId xmlns:a16="http://schemas.microsoft.com/office/drawing/2014/main" id="{A25B56D7-F9ED-43B3-A8C5-ABB23F435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" y="2086"/>
                <a:ext cx="45" cy="45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Oval 32">
                <a:extLst>
                  <a:ext uri="{FF2B5EF4-FFF2-40B4-BE49-F238E27FC236}">
                    <a16:creationId xmlns:a16="http://schemas.microsoft.com/office/drawing/2014/main" id="{24DE3487-994D-462E-9B01-B06B1D212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17"/>
                <a:ext cx="137" cy="137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3">
                <a:extLst>
                  <a:ext uri="{FF2B5EF4-FFF2-40B4-BE49-F238E27FC236}">
                    <a16:creationId xmlns:a16="http://schemas.microsoft.com/office/drawing/2014/main" id="{088BFE62-228D-434C-8A78-E826D7F335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4" y="2127"/>
                <a:ext cx="402" cy="395"/>
              </a:xfrm>
              <a:custGeom>
                <a:avLst/>
                <a:gdLst>
                  <a:gd name="T0" fmla="*/ 7 w 235"/>
                  <a:gd name="T1" fmla="*/ 230 h 230"/>
                  <a:gd name="T2" fmla="*/ 6 w 235"/>
                  <a:gd name="T3" fmla="*/ 230 h 230"/>
                  <a:gd name="T4" fmla="*/ 6 w 235"/>
                  <a:gd name="T5" fmla="*/ 230 h 230"/>
                  <a:gd name="T6" fmla="*/ 6 w 235"/>
                  <a:gd name="T7" fmla="*/ 230 h 230"/>
                  <a:gd name="T8" fmla="*/ 6 w 235"/>
                  <a:gd name="T9" fmla="*/ 230 h 230"/>
                  <a:gd name="T10" fmla="*/ 6 w 235"/>
                  <a:gd name="T11" fmla="*/ 230 h 230"/>
                  <a:gd name="T12" fmla="*/ 6 w 235"/>
                  <a:gd name="T13" fmla="*/ 230 h 230"/>
                  <a:gd name="T14" fmla="*/ 5 w 235"/>
                  <a:gd name="T15" fmla="*/ 230 h 230"/>
                  <a:gd name="T16" fmla="*/ 5 w 235"/>
                  <a:gd name="T17" fmla="*/ 230 h 230"/>
                  <a:gd name="T18" fmla="*/ 5 w 235"/>
                  <a:gd name="T19" fmla="*/ 230 h 230"/>
                  <a:gd name="T20" fmla="*/ 4 w 235"/>
                  <a:gd name="T21" fmla="*/ 230 h 230"/>
                  <a:gd name="T22" fmla="*/ 4 w 235"/>
                  <a:gd name="T23" fmla="*/ 230 h 230"/>
                  <a:gd name="T24" fmla="*/ 4 w 235"/>
                  <a:gd name="T25" fmla="*/ 230 h 230"/>
                  <a:gd name="T26" fmla="*/ 3 w 235"/>
                  <a:gd name="T27" fmla="*/ 230 h 230"/>
                  <a:gd name="T28" fmla="*/ 3 w 235"/>
                  <a:gd name="T29" fmla="*/ 230 h 230"/>
                  <a:gd name="T30" fmla="*/ 3 w 235"/>
                  <a:gd name="T31" fmla="*/ 230 h 230"/>
                  <a:gd name="T32" fmla="*/ 3 w 235"/>
                  <a:gd name="T33" fmla="*/ 230 h 230"/>
                  <a:gd name="T34" fmla="*/ 3 w 235"/>
                  <a:gd name="T35" fmla="*/ 230 h 230"/>
                  <a:gd name="T36" fmla="*/ 3 w 235"/>
                  <a:gd name="T37" fmla="*/ 230 h 230"/>
                  <a:gd name="T38" fmla="*/ 2 w 235"/>
                  <a:gd name="T39" fmla="*/ 230 h 230"/>
                  <a:gd name="T40" fmla="*/ 2 w 235"/>
                  <a:gd name="T41" fmla="*/ 230 h 230"/>
                  <a:gd name="T42" fmla="*/ 2 w 235"/>
                  <a:gd name="T43" fmla="*/ 230 h 230"/>
                  <a:gd name="T44" fmla="*/ 1 w 235"/>
                  <a:gd name="T45" fmla="*/ 230 h 230"/>
                  <a:gd name="T46" fmla="*/ 1 w 235"/>
                  <a:gd name="T47" fmla="*/ 230 h 230"/>
                  <a:gd name="T48" fmla="*/ 1 w 235"/>
                  <a:gd name="T49" fmla="*/ 230 h 230"/>
                  <a:gd name="T50" fmla="*/ 0 w 235"/>
                  <a:gd name="T51" fmla="*/ 230 h 230"/>
                  <a:gd name="T52" fmla="*/ 0 w 235"/>
                  <a:gd name="T53" fmla="*/ 230 h 230"/>
                  <a:gd name="T54" fmla="*/ 0 w 235"/>
                  <a:gd name="T55" fmla="*/ 230 h 230"/>
                  <a:gd name="T56" fmla="*/ 235 w 235"/>
                  <a:gd name="T57" fmla="*/ 2 h 230"/>
                  <a:gd name="T58" fmla="*/ 235 w 235"/>
                  <a:gd name="T59" fmla="*/ 2 h 230"/>
                  <a:gd name="T60" fmla="*/ 235 w 235"/>
                  <a:gd name="T61" fmla="*/ 2 h 230"/>
                  <a:gd name="T62" fmla="*/ 235 w 235"/>
                  <a:gd name="T63" fmla="*/ 2 h 230"/>
                  <a:gd name="T64" fmla="*/ 235 w 235"/>
                  <a:gd name="T65" fmla="*/ 2 h 230"/>
                  <a:gd name="T66" fmla="*/ 235 w 235"/>
                  <a:gd name="T67" fmla="*/ 1 h 230"/>
                  <a:gd name="T68" fmla="*/ 235 w 235"/>
                  <a:gd name="T69" fmla="*/ 1 h 230"/>
                  <a:gd name="T70" fmla="*/ 235 w 235"/>
                  <a:gd name="T71" fmla="*/ 1 h 230"/>
                  <a:gd name="T72" fmla="*/ 235 w 235"/>
                  <a:gd name="T73" fmla="*/ 0 h 230"/>
                  <a:gd name="T74" fmla="*/ 235 w 235"/>
                  <a:gd name="T75" fmla="*/ 0 h 230"/>
                  <a:gd name="T76" fmla="*/ 235 w 235"/>
                  <a:gd name="T7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5" h="230">
                    <a:moveTo>
                      <a:pt x="7" y="230"/>
                    </a:move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7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6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4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3" y="230"/>
                    </a:moveTo>
                    <a:cubicBezTo>
                      <a:pt x="3" y="230"/>
                      <a:pt x="4" y="230"/>
                      <a:pt x="4" y="230"/>
                    </a:cubicBezTo>
                    <a:cubicBezTo>
                      <a:pt x="4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3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2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1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E7A44A90-33D3-4E28-BDE2-365E7AA904E4}"/>
                </a:ext>
              </a:extLst>
            </p:cNvPr>
            <p:cNvSpPr>
              <a:spLocks/>
            </p:cNvSpPr>
            <p:nvPr/>
          </p:nvSpPr>
          <p:spPr bwMode="auto">
            <a:xfrm rot="9160100">
              <a:off x="6351346" y="3211152"/>
              <a:ext cx="279873" cy="236495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C18854DB-BB99-456D-906F-022E095CC978}"/>
                </a:ext>
              </a:extLst>
            </p:cNvPr>
            <p:cNvSpPr>
              <a:spLocks/>
            </p:cNvSpPr>
            <p:nvPr/>
          </p:nvSpPr>
          <p:spPr bwMode="auto">
            <a:xfrm rot="2216931">
              <a:off x="7164752" y="2924889"/>
              <a:ext cx="210981" cy="412791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EBCB57F-DECB-4E34-A083-1FEFF1B79AEA}"/>
              </a:ext>
            </a:extLst>
          </p:cNvPr>
          <p:cNvSpPr txBox="1"/>
          <p:nvPr/>
        </p:nvSpPr>
        <p:spPr>
          <a:xfrm>
            <a:off x="4287796" y="724241"/>
            <a:ext cx="4856204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СОЛНЦЕ очень 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горячее</a:t>
            </a: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Температура Его поверхности составляет </a:t>
            </a:r>
            <a:r>
              <a:rPr lang="ru-RU" sz="2400" dirty="0">
                <a:solidFill>
                  <a:srgbClr val="FFD744"/>
                </a:solidFill>
                <a:latin typeface="Red October" panose="04000000000000000000" pitchFamily="82" charset="-52"/>
              </a:rPr>
              <a:t>+ 5500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градусов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Оно согревает нас и поддерживает жизнь на нашей планете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solidFill>
                <a:srgbClr val="FFD744"/>
              </a:solidFill>
              <a:latin typeface="Red October" panose="04000000000000000000" pitchFamily="82" charset="-52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FFD744"/>
                </a:solidFill>
                <a:latin typeface="Red October" panose="04000000000000000000" pitchFamily="82" charset="-52"/>
              </a:rPr>
              <a:t>Солнце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удерживает в гравитационном танце все планеты солнечной системы начиная с…</a:t>
            </a:r>
            <a:endParaRPr lang="ru-RU" sz="1800" dirty="0">
              <a:solidFill>
                <a:srgbClr val="A289A9"/>
              </a:solidFill>
              <a:latin typeface="Red October" panose="04000000000000000000" pitchFamily="82" charset="-52"/>
            </a:endParaRPr>
          </a:p>
        </p:txBody>
      </p:sp>
      <p:grpSp>
        <p:nvGrpSpPr>
          <p:cNvPr id="92" name="Меркурий">
            <a:extLst>
              <a:ext uri="{FF2B5EF4-FFF2-40B4-BE49-F238E27FC236}">
                <a16:creationId xmlns:a16="http://schemas.microsoft.com/office/drawing/2014/main" id="{EC7A2225-C2C9-4900-AB90-8C0A8C8FA19A}"/>
              </a:ext>
            </a:extLst>
          </p:cNvPr>
          <p:cNvGrpSpPr/>
          <p:nvPr/>
        </p:nvGrpSpPr>
        <p:grpSpPr>
          <a:xfrm rot="-5400000">
            <a:off x="693711" y="1354211"/>
            <a:ext cx="2802855" cy="2740580"/>
            <a:chOff x="-619984" y="1234492"/>
            <a:chExt cx="1504445" cy="1476580"/>
          </a:xfrm>
        </p:grpSpPr>
        <p:sp>
          <p:nvSpPr>
            <p:cNvPr id="93" name="Google Shape;968;p45">
              <a:extLst>
                <a:ext uri="{FF2B5EF4-FFF2-40B4-BE49-F238E27FC236}">
                  <a16:creationId xmlns:a16="http://schemas.microsoft.com/office/drawing/2014/main" id="{9B076009-9CEF-4403-AB41-3B5221ED229C}"/>
                </a:ext>
              </a:extLst>
            </p:cNvPr>
            <p:cNvSpPr/>
            <p:nvPr/>
          </p:nvSpPr>
          <p:spPr>
            <a:xfrm>
              <a:off x="-586713" y="1239898"/>
              <a:ext cx="1471174" cy="1471174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C6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74;p45">
              <a:extLst>
                <a:ext uri="{FF2B5EF4-FFF2-40B4-BE49-F238E27FC236}">
                  <a16:creationId xmlns:a16="http://schemas.microsoft.com/office/drawing/2014/main" id="{64A76A9B-D376-4FF8-B757-79747EA4B1C4}"/>
                </a:ext>
              </a:extLst>
            </p:cNvPr>
            <p:cNvSpPr/>
            <p:nvPr/>
          </p:nvSpPr>
          <p:spPr>
            <a:xfrm rot="21267469">
              <a:off x="-275099" y="1640996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" name="Google Shape;979;p45">
              <a:extLst>
                <a:ext uri="{FF2B5EF4-FFF2-40B4-BE49-F238E27FC236}">
                  <a16:creationId xmlns:a16="http://schemas.microsoft.com/office/drawing/2014/main" id="{23E0339C-0181-47B3-8D65-98410F19A8FB}"/>
                </a:ext>
              </a:extLst>
            </p:cNvPr>
            <p:cNvSpPr/>
            <p:nvPr/>
          </p:nvSpPr>
          <p:spPr>
            <a:xfrm rot="18900000">
              <a:off x="-462469" y="1944526"/>
              <a:ext cx="115270" cy="108327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" name="Google Shape;981;p45">
              <a:extLst>
                <a:ext uri="{FF2B5EF4-FFF2-40B4-BE49-F238E27FC236}">
                  <a16:creationId xmlns:a16="http://schemas.microsoft.com/office/drawing/2014/main" id="{9863270C-B977-4FF3-B96C-54CB08FB9F06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" name="Google Shape;983;p45">
              <a:extLst>
                <a:ext uri="{FF2B5EF4-FFF2-40B4-BE49-F238E27FC236}">
                  <a16:creationId xmlns:a16="http://schemas.microsoft.com/office/drawing/2014/main" id="{C5A868E3-E2CF-43D1-82E0-EADEEFCEF586}"/>
                </a:ext>
              </a:extLst>
            </p:cNvPr>
            <p:cNvSpPr/>
            <p:nvPr/>
          </p:nvSpPr>
          <p:spPr>
            <a:xfrm rot="19656502">
              <a:off x="653414" y="2254557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9C959D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" name="Google Shape;985;p45">
              <a:extLst>
                <a:ext uri="{FF2B5EF4-FFF2-40B4-BE49-F238E27FC236}">
                  <a16:creationId xmlns:a16="http://schemas.microsoft.com/office/drawing/2014/main" id="{2CE1F5F3-949F-41C9-9802-41F9B2D457F5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86;p45">
              <a:extLst>
                <a:ext uri="{FF2B5EF4-FFF2-40B4-BE49-F238E27FC236}">
                  <a16:creationId xmlns:a16="http://schemas.microsoft.com/office/drawing/2014/main" id="{CA851353-5202-4CBF-9EC0-8D247166FB99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987;p45">
              <a:extLst>
                <a:ext uri="{FF2B5EF4-FFF2-40B4-BE49-F238E27FC236}">
                  <a16:creationId xmlns:a16="http://schemas.microsoft.com/office/drawing/2014/main" id="{134F6F51-5F41-41A9-A848-BBCC9885A330}"/>
                </a:ext>
              </a:extLst>
            </p:cNvPr>
            <p:cNvSpPr/>
            <p:nvPr/>
          </p:nvSpPr>
          <p:spPr>
            <a:xfrm rot="19656502">
              <a:off x="688060" y="1722263"/>
              <a:ext cx="64848" cy="115939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991;p45">
              <a:extLst>
                <a:ext uri="{FF2B5EF4-FFF2-40B4-BE49-F238E27FC236}">
                  <a16:creationId xmlns:a16="http://schemas.microsoft.com/office/drawing/2014/main" id="{2569D264-48DE-425A-AEE3-8DEE0E7BA552}"/>
                </a:ext>
              </a:extLst>
            </p:cNvPr>
            <p:cNvSpPr/>
            <p:nvPr/>
          </p:nvSpPr>
          <p:spPr>
            <a:xfrm rot="19656502">
              <a:off x="179443" y="2081743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993;p45">
              <a:extLst>
                <a:ext uri="{FF2B5EF4-FFF2-40B4-BE49-F238E27FC236}">
                  <a16:creationId xmlns:a16="http://schemas.microsoft.com/office/drawing/2014/main" id="{8BE147A9-C76A-4E1E-8D15-2091E535839E}"/>
                </a:ext>
              </a:extLst>
            </p:cNvPr>
            <p:cNvSpPr/>
            <p:nvPr/>
          </p:nvSpPr>
          <p:spPr>
            <a:xfrm rot="19656502">
              <a:off x="422599" y="1719256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" name="Google Shape;995;p45">
              <a:extLst>
                <a:ext uri="{FF2B5EF4-FFF2-40B4-BE49-F238E27FC236}">
                  <a16:creationId xmlns:a16="http://schemas.microsoft.com/office/drawing/2014/main" id="{E6FD22F2-8ADB-4A27-9C1D-DB8E4E5E7455}"/>
                </a:ext>
              </a:extLst>
            </p:cNvPr>
            <p:cNvSpPr/>
            <p:nvPr/>
          </p:nvSpPr>
          <p:spPr>
            <a:xfrm rot="19656502">
              <a:off x="323139" y="1280797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997;p45">
              <a:extLst>
                <a:ext uri="{FF2B5EF4-FFF2-40B4-BE49-F238E27FC236}">
                  <a16:creationId xmlns:a16="http://schemas.microsoft.com/office/drawing/2014/main" id="{0F91EF17-0CE8-405A-A4DC-34B952DC2B99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998;p45">
              <a:extLst>
                <a:ext uri="{FF2B5EF4-FFF2-40B4-BE49-F238E27FC236}">
                  <a16:creationId xmlns:a16="http://schemas.microsoft.com/office/drawing/2014/main" id="{E71ABC18-0DFC-485B-BF72-9A1AD657AC59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999;p45">
              <a:extLst>
                <a:ext uri="{FF2B5EF4-FFF2-40B4-BE49-F238E27FC236}">
                  <a16:creationId xmlns:a16="http://schemas.microsoft.com/office/drawing/2014/main" id="{8F5BDF34-3255-4425-8EE5-3AC9A78272E4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00;p45">
              <a:extLst>
                <a:ext uri="{FF2B5EF4-FFF2-40B4-BE49-F238E27FC236}">
                  <a16:creationId xmlns:a16="http://schemas.microsoft.com/office/drawing/2014/main" id="{9F76FEAA-7C25-4BD5-93A1-91E1999DFB24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01;p45">
              <a:extLst>
                <a:ext uri="{FF2B5EF4-FFF2-40B4-BE49-F238E27FC236}">
                  <a16:creationId xmlns:a16="http://schemas.microsoft.com/office/drawing/2014/main" id="{16C032EB-F1BE-4B44-A92F-683A24D7FD31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02;p45">
              <a:extLst>
                <a:ext uri="{FF2B5EF4-FFF2-40B4-BE49-F238E27FC236}">
                  <a16:creationId xmlns:a16="http://schemas.microsoft.com/office/drawing/2014/main" id="{B33AB4D9-E07B-4849-8B45-AE115D1E8BEF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003;p45">
              <a:extLst>
                <a:ext uri="{FF2B5EF4-FFF2-40B4-BE49-F238E27FC236}">
                  <a16:creationId xmlns:a16="http://schemas.microsoft.com/office/drawing/2014/main" id="{56E2373D-D7EF-4686-B77F-26E56966FF64}"/>
                </a:ext>
              </a:extLst>
            </p:cNvPr>
            <p:cNvSpPr/>
            <p:nvPr/>
          </p:nvSpPr>
          <p:spPr>
            <a:xfrm>
              <a:off x="-619984" y="1234492"/>
              <a:ext cx="1468350" cy="1471176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" name="Google Shape;1004;p45">
              <a:extLst>
                <a:ext uri="{FF2B5EF4-FFF2-40B4-BE49-F238E27FC236}">
                  <a16:creationId xmlns:a16="http://schemas.microsoft.com/office/drawing/2014/main" id="{6BBCF8CC-FA29-4443-9680-4B79A425F8D0}"/>
                </a:ext>
              </a:extLst>
            </p:cNvPr>
            <p:cNvSpPr/>
            <p:nvPr/>
          </p:nvSpPr>
          <p:spPr>
            <a:xfrm>
              <a:off x="-577338" y="1237755"/>
              <a:ext cx="1230604" cy="1409074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A289A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873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643"/>
    </mc:Choice>
    <mc:Fallback xmlns="">
      <p:transition spd="slow" advTm="246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5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" presetID="6" presetClass="emph" presetSubtype="0" accel="125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" dur="3750" fill="hold"/>
                                        <p:tgtEl>
                                          <p:spTgt spid="27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3" presetClass="path" presetSubtype="0" accel="23529" decel="2352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7 -2.22222E-6 L 0.16771 -0.10308 " pathEditMode="relative" rAng="0" ptsTypes="AA">
                                      <p:cBhvr>
                                        <p:cTn id="14" dur="4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3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Солнце">
            <a:extLst>
              <a:ext uri="{FF2B5EF4-FFF2-40B4-BE49-F238E27FC236}">
                <a16:creationId xmlns:a16="http://schemas.microsoft.com/office/drawing/2014/main" id="{32A6863E-BD1B-40EC-A3CF-A79420EEC526}"/>
              </a:ext>
            </a:extLst>
          </p:cNvPr>
          <p:cNvGrpSpPr/>
          <p:nvPr/>
        </p:nvGrpSpPr>
        <p:grpSpPr>
          <a:xfrm>
            <a:off x="3217118" y="1748206"/>
            <a:ext cx="824400" cy="823544"/>
            <a:chOff x="5836891" y="1779888"/>
            <a:chExt cx="1776117" cy="1782310"/>
          </a:xfrm>
        </p:grpSpPr>
        <p:grpSp>
          <p:nvGrpSpPr>
            <p:cNvPr id="44" name="Group 4">
              <a:extLst>
                <a:ext uri="{FF2B5EF4-FFF2-40B4-BE49-F238E27FC236}">
                  <a16:creationId xmlns:a16="http://schemas.microsoft.com/office/drawing/2014/main" id="{F7DDECDB-446F-432A-B293-0F60CB76C8D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6891" y="1779888"/>
              <a:ext cx="1776117" cy="1782310"/>
              <a:chOff x="3433" y="1717"/>
              <a:chExt cx="825" cy="829"/>
            </a:xfrm>
          </p:grpSpPr>
          <p:sp>
            <p:nvSpPr>
              <p:cNvPr id="47" name="Oval 26">
                <a:extLst>
                  <a:ext uri="{FF2B5EF4-FFF2-40B4-BE49-F238E27FC236}">
                    <a16:creationId xmlns:a16="http://schemas.microsoft.com/office/drawing/2014/main" id="{8F4DEC91-244B-413E-B748-A243FDA33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3" y="1717"/>
                <a:ext cx="825" cy="829"/>
              </a:xfrm>
              <a:prstGeom prst="ellipse">
                <a:avLst/>
              </a:prstGeom>
              <a:solidFill>
                <a:srgbClr val="F48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Oval 27">
                <a:extLst>
                  <a:ext uri="{FF2B5EF4-FFF2-40B4-BE49-F238E27FC236}">
                    <a16:creationId xmlns:a16="http://schemas.microsoft.com/office/drawing/2014/main" id="{44B92740-0107-4757-B32F-5923470D4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739"/>
                <a:ext cx="780" cy="783"/>
              </a:xfrm>
              <a:prstGeom prst="ellipse">
                <a:avLst/>
              </a:prstGeom>
              <a:solidFill>
                <a:srgbClr val="FFD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28">
                <a:extLst>
                  <a:ext uri="{FF2B5EF4-FFF2-40B4-BE49-F238E27FC236}">
                    <a16:creationId xmlns:a16="http://schemas.microsoft.com/office/drawing/2014/main" id="{585384D1-D454-41FD-AFB6-BB3A4229B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1804"/>
                <a:ext cx="99" cy="78"/>
              </a:xfrm>
              <a:custGeom>
                <a:avLst/>
                <a:gdLst>
                  <a:gd name="T0" fmla="*/ 33 w 58"/>
                  <a:gd name="T1" fmla="*/ 0 h 45"/>
                  <a:gd name="T2" fmla="*/ 20 w 58"/>
                  <a:gd name="T3" fmla="*/ 3 h 45"/>
                  <a:gd name="T4" fmla="*/ 4 w 58"/>
                  <a:gd name="T5" fmla="*/ 33 h 45"/>
                  <a:gd name="T6" fmla="*/ 25 w 58"/>
                  <a:gd name="T7" fmla="*/ 45 h 45"/>
                  <a:gd name="T8" fmla="*/ 37 w 58"/>
                  <a:gd name="T9" fmla="*/ 42 h 45"/>
                  <a:gd name="T10" fmla="*/ 53 w 58"/>
                  <a:gd name="T11" fmla="*/ 12 h 45"/>
                  <a:gd name="T12" fmla="*/ 33 w 5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5">
                    <a:moveTo>
                      <a:pt x="33" y="0"/>
                    </a:moveTo>
                    <a:cubicBezTo>
                      <a:pt x="29" y="0"/>
                      <a:pt x="25" y="1"/>
                      <a:pt x="20" y="3"/>
                    </a:cubicBezTo>
                    <a:cubicBezTo>
                      <a:pt x="7" y="8"/>
                      <a:pt x="0" y="22"/>
                      <a:pt x="4" y="33"/>
                    </a:cubicBezTo>
                    <a:cubicBezTo>
                      <a:pt x="7" y="40"/>
                      <a:pt x="15" y="45"/>
                      <a:pt x="25" y="45"/>
                    </a:cubicBezTo>
                    <a:cubicBezTo>
                      <a:pt x="29" y="45"/>
                      <a:pt x="33" y="44"/>
                      <a:pt x="37" y="42"/>
                    </a:cubicBezTo>
                    <a:cubicBezTo>
                      <a:pt x="50" y="36"/>
                      <a:pt x="58" y="23"/>
                      <a:pt x="53" y="12"/>
                    </a:cubicBezTo>
                    <a:cubicBezTo>
                      <a:pt x="50" y="5"/>
                      <a:pt x="42" y="0"/>
                      <a:pt x="33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29">
                <a:extLst>
                  <a:ext uri="{FF2B5EF4-FFF2-40B4-BE49-F238E27FC236}">
                    <a16:creationId xmlns:a16="http://schemas.microsoft.com/office/drawing/2014/main" id="{861D8208-5713-445A-9941-4CDC595FCD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944"/>
                <a:ext cx="164" cy="192"/>
              </a:xfrm>
              <a:custGeom>
                <a:avLst/>
                <a:gdLst>
                  <a:gd name="T0" fmla="*/ 52 w 96"/>
                  <a:gd name="T1" fmla="*/ 0 h 112"/>
                  <a:gd name="T2" fmla="*/ 6 w 96"/>
                  <a:gd name="T3" fmla="*/ 48 h 112"/>
                  <a:gd name="T4" fmla="*/ 38 w 96"/>
                  <a:gd name="T5" fmla="*/ 111 h 112"/>
                  <a:gd name="T6" fmla="*/ 44 w 96"/>
                  <a:gd name="T7" fmla="*/ 112 h 112"/>
                  <a:gd name="T8" fmla="*/ 90 w 96"/>
                  <a:gd name="T9" fmla="*/ 64 h 112"/>
                  <a:gd name="T10" fmla="*/ 58 w 96"/>
                  <a:gd name="T11" fmla="*/ 1 h 112"/>
                  <a:gd name="T12" fmla="*/ 52 w 96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12">
                    <a:moveTo>
                      <a:pt x="52" y="0"/>
                    </a:moveTo>
                    <a:cubicBezTo>
                      <a:pt x="31" y="0"/>
                      <a:pt x="11" y="20"/>
                      <a:pt x="6" y="48"/>
                    </a:cubicBezTo>
                    <a:cubicBezTo>
                      <a:pt x="0" y="79"/>
                      <a:pt x="15" y="107"/>
                      <a:pt x="38" y="111"/>
                    </a:cubicBezTo>
                    <a:cubicBezTo>
                      <a:pt x="40" y="111"/>
                      <a:pt x="42" y="112"/>
                      <a:pt x="44" y="112"/>
                    </a:cubicBezTo>
                    <a:cubicBezTo>
                      <a:pt x="65" y="112"/>
                      <a:pt x="85" y="92"/>
                      <a:pt x="90" y="64"/>
                    </a:cubicBezTo>
                    <a:cubicBezTo>
                      <a:pt x="96" y="33"/>
                      <a:pt x="81" y="5"/>
                      <a:pt x="58" y="1"/>
                    </a:cubicBezTo>
                    <a:cubicBezTo>
                      <a:pt x="56" y="1"/>
                      <a:pt x="54" y="0"/>
                      <a:pt x="52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0">
                <a:extLst>
                  <a:ext uri="{FF2B5EF4-FFF2-40B4-BE49-F238E27FC236}">
                    <a16:creationId xmlns:a16="http://schemas.microsoft.com/office/drawing/2014/main" id="{0853FDD6-20C0-4FA9-8199-54E464094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880"/>
                <a:ext cx="130" cy="110"/>
              </a:xfrm>
              <a:custGeom>
                <a:avLst/>
                <a:gdLst>
                  <a:gd name="T0" fmla="*/ 34 w 76"/>
                  <a:gd name="T1" fmla="*/ 0 h 64"/>
                  <a:gd name="T2" fmla="*/ 10 w 76"/>
                  <a:gd name="T3" fmla="*/ 13 h 64"/>
                  <a:gd name="T4" fmla="*/ 21 w 76"/>
                  <a:gd name="T5" fmla="*/ 58 h 64"/>
                  <a:gd name="T6" fmla="*/ 42 w 76"/>
                  <a:gd name="T7" fmla="*/ 64 h 64"/>
                  <a:gd name="T8" fmla="*/ 67 w 76"/>
                  <a:gd name="T9" fmla="*/ 52 h 64"/>
                  <a:gd name="T10" fmla="*/ 56 w 76"/>
                  <a:gd name="T11" fmla="*/ 7 h 64"/>
                  <a:gd name="T12" fmla="*/ 34 w 76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4">
                    <a:moveTo>
                      <a:pt x="34" y="0"/>
                    </a:moveTo>
                    <a:cubicBezTo>
                      <a:pt x="24" y="0"/>
                      <a:pt x="15" y="5"/>
                      <a:pt x="10" y="13"/>
                    </a:cubicBezTo>
                    <a:cubicBezTo>
                      <a:pt x="0" y="27"/>
                      <a:pt x="5" y="47"/>
                      <a:pt x="21" y="58"/>
                    </a:cubicBezTo>
                    <a:cubicBezTo>
                      <a:pt x="27" y="62"/>
                      <a:pt x="35" y="64"/>
                      <a:pt x="42" y="64"/>
                    </a:cubicBezTo>
                    <a:cubicBezTo>
                      <a:pt x="52" y="64"/>
                      <a:pt x="61" y="60"/>
                      <a:pt x="67" y="52"/>
                    </a:cubicBezTo>
                    <a:cubicBezTo>
                      <a:pt x="76" y="38"/>
                      <a:pt x="71" y="18"/>
                      <a:pt x="56" y="7"/>
                    </a:cubicBezTo>
                    <a:cubicBezTo>
                      <a:pt x="49" y="3"/>
                      <a:pt x="41" y="0"/>
                      <a:pt x="34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Oval 31">
                <a:extLst>
                  <a:ext uri="{FF2B5EF4-FFF2-40B4-BE49-F238E27FC236}">
                    <a16:creationId xmlns:a16="http://schemas.microsoft.com/office/drawing/2014/main" id="{6780E934-DB9B-4E9A-AE06-7B2C7FE20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" y="2086"/>
                <a:ext cx="45" cy="45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32">
                <a:extLst>
                  <a:ext uri="{FF2B5EF4-FFF2-40B4-BE49-F238E27FC236}">
                    <a16:creationId xmlns:a16="http://schemas.microsoft.com/office/drawing/2014/main" id="{63404C45-1BCA-4B74-90E1-2C1D23366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17"/>
                <a:ext cx="137" cy="137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3">
                <a:extLst>
                  <a:ext uri="{FF2B5EF4-FFF2-40B4-BE49-F238E27FC236}">
                    <a16:creationId xmlns:a16="http://schemas.microsoft.com/office/drawing/2014/main" id="{AA137004-7EE8-4ED9-9D3B-E418F41E70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4" y="2127"/>
                <a:ext cx="402" cy="395"/>
              </a:xfrm>
              <a:custGeom>
                <a:avLst/>
                <a:gdLst>
                  <a:gd name="T0" fmla="*/ 7 w 235"/>
                  <a:gd name="T1" fmla="*/ 230 h 230"/>
                  <a:gd name="T2" fmla="*/ 6 w 235"/>
                  <a:gd name="T3" fmla="*/ 230 h 230"/>
                  <a:gd name="T4" fmla="*/ 6 w 235"/>
                  <a:gd name="T5" fmla="*/ 230 h 230"/>
                  <a:gd name="T6" fmla="*/ 6 w 235"/>
                  <a:gd name="T7" fmla="*/ 230 h 230"/>
                  <a:gd name="T8" fmla="*/ 6 w 235"/>
                  <a:gd name="T9" fmla="*/ 230 h 230"/>
                  <a:gd name="T10" fmla="*/ 6 w 235"/>
                  <a:gd name="T11" fmla="*/ 230 h 230"/>
                  <a:gd name="T12" fmla="*/ 6 w 235"/>
                  <a:gd name="T13" fmla="*/ 230 h 230"/>
                  <a:gd name="T14" fmla="*/ 5 w 235"/>
                  <a:gd name="T15" fmla="*/ 230 h 230"/>
                  <a:gd name="T16" fmla="*/ 5 w 235"/>
                  <a:gd name="T17" fmla="*/ 230 h 230"/>
                  <a:gd name="T18" fmla="*/ 5 w 235"/>
                  <a:gd name="T19" fmla="*/ 230 h 230"/>
                  <a:gd name="T20" fmla="*/ 4 w 235"/>
                  <a:gd name="T21" fmla="*/ 230 h 230"/>
                  <a:gd name="T22" fmla="*/ 4 w 235"/>
                  <a:gd name="T23" fmla="*/ 230 h 230"/>
                  <a:gd name="T24" fmla="*/ 4 w 235"/>
                  <a:gd name="T25" fmla="*/ 230 h 230"/>
                  <a:gd name="T26" fmla="*/ 3 w 235"/>
                  <a:gd name="T27" fmla="*/ 230 h 230"/>
                  <a:gd name="T28" fmla="*/ 3 w 235"/>
                  <a:gd name="T29" fmla="*/ 230 h 230"/>
                  <a:gd name="T30" fmla="*/ 3 w 235"/>
                  <a:gd name="T31" fmla="*/ 230 h 230"/>
                  <a:gd name="T32" fmla="*/ 3 w 235"/>
                  <a:gd name="T33" fmla="*/ 230 h 230"/>
                  <a:gd name="T34" fmla="*/ 3 w 235"/>
                  <a:gd name="T35" fmla="*/ 230 h 230"/>
                  <a:gd name="T36" fmla="*/ 3 w 235"/>
                  <a:gd name="T37" fmla="*/ 230 h 230"/>
                  <a:gd name="T38" fmla="*/ 2 w 235"/>
                  <a:gd name="T39" fmla="*/ 230 h 230"/>
                  <a:gd name="T40" fmla="*/ 2 w 235"/>
                  <a:gd name="T41" fmla="*/ 230 h 230"/>
                  <a:gd name="T42" fmla="*/ 2 w 235"/>
                  <a:gd name="T43" fmla="*/ 230 h 230"/>
                  <a:gd name="T44" fmla="*/ 1 w 235"/>
                  <a:gd name="T45" fmla="*/ 230 h 230"/>
                  <a:gd name="T46" fmla="*/ 1 w 235"/>
                  <a:gd name="T47" fmla="*/ 230 h 230"/>
                  <a:gd name="T48" fmla="*/ 1 w 235"/>
                  <a:gd name="T49" fmla="*/ 230 h 230"/>
                  <a:gd name="T50" fmla="*/ 0 w 235"/>
                  <a:gd name="T51" fmla="*/ 230 h 230"/>
                  <a:gd name="T52" fmla="*/ 0 w 235"/>
                  <a:gd name="T53" fmla="*/ 230 h 230"/>
                  <a:gd name="T54" fmla="*/ 0 w 235"/>
                  <a:gd name="T55" fmla="*/ 230 h 230"/>
                  <a:gd name="T56" fmla="*/ 235 w 235"/>
                  <a:gd name="T57" fmla="*/ 2 h 230"/>
                  <a:gd name="T58" fmla="*/ 235 w 235"/>
                  <a:gd name="T59" fmla="*/ 2 h 230"/>
                  <a:gd name="T60" fmla="*/ 235 w 235"/>
                  <a:gd name="T61" fmla="*/ 2 h 230"/>
                  <a:gd name="T62" fmla="*/ 235 w 235"/>
                  <a:gd name="T63" fmla="*/ 2 h 230"/>
                  <a:gd name="T64" fmla="*/ 235 w 235"/>
                  <a:gd name="T65" fmla="*/ 2 h 230"/>
                  <a:gd name="T66" fmla="*/ 235 w 235"/>
                  <a:gd name="T67" fmla="*/ 1 h 230"/>
                  <a:gd name="T68" fmla="*/ 235 w 235"/>
                  <a:gd name="T69" fmla="*/ 1 h 230"/>
                  <a:gd name="T70" fmla="*/ 235 w 235"/>
                  <a:gd name="T71" fmla="*/ 1 h 230"/>
                  <a:gd name="T72" fmla="*/ 235 w 235"/>
                  <a:gd name="T73" fmla="*/ 0 h 230"/>
                  <a:gd name="T74" fmla="*/ 235 w 235"/>
                  <a:gd name="T75" fmla="*/ 0 h 230"/>
                  <a:gd name="T76" fmla="*/ 235 w 235"/>
                  <a:gd name="T7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5" h="230">
                    <a:moveTo>
                      <a:pt x="7" y="230"/>
                    </a:move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7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6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4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3" y="230"/>
                    </a:moveTo>
                    <a:cubicBezTo>
                      <a:pt x="3" y="230"/>
                      <a:pt x="4" y="230"/>
                      <a:pt x="4" y="230"/>
                    </a:cubicBezTo>
                    <a:cubicBezTo>
                      <a:pt x="4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3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2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1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" name="Freeform 30">
              <a:extLst>
                <a:ext uri="{FF2B5EF4-FFF2-40B4-BE49-F238E27FC236}">
                  <a16:creationId xmlns:a16="http://schemas.microsoft.com/office/drawing/2014/main" id="{E3362CEA-FF87-477E-B677-9E83732AAE82}"/>
                </a:ext>
              </a:extLst>
            </p:cNvPr>
            <p:cNvSpPr>
              <a:spLocks/>
            </p:cNvSpPr>
            <p:nvPr/>
          </p:nvSpPr>
          <p:spPr bwMode="auto">
            <a:xfrm rot="9160100">
              <a:off x="6351346" y="3211152"/>
              <a:ext cx="279873" cy="236495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21175B0F-B1F8-427A-8C25-FE91A695CAE4}"/>
                </a:ext>
              </a:extLst>
            </p:cNvPr>
            <p:cNvSpPr>
              <a:spLocks/>
            </p:cNvSpPr>
            <p:nvPr/>
          </p:nvSpPr>
          <p:spPr bwMode="auto">
            <a:xfrm rot="2216931">
              <a:off x="7164752" y="2924889"/>
              <a:ext cx="210981" cy="412791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Меркурий">
            <a:extLst>
              <a:ext uri="{FF2B5EF4-FFF2-40B4-BE49-F238E27FC236}">
                <a16:creationId xmlns:a16="http://schemas.microsoft.com/office/drawing/2014/main" id="{E2751006-6588-4474-AB04-CBD3284E2A0D}"/>
              </a:ext>
            </a:extLst>
          </p:cNvPr>
          <p:cNvGrpSpPr/>
          <p:nvPr/>
        </p:nvGrpSpPr>
        <p:grpSpPr>
          <a:xfrm rot="-5400000">
            <a:off x="724703" y="1323217"/>
            <a:ext cx="2740869" cy="2740582"/>
            <a:chOff x="-586713" y="1234491"/>
            <a:chExt cx="1471174" cy="1476581"/>
          </a:xfrm>
        </p:grpSpPr>
        <p:sp>
          <p:nvSpPr>
            <p:cNvPr id="83" name="Google Shape;968;p45">
              <a:extLst>
                <a:ext uri="{FF2B5EF4-FFF2-40B4-BE49-F238E27FC236}">
                  <a16:creationId xmlns:a16="http://schemas.microsoft.com/office/drawing/2014/main" id="{F05F2C46-FD5F-46E0-B9DE-224D73D2E8A1}"/>
                </a:ext>
              </a:extLst>
            </p:cNvPr>
            <p:cNvSpPr/>
            <p:nvPr/>
          </p:nvSpPr>
          <p:spPr>
            <a:xfrm>
              <a:off x="-586713" y="1239898"/>
              <a:ext cx="1471174" cy="1471174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C6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974;p45">
              <a:extLst>
                <a:ext uri="{FF2B5EF4-FFF2-40B4-BE49-F238E27FC236}">
                  <a16:creationId xmlns:a16="http://schemas.microsoft.com/office/drawing/2014/main" id="{C3CD264C-8FC2-4133-8650-41E4ED7F6F4C}"/>
                </a:ext>
              </a:extLst>
            </p:cNvPr>
            <p:cNvSpPr/>
            <p:nvPr/>
          </p:nvSpPr>
          <p:spPr>
            <a:xfrm rot="21267469">
              <a:off x="-275099" y="1640996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979;p45">
              <a:extLst>
                <a:ext uri="{FF2B5EF4-FFF2-40B4-BE49-F238E27FC236}">
                  <a16:creationId xmlns:a16="http://schemas.microsoft.com/office/drawing/2014/main" id="{3301008C-7C76-422A-B25E-642E34431809}"/>
                </a:ext>
              </a:extLst>
            </p:cNvPr>
            <p:cNvSpPr/>
            <p:nvPr/>
          </p:nvSpPr>
          <p:spPr>
            <a:xfrm rot="18900000">
              <a:off x="-462469" y="1944526"/>
              <a:ext cx="115270" cy="108327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981;p45">
              <a:extLst>
                <a:ext uri="{FF2B5EF4-FFF2-40B4-BE49-F238E27FC236}">
                  <a16:creationId xmlns:a16="http://schemas.microsoft.com/office/drawing/2014/main" id="{88C6D531-EF9B-464C-981C-0F059478C9A3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83;p45">
              <a:extLst>
                <a:ext uri="{FF2B5EF4-FFF2-40B4-BE49-F238E27FC236}">
                  <a16:creationId xmlns:a16="http://schemas.microsoft.com/office/drawing/2014/main" id="{22F6592E-52F4-4C72-96CB-A537DA6E4A1E}"/>
                </a:ext>
              </a:extLst>
            </p:cNvPr>
            <p:cNvSpPr/>
            <p:nvPr/>
          </p:nvSpPr>
          <p:spPr>
            <a:xfrm rot="19656502">
              <a:off x="653414" y="2254557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9C959D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" name="Google Shape;985;p45">
              <a:extLst>
                <a:ext uri="{FF2B5EF4-FFF2-40B4-BE49-F238E27FC236}">
                  <a16:creationId xmlns:a16="http://schemas.microsoft.com/office/drawing/2014/main" id="{2311C4EC-4C5F-4CB3-AB08-D77A173863E5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86;p45">
              <a:extLst>
                <a:ext uri="{FF2B5EF4-FFF2-40B4-BE49-F238E27FC236}">
                  <a16:creationId xmlns:a16="http://schemas.microsoft.com/office/drawing/2014/main" id="{F249FA99-96A5-480E-A19F-8A392E6F311A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87;p45">
              <a:extLst>
                <a:ext uri="{FF2B5EF4-FFF2-40B4-BE49-F238E27FC236}">
                  <a16:creationId xmlns:a16="http://schemas.microsoft.com/office/drawing/2014/main" id="{B7F22AC7-EC94-44D7-BEC1-AC47BFEE769F}"/>
                </a:ext>
              </a:extLst>
            </p:cNvPr>
            <p:cNvSpPr/>
            <p:nvPr/>
          </p:nvSpPr>
          <p:spPr>
            <a:xfrm rot="19656502">
              <a:off x="688060" y="1722263"/>
              <a:ext cx="64848" cy="115939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91;p45">
              <a:extLst>
                <a:ext uri="{FF2B5EF4-FFF2-40B4-BE49-F238E27FC236}">
                  <a16:creationId xmlns:a16="http://schemas.microsoft.com/office/drawing/2014/main" id="{C4D563A2-0B0B-414C-84AA-853EE973D981}"/>
                </a:ext>
              </a:extLst>
            </p:cNvPr>
            <p:cNvSpPr/>
            <p:nvPr/>
          </p:nvSpPr>
          <p:spPr>
            <a:xfrm rot="19656502">
              <a:off x="179443" y="2081743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" name="Google Shape;993;p45">
              <a:extLst>
                <a:ext uri="{FF2B5EF4-FFF2-40B4-BE49-F238E27FC236}">
                  <a16:creationId xmlns:a16="http://schemas.microsoft.com/office/drawing/2014/main" id="{BEFC4531-7C77-44ED-B62B-455934757448}"/>
                </a:ext>
              </a:extLst>
            </p:cNvPr>
            <p:cNvSpPr/>
            <p:nvPr/>
          </p:nvSpPr>
          <p:spPr>
            <a:xfrm rot="19656502">
              <a:off x="422599" y="1719256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" name="Google Shape;995;p45">
              <a:extLst>
                <a:ext uri="{FF2B5EF4-FFF2-40B4-BE49-F238E27FC236}">
                  <a16:creationId xmlns:a16="http://schemas.microsoft.com/office/drawing/2014/main" id="{234BC9FD-E74F-4FEF-BF83-058D32CC4353}"/>
                </a:ext>
              </a:extLst>
            </p:cNvPr>
            <p:cNvSpPr/>
            <p:nvPr/>
          </p:nvSpPr>
          <p:spPr>
            <a:xfrm rot="19656502">
              <a:off x="323139" y="1280797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997;p45">
              <a:extLst>
                <a:ext uri="{FF2B5EF4-FFF2-40B4-BE49-F238E27FC236}">
                  <a16:creationId xmlns:a16="http://schemas.microsoft.com/office/drawing/2014/main" id="{1E7D7D96-AEA7-4B04-A9AD-59BEEF943356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998;p45">
              <a:extLst>
                <a:ext uri="{FF2B5EF4-FFF2-40B4-BE49-F238E27FC236}">
                  <a16:creationId xmlns:a16="http://schemas.microsoft.com/office/drawing/2014/main" id="{9E3F919F-AC90-4BB3-A033-2B8E767B044E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999;p45">
              <a:extLst>
                <a:ext uri="{FF2B5EF4-FFF2-40B4-BE49-F238E27FC236}">
                  <a16:creationId xmlns:a16="http://schemas.microsoft.com/office/drawing/2014/main" id="{C2CDB93B-D30D-4DFE-A058-4246ABD87B3E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00;p45">
              <a:extLst>
                <a:ext uri="{FF2B5EF4-FFF2-40B4-BE49-F238E27FC236}">
                  <a16:creationId xmlns:a16="http://schemas.microsoft.com/office/drawing/2014/main" id="{053DD213-1730-474E-B81B-9D8E516965F0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01;p45">
              <a:extLst>
                <a:ext uri="{FF2B5EF4-FFF2-40B4-BE49-F238E27FC236}">
                  <a16:creationId xmlns:a16="http://schemas.microsoft.com/office/drawing/2014/main" id="{4412D01E-BBB3-45F3-9821-82DD624A4D8A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02;p45">
              <a:extLst>
                <a:ext uri="{FF2B5EF4-FFF2-40B4-BE49-F238E27FC236}">
                  <a16:creationId xmlns:a16="http://schemas.microsoft.com/office/drawing/2014/main" id="{35BA157C-1F72-4851-A2FD-AFDF6417F7C0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03;p45">
              <a:extLst>
                <a:ext uri="{FF2B5EF4-FFF2-40B4-BE49-F238E27FC236}">
                  <a16:creationId xmlns:a16="http://schemas.microsoft.com/office/drawing/2014/main" id="{CF174169-76D0-4913-A1EE-075525665C0F}"/>
                </a:ext>
              </a:extLst>
            </p:cNvPr>
            <p:cNvSpPr/>
            <p:nvPr/>
          </p:nvSpPr>
          <p:spPr>
            <a:xfrm>
              <a:off x="-586713" y="1234491"/>
              <a:ext cx="1435079" cy="1471176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04;p45">
              <a:extLst>
                <a:ext uri="{FF2B5EF4-FFF2-40B4-BE49-F238E27FC236}">
                  <a16:creationId xmlns:a16="http://schemas.microsoft.com/office/drawing/2014/main" id="{D30620B5-5381-48D1-B9B8-5D23F2933D70}"/>
                </a:ext>
              </a:extLst>
            </p:cNvPr>
            <p:cNvSpPr/>
            <p:nvPr/>
          </p:nvSpPr>
          <p:spPr>
            <a:xfrm>
              <a:off x="-577338" y="1237755"/>
              <a:ext cx="1230604" cy="1409074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A289A9"/>
                </a:solidFill>
              </a:endParaRPr>
            </a:p>
          </p:txBody>
        </p:sp>
      </p:grpSp>
      <p:grpSp>
        <p:nvGrpSpPr>
          <p:cNvPr id="113" name="Венера">
            <a:extLst>
              <a:ext uri="{FF2B5EF4-FFF2-40B4-BE49-F238E27FC236}">
                <a16:creationId xmlns:a16="http://schemas.microsoft.com/office/drawing/2014/main" id="{A6FF7B7A-9770-4E64-A658-D8BD02A09A1A}"/>
              </a:ext>
            </a:extLst>
          </p:cNvPr>
          <p:cNvGrpSpPr/>
          <p:nvPr/>
        </p:nvGrpSpPr>
        <p:grpSpPr>
          <a:xfrm>
            <a:off x="737760" y="1320181"/>
            <a:ext cx="2730558" cy="2735609"/>
            <a:chOff x="6260675" y="2436775"/>
            <a:chExt cx="1121200" cy="1123275"/>
          </a:xfrm>
        </p:grpSpPr>
        <p:sp>
          <p:nvSpPr>
            <p:cNvPr id="114" name="Google Shape;1457;p55">
              <a:extLst>
                <a:ext uri="{FF2B5EF4-FFF2-40B4-BE49-F238E27FC236}">
                  <a16:creationId xmlns:a16="http://schemas.microsoft.com/office/drawing/2014/main" id="{187BD6EB-2E24-45E6-AC91-6038B2AA3DA7}"/>
                </a:ext>
              </a:extLst>
            </p:cNvPr>
            <p:cNvSpPr/>
            <p:nvPr/>
          </p:nvSpPr>
          <p:spPr>
            <a:xfrm>
              <a:off x="6312100" y="2436775"/>
              <a:ext cx="1069775" cy="685075"/>
            </a:xfrm>
            <a:custGeom>
              <a:avLst/>
              <a:gdLst/>
              <a:ahLst/>
              <a:cxnLst/>
              <a:rect l="l" t="t" r="r" b="b"/>
              <a:pathLst>
                <a:path w="42791" h="27403" extrusionOk="0">
                  <a:moveTo>
                    <a:pt x="4197" y="6913"/>
                  </a:moveTo>
                  <a:lnTo>
                    <a:pt x="3580" y="7571"/>
                  </a:lnTo>
                  <a:lnTo>
                    <a:pt x="2963" y="8270"/>
                  </a:lnTo>
                  <a:lnTo>
                    <a:pt x="2387" y="9011"/>
                  </a:lnTo>
                  <a:lnTo>
                    <a:pt x="1852" y="9793"/>
                  </a:lnTo>
                  <a:lnTo>
                    <a:pt x="2387" y="9052"/>
                  </a:lnTo>
                  <a:lnTo>
                    <a:pt x="2963" y="8312"/>
                  </a:lnTo>
                  <a:lnTo>
                    <a:pt x="3580" y="7612"/>
                  </a:lnTo>
                  <a:lnTo>
                    <a:pt x="4197" y="6913"/>
                  </a:lnTo>
                  <a:close/>
                  <a:moveTo>
                    <a:pt x="1358" y="10575"/>
                  </a:moveTo>
                  <a:lnTo>
                    <a:pt x="865" y="11356"/>
                  </a:lnTo>
                  <a:lnTo>
                    <a:pt x="412" y="12179"/>
                  </a:lnTo>
                  <a:lnTo>
                    <a:pt x="1" y="13043"/>
                  </a:lnTo>
                  <a:lnTo>
                    <a:pt x="412" y="12220"/>
                  </a:lnTo>
                  <a:lnTo>
                    <a:pt x="865" y="11397"/>
                  </a:lnTo>
                  <a:lnTo>
                    <a:pt x="1358" y="10575"/>
                  </a:lnTo>
                  <a:close/>
                  <a:moveTo>
                    <a:pt x="20367" y="0"/>
                  </a:moveTo>
                  <a:lnTo>
                    <a:pt x="19380" y="42"/>
                  </a:lnTo>
                  <a:lnTo>
                    <a:pt x="18392" y="83"/>
                  </a:lnTo>
                  <a:lnTo>
                    <a:pt x="17405" y="206"/>
                  </a:lnTo>
                  <a:lnTo>
                    <a:pt x="16458" y="330"/>
                  </a:lnTo>
                  <a:lnTo>
                    <a:pt x="15512" y="535"/>
                  </a:lnTo>
                  <a:lnTo>
                    <a:pt x="14566" y="782"/>
                  </a:lnTo>
                  <a:lnTo>
                    <a:pt x="13661" y="1029"/>
                  </a:lnTo>
                  <a:lnTo>
                    <a:pt x="12755" y="1317"/>
                  </a:lnTo>
                  <a:lnTo>
                    <a:pt x="11850" y="1687"/>
                  </a:lnTo>
                  <a:lnTo>
                    <a:pt x="10986" y="2058"/>
                  </a:lnTo>
                  <a:lnTo>
                    <a:pt x="10163" y="2469"/>
                  </a:lnTo>
                  <a:lnTo>
                    <a:pt x="9340" y="2922"/>
                  </a:lnTo>
                  <a:lnTo>
                    <a:pt x="8517" y="3374"/>
                  </a:lnTo>
                  <a:lnTo>
                    <a:pt x="7736" y="3909"/>
                  </a:lnTo>
                  <a:lnTo>
                    <a:pt x="6995" y="4444"/>
                  </a:lnTo>
                  <a:lnTo>
                    <a:pt x="6255" y="5020"/>
                  </a:lnTo>
                  <a:lnTo>
                    <a:pt x="5555" y="5596"/>
                  </a:lnTo>
                  <a:lnTo>
                    <a:pt x="4856" y="6254"/>
                  </a:lnTo>
                  <a:lnTo>
                    <a:pt x="4197" y="6913"/>
                  </a:lnTo>
                  <a:lnTo>
                    <a:pt x="4856" y="6295"/>
                  </a:lnTo>
                  <a:lnTo>
                    <a:pt x="5555" y="5637"/>
                  </a:lnTo>
                  <a:lnTo>
                    <a:pt x="6255" y="5061"/>
                  </a:lnTo>
                  <a:lnTo>
                    <a:pt x="6995" y="4485"/>
                  </a:lnTo>
                  <a:lnTo>
                    <a:pt x="7736" y="3950"/>
                  </a:lnTo>
                  <a:lnTo>
                    <a:pt x="8517" y="3457"/>
                  </a:lnTo>
                  <a:lnTo>
                    <a:pt x="9340" y="2963"/>
                  </a:lnTo>
                  <a:lnTo>
                    <a:pt x="10163" y="2510"/>
                  </a:lnTo>
                  <a:lnTo>
                    <a:pt x="10986" y="2099"/>
                  </a:lnTo>
                  <a:lnTo>
                    <a:pt x="11850" y="1728"/>
                  </a:lnTo>
                  <a:lnTo>
                    <a:pt x="12755" y="1399"/>
                  </a:lnTo>
                  <a:lnTo>
                    <a:pt x="13661" y="1111"/>
                  </a:lnTo>
                  <a:lnTo>
                    <a:pt x="14566" y="823"/>
                  </a:lnTo>
                  <a:lnTo>
                    <a:pt x="15512" y="618"/>
                  </a:lnTo>
                  <a:lnTo>
                    <a:pt x="16458" y="412"/>
                  </a:lnTo>
                  <a:lnTo>
                    <a:pt x="17405" y="288"/>
                  </a:lnTo>
                  <a:lnTo>
                    <a:pt x="18351" y="165"/>
                  </a:lnTo>
                  <a:lnTo>
                    <a:pt x="19339" y="83"/>
                  </a:lnTo>
                  <a:lnTo>
                    <a:pt x="20367" y="83"/>
                  </a:lnTo>
                  <a:lnTo>
                    <a:pt x="21643" y="124"/>
                  </a:lnTo>
                  <a:lnTo>
                    <a:pt x="22918" y="206"/>
                  </a:lnTo>
                  <a:lnTo>
                    <a:pt x="24152" y="412"/>
                  </a:lnTo>
                  <a:lnTo>
                    <a:pt x="25387" y="659"/>
                  </a:lnTo>
                  <a:lnTo>
                    <a:pt x="26580" y="988"/>
                  </a:lnTo>
                  <a:lnTo>
                    <a:pt x="27773" y="1358"/>
                  </a:lnTo>
                  <a:lnTo>
                    <a:pt x="28925" y="1811"/>
                  </a:lnTo>
                  <a:lnTo>
                    <a:pt x="30036" y="2304"/>
                  </a:lnTo>
                  <a:lnTo>
                    <a:pt x="30736" y="2634"/>
                  </a:lnTo>
                  <a:lnTo>
                    <a:pt x="31435" y="3045"/>
                  </a:lnTo>
                  <a:lnTo>
                    <a:pt x="32093" y="3415"/>
                  </a:lnTo>
                  <a:lnTo>
                    <a:pt x="32752" y="3827"/>
                  </a:lnTo>
                  <a:lnTo>
                    <a:pt x="33369" y="4279"/>
                  </a:lnTo>
                  <a:lnTo>
                    <a:pt x="34027" y="4732"/>
                  </a:lnTo>
                  <a:lnTo>
                    <a:pt x="34603" y="5226"/>
                  </a:lnTo>
                  <a:lnTo>
                    <a:pt x="35220" y="5719"/>
                  </a:lnTo>
                  <a:lnTo>
                    <a:pt x="35755" y="6254"/>
                  </a:lnTo>
                  <a:lnTo>
                    <a:pt x="36331" y="6789"/>
                  </a:lnTo>
                  <a:lnTo>
                    <a:pt x="36866" y="7365"/>
                  </a:lnTo>
                  <a:lnTo>
                    <a:pt x="37360" y="7941"/>
                  </a:lnTo>
                  <a:lnTo>
                    <a:pt x="37854" y="8517"/>
                  </a:lnTo>
                  <a:lnTo>
                    <a:pt x="38347" y="9134"/>
                  </a:lnTo>
                  <a:lnTo>
                    <a:pt x="38800" y="9752"/>
                  </a:lnTo>
                  <a:lnTo>
                    <a:pt x="39211" y="10410"/>
                  </a:lnTo>
                  <a:lnTo>
                    <a:pt x="39623" y="11068"/>
                  </a:lnTo>
                  <a:lnTo>
                    <a:pt x="40034" y="11768"/>
                  </a:lnTo>
                  <a:lnTo>
                    <a:pt x="40405" y="12426"/>
                  </a:lnTo>
                  <a:lnTo>
                    <a:pt x="40734" y="13167"/>
                  </a:lnTo>
                  <a:lnTo>
                    <a:pt x="41063" y="13866"/>
                  </a:lnTo>
                  <a:lnTo>
                    <a:pt x="41351" y="14607"/>
                  </a:lnTo>
                  <a:lnTo>
                    <a:pt x="41598" y="15347"/>
                  </a:lnTo>
                  <a:lnTo>
                    <a:pt x="41845" y="16088"/>
                  </a:lnTo>
                  <a:lnTo>
                    <a:pt x="42050" y="16870"/>
                  </a:lnTo>
                  <a:lnTo>
                    <a:pt x="42256" y="17651"/>
                  </a:lnTo>
                  <a:lnTo>
                    <a:pt x="42421" y="18433"/>
                  </a:lnTo>
                  <a:lnTo>
                    <a:pt x="42544" y="19215"/>
                  </a:lnTo>
                  <a:lnTo>
                    <a:pt x="42626" y="20038"/>
                  </a:lnTo>
                  <a:lnTo>
                    <a:pt x="42709" y="20861"/>
                  </a:lnTo>
                  <a:lnTo>
                    <a:pt x="42750" y="21684"/>
                  </a:lnTo>
                  <a:lnTo>
                    <a:pt x="42789" y="22474"/>
                  </a:lnTo>
                  <a:lnTo>
                    <a:pt x="42791" y="22424"/>
                  </a:lnTo>
                  <a:lnTo>
                    <a:pt x="42750" y="21272"/>
                  </a:lnTo>
                  <a:lnTo>
                    <a:pt x="42668" y="20120"/>
                  </a:lnTo>
                  <a:lnTo>
                    <a:pt x="42544" y="19009"/>
                  </a:lnTo>
                  <a:lnTo>
                    <a:pt x="42338" y="17898"/>
                  </a:lnTo>
                  <a:lnTo>
                    <a:pt x="42092" y="16829"/>
                  </a:lnTo>
                  <a:lnTo>
                    <a:pt x="41762" y="15759"/>
                  </a:lnTo>
                  <a:lnTo>
                    <a:pt x="41433" y="14730"/>
                  </a:lnTo>
                  <a:lnTo>
                    <a:pt x="41022" y="13702"/>
                  </a:lnTo>
                  <a:lnTo>
                    <a:pt x="40569" y="12714"/>
                  </a:lnTo>
                  <a:lnTo>
                    <a:pt x="40075" y="11727"/>
                  </a:lnTo>
                  <a:lnTo>
                    <a:pt x="39541" y="10821"/>
                  </a:lnTo>
                  <a:lnTo>
                    <a:pt x="38965" y="9875"/>
                  </a:lnTo>
                  <a:lnTo>
                    <a:pt x="38347" y="9011"/>
                  </a:lnTo>
                  <a:lnTo>
                    <a:pt x="37689" y="8147"/>
                  </a:lnTo>
                  <a:lnTo>
                    <a:pt x="36948" y="7365"/>
                  </a:lnTo>
                  <a:lnTo>
                    <a:pt x="36208" y="6583"/>
                  </a:lnTo>
                  <a:lnTo>
                    <a:pt x="35426" y="5843"/>
                  </a:lnTo>
                  <a:lnTo>
                    <a:pt x="34644" y="5143"/>
                  </a:lnTo>
                  <a:lnTo>
                    <a:pt x="33780" y="4444"/>
                  </a:lnTo>
                  <a:lnTo>
                    <a:pt x="32916" y="3827"/>
                  </a:lnTo>
                  <a:lnTo>
                    <a:pt x="32011" y="3251"/>
                  </a:lnTo>
                  <a:lnTo>
                    <a:pt x="31065" y="2716"/>
                  </a:lnTo>
                  <a:lnTo>
                    <a:pt x="30077" y="2222"/>
                  </a:lnTo>
                  <a:lnTo>
                    <a:pt x="29090" y="1770"/>
                  </a:lnTo>
                  <a:lnTo>
                    <a:pt x="28061" y="1358"/>
                  </a:lnTo>
                  <a:lnTo>
                    <a:pt x="27033" y="1029"/>
                  </a:lnTo>
                  <a:lnTo>
                    <a:pt x="25963" y="700"/>
                  </a:lnTo>
                  <a:lnTo>
                    <a:pt x="24893" y="453"/>
                  </a:lnTo>
                  <a:lnTo>
                    <a:pt x="23782" y="247"/>
                  </a:lnTo>
                  <a:lnTo>
                    <a:pt x="22671" y="124"/>
                  </a:lnTo>
                  <a:lnTo>
                    <a:pt x="21519" y="42"/>
                  </a:lnTo>
                  <a:lnTo>
                    <a:pt x="20367" y="0"/>
                  </a:lnTo>
                  <a:close/>
                  <a:moveTo>
                    <a:pt x="42789" y="22474"/>
                  </a:moveTo>
                  <a:lnTo>
                    <a:pt x="42750" y="23700"/>
                  </a:lnTo>
                  <a:lnTo>
                    <a:pt x="42742" y="23823"/>
                  </a:lnTo>
                  <a:lnTo>
                    <a:pt x="42750" y="23741"/>
                  </a:lnTo>
                  <a:lnTo>
                    <a:pt x="42791" y="22506"/>
                  </a:lnTo>
                  <a:lnTo>
                    <a:pt x="42789" y="22474"/>
                  </a:lnTo>
                  <a:close/>
                  <a:moveTo>
                    <a:pt x="42742" y="23823"/>
                  </a:moveTo>
                  <a:lnTo>
                    <a:pt x="42742" y="23823"/>
                  </a:lnTo>
                  <a:lnTo>
                    <a:pt x="42742" y="23823"/>
                  </a:lnTo>
                  <a:close/>
                  <a:moveTo>
                    <a:pt x="42742" y="23823"/>
                  </a:moveTo>
                  <a:lnTo>
                    <a:pt x="42626" y="24975"/>
                  </a:lnTo>
                  <a:lnTo>
                    <a:pt x="42489" y="26004"/>
                  </a:lnTo>
                  <a:lnTo>
                    <a:pt x="42668" y="24934"/>
                  </a:lnTo>
                  <a:lnTo>
                    <a:pt x="42742" y="23823"/>
                  </a:lnTo>
                  <a:close/>
                  <a:moveTo>
                    <a:pt x="42489" y="26004"/>
                  </a:moveTo>
                  <a:lnTo>
                    <a:pt x="42462" y="26168"/>
                  </a:lnTo>
                  <a:lnTo>
                    <a:pt x="42256" y="27403"/>
                  </a:lnTo>
                  <a:lnTo>
                    <a:pt x="42462" y="26209"/>
                  </a:lnTo>
                  <a:lnTo>
                    <a:pt x="42489" y="26004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458;p55">
              <a:extLst>
                <a:ext uri="{FF2B5EF4-FFF2-40B4-BE49-F238E27FC236}">
                  <a16:creationId xmlns:a16="http://schemas.microsoft.com/office/drawing/2014/main" id="{DCE6F9BA-64DE-4787-B675-3A11E9973FB6}"/>
                </a:ext>
              </a:extLst>
            </p:cNvPr>
            <p:cNvSpPr/>
            <p:nvPr/>
          </p:nvSpPr>
          <p:spPr>
            <a:xfrm>
              <a:off x="6580575" y="3365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459;p55">
              <a:extLst>
                <a:ext uri="{FF2B5EF4-FFF2-40B4-BE49-F238E27FC236}">
                  <a16:creationId xmlns:a16="http://schemas.microsoft.com/office/drawing/2014/main" id="{851F2762-B067-48C1-A06F-2ACC038E5FA1}"/>
                </a:ext>
              </a:extLst>
            </p:cNvPr>
            <p:cNvSpPr/>
            <p:nvPr/>
          </p:nvSpPr>
          <p:spPr>
            <a:xfrm>
              <a:off x="6589825" y="3364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460;p55">
              <a:extLst>
                <a:ext uri="{FF2B5EF4-FFF2-40B4-BE49-F238E27FC236}">
                  <a16:creationId xmlns:a16="http://schemas.microsoft.com/office/drawing/2014/main" id="{F9CC6D95-247A-42C3-A0DA-DCC387C21CCA}"/>
                </a:ext>
              </a:extLst>
            </p:cNvPr>
            <p:cNvSpPr/>
            <p:nvPr/>
          </p:nvSpPr>
          <p:spPr>
            <a:xfrm>
              <a:off x="6568225" y="336457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247" y="42"/>
                  </a:lnTo>
                  <a:lnTo>
                    <a:pt x="494" y="42"/>
                  </a:lnTo>
                  <a:lnTo>
                    <a:pt x="494" y="42"/>
                  </a:lnTo>
                  <a:lnTo>
                    <a:pt x="247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461;p55">
              <a:extLst>
                <a:ext uri="{FF2B5EF4-FFF2-40B4-BE49-F238E27FC236}">
                  <a16:creationId xmlns:a16="http://schemas.microsoft.com/office/drawing/2014/main" id="{CA47EAC2-6E81-43CA-B51B-934C426C7435}"/>
                </a:ext>
              </a:extLst>
            </p:cNvPr>
            <p:cNvSpPr/>
            <p:nvPr/>
          </p:nvSpPr>
          <p:spPr>
            <a:xfrm>
              <a:off x="6786300" y="33532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462;p55">
              <a:extLst>
                <a:ext uri="{FF2B5EF4-FFF2-40B4-BE49-F238E27FC236}">
                  <a16:creationId xmlns:a16="http://schemas.microsoft.com/office/drawing/2014/main" id="{58AC4F23-4DDB-4CEF-9179-01D6D4835B36}"/>
                </a:ext>
              </a:extLst>
            </p:cNvPr>
            <p:cNvSpPr/>
            <p:nvPr/>
          </p:nvSpPr>
          <p:spPr>
            <a:xfrm>
              <a:off x="6812000" y="3344000"/>
              <a:ext cx="1050" cy="1075"/>
            </a:xfrm>
            <a:custGeom>
              <a:avLst/>
              <a:gdLst/>
              <a:ahLst/>
              <a:cxnLst/>
              <a:rect l="l" t="t" r="r" b="b"/>
              <a:pathLst>
                <a:path w="42" h="43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463;p55">
              <a:extLst>
                <a:ext uri="{FF2B5EF4-FFF2-40B4-BE49-F238E27FC236}">
                  <a16:creationId xmlns:a16="http://schemas.microsoft.com/office/drawing/2014/main" id="{A4CEF1EC-ECA1-40CF-968A-506BA0101A9B}"/>
                </a:ext>
              </a:extLst>
            </p:cNvPr>
            <p:cNvSpPr/>
            <p:nvPr/>
          </p:nvSpPr>
          <p:spPr>
            <a:xfrm>
              <a:off x="6928250" y="3340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464;p55">
              <a:extLst>
                <a:ext uri="{FF2B5EF4-FFF2-40B4-BE49-F238E27FC236}">
                  <a16:creationId xmlns:a16="http://schemas.microsoft.com/office/drawing/2014/main" id="{677ADDA3-F982-4FD8-89E2-1F38F3C355F8}"/>
                </a:ext>
              </a:extLst>
            </p:cNvPr>
            <p:cNvSpPr/>
            <p:nvPr/>
          </p:nvSpPr>
          <p:spPr>
            <a:xfrm>
              <a:off x="6748225" y="3340925"/>
              <a:ext cx="38100" cy="12375"/>
            </a:xfrm>
            <a:custGeom>
              <a:avLst/>
              <a:gdLst/>
              <a:ahLst/>
              <a:cxnLst/>
              <a:rect l="l" t="t" r="r" b="b"/>
              <a:pathLst>
                <a:path w="1524" h="495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371" y="206"/>
                  </a:lnTo>
                  <a:lnTo>
                    <a:pt x="741" y="330"/>
                  </a:lnTo>
                  <a:lnTo>
                    <a:pt x="1153" y="453"/>
                  </a:lnTo>
                  <a:lnTo>
                    <a:pt x="1523" y="494"/>
                  </a:lnTo>
                  <a:lnTo>
                    <a:pt x="1523" y="494"/>
                  </a:lnTo>
                  <a:lnTo>
                    <a:pt x="1153" y="453"/>
                  </a:lnTo>
                  <a:lnTo>
                    <a:pt x="741" y="330"/>
                  </a:lnTo>
                  <a:lnTo>
                    <a:pt x="371" y="20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465;p55">
              <a:extLst>
                <a:ext uri="{FF2B5EF4-FFF2-40B4-BE49-F238E27FC236}">
                  <a16:creationId xmlns:a16="http://schemas.microsoft.com/office/drawing/2014/main" id="{7B0BC9FA-53D6-4201-9E9A-8FE75073C6F8}"/>
                </a:ext>
              </a:extLst>
            </p:cNvPr>
            <p:cNvSpPr/>
            <p:nvPr/>
          </p:nvSpPr>
          <p:spPr>
            <a:xfrm>
              <a:off x="6908700" y="3339900"/>
              <a:ext cx="19575" cy="1050"/>
            </a:xfrm>
            <a:custGeom>
              <a:avLst/>
              <a:gdLst/>
              <a:ahLst/>
              <a:cxnLst/>
              <a:rect l="l" t="t" r="r" b="b"/>
              <a:pathLst>
                <a:path w="783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71" y="41"/>
                  </a:lnTo>
                  <a:lnTo>
                    <a:pt x="782" y="41"/>
                  </a:lnTo>
                  <a:lnTo>
                    <a:pt x="782" y="41"/>
                  </a:lnTo>
                  <a:lnTo>
                    <a:pt x="371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466;p55">
              <a:extLst>
                <a:ext uri="{FF2B5EF4-FFF2-40B4-BE49-F238E27FC236}">
                  <a16:creationId xmlns:a16="http://schemas.microsoft.com/office/drawing/2014/main" id="{F37DA39A-7DCB-45B5-A2D6-FF1D8244D3B7}"/>
                </a:ext>
              </a:extLst>
            </p:cNvPr>
            <p:cNvSpPr/>
            <p:nvPr/>
          </p:nvSpPr>
          <p:spPr>
            <a:xfrm>
              <a:off x="6828475" y="3329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467;p55">
              <a:extLst>
                <a:ext uri="{FF2B5EF4-FFF2-40B4-BE49-F238E27FC236}">
                  <a16:creationId xmlns:a16="http://schemas.microsoft.com/office/drawing/2014/main" id="{FA0F27DC-E801-4A9D-BB00-A5EBAA9E9EB8}"/>
                </a:ext>
              </a:extLst>
            </p:cNvPr>
            <p:cNvSpPr/>
            <p:nvPr/>
          </p:nvSpPr>
          <p:spPr>
            <a:xfrm>
              <a:off x="6840800" y="332652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48" y="42"/>
                  </a:lnTo>
                  <a:lnTo>
                    <a:pt x="495" y="42"/>
                  </a:lnTo>
                  <a:lnTo>
                    <a:pt x="495" y="42"/>
                  </a:lnTo>
                  <a:lnTo>
                    <a:pt x="248" y="4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468;p55">
              <a:extLst>
                <a:ext uri="{FF2B5EF4-FFF2-40B4-BE49-F238E27FC236}">
                  <a16:creationId xmlns:a16="http://schemas.microsoft.com/office/drawing/2014/main" id="{E07F01A3-2A95-424F-B393-B45A3502E275}"/>
                </a:ext>
              </a:extLst>
            </p:cNvPr>
            <p:cNvSpPr/>
            <p:nvPr/>
          </p:nvSpPr>
          <p:spPr>
            <a:xfrm>
              <a:off x="6840800" y="3326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469;p55">
              <a:extLst>
                <a:ext uri="{FF2B5EF4-FFF2-40B4-BE49-F238E27FC236}">
                  <a16:creationId xmlns:a16="http://schemas.microsoft.com/office/drawing/2014/main" id="{5523A44D-7BEC-42FE-B672-6004AC91C5BC}"/>
                </a:ext>
              </a:extLst>
            </p:cNvPr>
            <p:cNvSpPr/>
            <p:nvPr/>
          </p:nvSpPr>
          <p:spPr>
            <a:xfrm>
              <a:off x="6629950" y="32956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470;p55">
              <a:extLst>
                <a:ext uri="{FF2B5EF4-FFF2-40B4-BE49-F238E27FC236}">
                  <a16:creationId xmlns:a16="http://schemas.microsoft.com/office/drawing/2014/main" id="{71F07517-7953-4389-BC63-7B121FFC8F16}"/>
                </a:ext>
              </a:extLst>
            </p:cNvPr>
            <p:cNvSpPr/>
            <p:nvPr/>
          </p:nvSpPr>
          <p:spPr>
            <a:xfrm>
              <a:off x="6629950" y="3295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471;p55">
              <a:extLst>
                <a:ext uri="{FF2B5EF4-FFF2-40B4-BE49-F238E27FC236}">
                  <a16:creationId xmlns:a16="http://schemas.microsoft.com/office/drawing/2014/main" id="{98A87FFB-D6B9-4BE0-B625-FD56740A3EBC}"/>
                </a:ext>
              </a:extLst>
            </p:cNvPr>
            <p:cNvSpPr/>
            <p:nvPr/>
          </p:nvSpPr>
          <p:spPr>
            <a:xfrm>
              <a:off x="6658750" y="3285375"/>
              <a:ext cx="35000" cy="10325"/>
            </a:xfrm>
            <a:custGeom>
              <a:avLst/>
              <a:gdLst/>
              <a:ahLst/>
              <a:cxnLst/>
              <a:rect l="l" t="t" r="r" b="b"/>
              <a:pathLst>
                <a:path w="1400" h="41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371" y="1"/>
                  </a:lnTo>
                  <a:lnTo>
                    <a:pt x="741" y="83"/>
                  </a:lnTo>
                  <a:lnTo>
                    <a:pt x="1070" y="248"/>
                  </a:lnTo>
                  <a:lnTo>
                    <a:pt x="1399" y="412"/>
                  </a:lnTo>
                  <a:lnTo>
                    <a:pt x="1399" y="412"/>
                  </a:lnTo>
                  <a:lnTo>
                    <a:pt x="1070" y="248"/>
                  </a:lnTo>
                  <a:lnTo>
                    <a:pt x="741" y="83"/>
                  </a:lnTo>
                  <a:lnTo>
                    <a:pt x="371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472;p55">
              <a:extLst>
                <a:ext uri="{FF2B5EF4-FFF2-40B4-BE49-F238E27FC236}">
                  <a16:creationId xmlns:a16="http://schemas.microsoft.com/office/drawing/2014/main" id="{338B17B3-3279-4071-ACB2-B33165498B5C}"/>
                </a:ext>
              </a:extLst>
            </p:cNvPr>
            <p:cNvSpPr/>
            <p:nvPr/>
          </p:nvSpPr>
          <p:spPr>
            <a:xfrm>
              <a:off x="6658750" y="3285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473;p55">
              <a:extLst>
                <a:ext uri="{FF2B5EF4-FFF2-40B4-BE49-F238E27FC236}">
                  <a16:creationId xmlns:a16="http://schemas.microsoft.com/office/drawing/2014/main" id="{F85F1608-CAE9-435B-BDF3-9DFD4EC4B4CC}"/>
                </a:ext>
              </a:extLst>
            </p:cNvPr>
            <p:cNvSpPr/>
            <p:nvPr/>
          </p:nvSpPr>
          <p:spPr>
            <a:xfrm>
              <a:off x="7069175" y="3256575"/>
              <a:ext cx="0" cy="1050"/>
            </a:xfrm>
            <a:custGeom>
              <a:avLst/>
              <a:gdLst/>
              <a:ahLst/>
              <a:cxnLst/>
              <a:rect l="l" t="t" r="r" b="b"/>
              <a:pathLst>
                <a:path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474;p55">
              <a:extLst>
                <a:ext uri="{FF2B5EF4-FFF2-40B4-BE49-F238E27FC236}">
                  <a16:creationId xmlns:a16="http://schemas.microsoft.com/office/drawing/2014/main" id="{3B29E034-5114-4E0D-BB65-4C8166876965}"/>
                </a:ext>
              </a:extLst>
            </p:cNvPr>
            <p:cNvSpPr/>
            <p:nvPr/>
          </p:nvSpPr>
          <p:spPr>
            <a:xfrm>
              <a:off x="6326500" y="3168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475;p55">
              <a:extLst>
                <a:ext uri="{FF2B5EF4-FFF2-40B4-BE49-F238E27FC236}">
                  <a16:creationId xmlns:a16="http://schemas.microsoft.com/office/drawing/2014/main" id="{8EC80607-4249-4A63-934A-62EDC90C2AC7}"/>
                </a:ext>
              </a:extLst>
            </p:cNvPr>
            <p:cNvSpPr/>
            <p:nvPr/>
          </p:nvSpPr>
          <p:spPr>
            <a:xfrm>
              <a:off x="6301825" y="3162975"/>
              <a:ext cx="23675" cy="5175"/>
            </a:xfrm>
            <a:custGeom>
              <a:avLst/>
              <a:gdLst/>
              <a:ahLst/>
              <a:cxnLst/>
              <a:rect l="l" t="t" r="r" b="b"/>
              <a:pathLst>
                <a:path w="947" h="20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47" y="0"/>
                  </a:lnTo>
                  <a:lnTo>
                    <a:pt x="494" y="42"/>
                  </a:lnTo>
                  <a:lnTo>
                    <a:pt x="741" y="124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741" y="124"/>
                  </a:lnTo>
                  <a:lnTo>
                    <a:pt x="494" y="42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476;p55">
              <a:extLst>
                <a:ext uri="{FF2B5EF4-FFF2-40B4-BE49-F238E27FC236}">
                  <a16:creationId xmlns:a16="http://schemas.microsoft.com/office/drawing/2014/main" id="{33D8F613-3F5C-4C17-840B-C6391E29E3F0}"/>
                </a:ext>
              </a:extLst>
            </p:cNvPr>
            <p:cNvSpPr/>
            <p:nvPr/>
          </p:nvSpPr>
          <p:spPr>
            <a:xfrm>
              <a:off x="6301825" y="3162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477;p55">
              <a:extLst>
                <a:ext uri="{FF2B5EF4-FFF2-40B4-BE49-F238E27FC236}">
                  <a16:creationId xmlns:a16="http://schemas.microsoft.com/office/drawing/2014/main" id="{D211FF9D-42FD-4658-9F54-A40531B12D1F}"/>
                </a:ext>
              </a:extLst>
            </p:cNvPr>
            <p:cNvSpPr/>
            <p:nvPr/>
          </p:nvSpPr>
          <p:spPr>
            <a:xfrm>
              <a:off x="6732800" y="30436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478;p55">
              <a:extLst>
                <a:ext uri="{FF2B5EF4-FFF2-40B4-BE49-F238E27FC236}">
                  <a16:creationId xmlns:a16="http://schemas.microsoft.com/office/drawing/2014/main" id="{3C3B5443-207D-460B-8748-8BA3F6F865EA}"/>
                </a:ext>
              </a:extLst>
            </p:cNvPr>
            <p:cNvSpPr/>
            <p:nvPr/>
          </p:nvSpPr>
          <p:spPr>
            <a:xfrm>
              <a:off x="6723550" y="3010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479;p55">
              <a:extLst>
                <a:ext uri="{FF2B5EF4-FFF2-40B4-BE49-F238E27FC236}">
                  <a16:creationId xmlns:a16="http://schemas.microsoft.com/office/drawing/2014/main" id="{C2E1FB20-E7F0-4713-9D58-2AAA6EFD4DF0}"/>
                </a:ext>
              </a:extLst>
            </p:cNvPr>
            <p:cNvSpPr/>
            <p:nvPr/>
          </p:nvSpPr>
          <p:spPr>
            <a:xfrm>
              <a:off x="6718400" y="3010750"/>
              <a:ext cx="5175" cy="25"/>
            </a:xfrm>
            <a:custGeom>
              <a:avLst/>
              <a:gdLst/>
              <a:ahLst/>
              <a:cxnLst/>
              <a:rect l="l" t="t" r="r" b="b"/>
              <a:pathLst>
                <a:path w="207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480;p55">
              <a:extLst>
                <a:ext uri="{FF2B5EF4-FFF2-40B4-BE49-F238E27FC236}">
                  <a16:creationId xmlns:a16="http://schemas.microsoft.com/office/drawing/2014/main" id="{0AFE048C-312E-40D3-96A4-9EAAA08C3139}"/>
                </a:ext>
              </a:extLst>
            </p:cNvPr>
            <p:cNvSpPr/>
            <p:nvPr/>
          </p:nvSpPr>
          <p:spPr>
            <a:xfrm>
              <a:off x="6717375" y="30107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481;p55">
              <a:extLst>
                <a:ext uri="{FF2B5EF4-FFF2-40B4-BE49-F238E27FC236}">
                  <a16:creationId xmlns:a16="http://schemas.microsoft.com/office/drawing/2014/main" id="{43AE4340-9D1C-4B52-BAD2-BCF4AB0A8E0C}"/>
                </a:ext>
              </a:extLst>
            </p:cNvPr>
            <p:cNvSpPr/>
            <p:nvPr/>
          </p:nvSpPr>
          <p:spPr>
            <a:xfrm>
              <a:off x="6744125" y="300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482;p55">
              <a:extLst>
                <a:ext uri="{FF2B5EF4-FFF2-40B4-BE49-F238E27FC236}">
                  <a16:creationId xmlns:a16="http://schemas.microsoft.com/office/drawing/2014/main" id="{37F6C253-C77A-4585-8B11-2B77731060AC}"/>
                </a:ext>
              </a:extLst>
            </p:cNvPr>
            <p:cNvSpPr/>
            <p:nvPr/>
          </p:nvSpPr>
          <p:spPr>
            <a:xfrm>
              <a:off x="674412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83;p55">
              <a:extLst>
                <a:ext uri="{FF2B5EF4-FFF2-40B4-BE49-F238E27FC236}">
                  <a16:creationId xmlns:a16="http://schemas.microsoft.com/office/drawing/2014/main" id="{3DA3D211-A289-4CCF-A60D-614EE8D1D44A}"/>
                </a:ext>
              </a:extLst>
            </p:cNvPr>
            <p:cNvSpPr/>
            <p:nvPr/>
          </p:nvSpPr>
          <p:spPr>
            <a:xfrm>
              <a:off x="6745150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84;p55">
              <a:extLst>
                <a:ext uri="{FF2B5EF4-FFF2-40B4-BE49-F238E27FC236}">
                  <a16:creationId xmlns:a16="http://schemas.microsoft.com/office/drawing/2014/main" id="{567A32F9-050E-40A0-8646-B9B5C063CABD}"/>
                </a:ext>
              </a:extLst>
            </p:cNvPr>
            <p:cNvSpPr/>
            <p:nvPr/>
          </p:nvSpPr>
          <p:spPr>
            <a:xfrm>
              <a:off x="674617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85;p55">
              <a:extLst>
                <a:ext uri="{FF2B5EF4-FFF2-40B4-BE49-F238E27FC236}">
                  <a16:creationId xmlns:a16="http://schemas.microsoft.com/office/drawing/2014/main" id="{FE16BE3C-8EE5-4AD6-B553-A49547631EBE}"/>
                </a:ext>
              </a:extLst>
            </p:cNvPr>
            <p:cNvSpPr/>
            <p:nvPr/>
          </p:nvSpPr>
          <p:spPr>
            <a:xfrm>
              <a:off x="6625825" y="2977825"/>
              <a:ext cx="107000" cy="65850"/>
            </a:xfrm>
            <a:custGeom>
              <a:avLst/>
              <a:gdLst/>
              <a:ahLst/>
              <a:cxnLst/>
              <a:rect l="l" t="t" r="r" b="b"/>
              <a:pathLst>
                <a:path w="4280" h="2634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30" y="576"/>
                  </a:lnTo>
                  <a:lnTo>
                    <a:pt x="659" y="1152"/>
                  </a:lnTo>
                  <a:lnTo>
                    <a:pt x="865" y="1399"/>
                  </a:lnTo>
                  <a:lnTo>
                    <a:pt x="1112" y="1646"/>
                  </a:lnTo>
                  <a:lnTo>
                    <a:pt x="1317" y="1852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852" y="2181"/>
                  </a:lnTo>
                  <a:lnTo>
                    <a:pt x="2099" y="2305"/>
                  </a:lnTo>
                  <a:lnTo>
                    <a:pt x="2634" y="2469"/>
                  </a:lnTo>
                  <a:lnTo>
                    <a:pt x="3210" y="2593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4280" y="2634"/>
                  </a:lnTo>
                  <a:lnTo>
                    <a:pt x="4280" y="2634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3210" y="2593"/>
                  </a:lnTo>
                  <a:lnTo>
                    <a:pt x="2634" y="2469"/>
                  </a:lnTo>
                  <a:lnTo>
                    <a:pt x="2099" y="2305"/>
                  </a:lnTo>
                  <a:lnTo>
                    <a:pt x="1852" y="2181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317" y="1852"/>
                  </a:lnTo>
                  <a:lnTo>
                    <a:pt x="1112" y="1646"/>
                  </a:lnTo>
                  <a:lnTo>
                    <a:pt x="865" y="1399"/>
                  </a:lnTo>
                  <a:lnTo>
                    <a:pt x="659" y="1152"/>
                  </a:lnTo>
                  <a:lnTo>
                    <a:pt x="330" y="576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86;p55">
              <a:extLst>
                <a:ext uri="{FF2B5EF4-FFF2-40B4-BE49-F238E27FC236}">
                  <a16:creationId xmlns:a16="http://schemas.microsoft.com/office/drawing/2014/main" id="{BCA5FDA0-B40A-488A-A575-EF578590908E}"/>
                </a:ext>
              </a:extLst>
            </p:cNvPr>
            <p:cNvSpPr/>
            <p:nvPr/>
          </p:nvSpPr>
          <p:spPr>
            <a:xfrm>
              <a:off x="6625825" y="297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87;p55">
              <a:extLst>
                <a:ext uri="{FF2B5EF4-FFF2-40B4-BE49-F238E27FC236}">
                  <a16:creationId xmlns:a16="http://schemas.microsoft.com/office/drawing/2014/main" id="{39506D67-96DA-480F-9589-031AAAA6E48D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88;p55">
              <a:extLst>
                <a:ext uri="{FF2B5EF4-FFF2-40B4-BE49-F238E27FC236}">
                  <a16:creationId xmlns:a16="http://schemas.microsoft.com/office/drawing/2014/main" id="{B03B7494-B9BD-427E-A336-3F09CC567882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89;p55">
              <a:extLst>
                <a:ext uri="{FF2B5EF4-FFF2-40B4-BE49-F238E27FC236}">
                  <a16:creationId xmlns:a16="http://schemas.microsoft.com/office/drawing/2014/main" id="{BB09E589-2822-44CF-9E76-C5995F103672}"/>
                </a:ext>
              </a:extLst>
            </p:cNvPr>
            <p:cNvSpPr/>
            <p:nvPr/>
          </p:nvSpPr>
          <p:spPr>
            <a:xfrm>
              <a:off x="6633025" y="2936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90;p55">
              <a:extLst>
                <a:ext uri="{FF2B5EF4-FFF2-40B4-BE49-F238E27FC236}">
                  <a16:creationId xmlns:a16="http://schemas.microsoft.com/office/drawing/2014/main" id="{A4FEEB0C-9E1E-45D7-A496-FB21B7A64CB8}"/>
                </a:ext>
              </a:extLst>
            </p:cNvPr>
            <p:cNvSpPr/>
            <p:nvPr/>
          </p:nvSpPr>
          <p:spPr>
            <a:xfrm>
              <a:off x="6620675" y="2929475"/>
              <a:ext cx="12375" cy="7225"/>
            </a:xfrm>
            <a:custGeom>
              <a:avLst/>
              <a:gdLst/>
              <a:ahLst/>
              <a:cxnLst/>
              <a:rect l="l" t="t" r="r" b="b"/>
              <a:pathLst>
                <a:path w="495" h="289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83" y="1"/>
                  </a:lnTo>
                  <a:lnTo>
                    <a:pt x="207" y="83"/>
                  </a:lnTo>
                  <a:lnTo>
                    <a:pt x="495" y="289"/>
                  </a:lnTo>
                  <a:lnTo>
                    <a:pt x="495" y="289"/>
                  </a:lnTo>
                  <a:lnTo>
                    <a:pt x="207" y="83"/>
                  </a:lnTo>
                  <a:lnTo>
                    <a:pt x="83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91;p55">
              <a:extLst>
                <a:ext uri="{FF2B5EF4-FFF2-40B4-BE49-F238E27FC236}">
                  <a16:creationId xmlns:a16="http://schemas.microsoft.com/office/drawing/2014/main" id="{849743F7-1F23-4ECE-95B8-C8AFFD15A390}"/>
                </a:ext>
              </a:extLst>
            </p:cNvPr>
            <p:cNvSpPr/>
            <p:nvPr/>
          </p:nvSpPr>
          <p:spPr>
            <a:xfrm>
              <a:off x="6696800" y="2790625"/>
              <a:ext cx="1050" cy="1050"/>
            </a:xfrm>
            <a:custGeom>
              <a:avLst/>
              <a:gdLst/>
              <a:ahLst/>
              <a:cxnLst/>
              <a:rect l="l" t="t" r="r" b="b"/>
              <a:pathLst>
                <a:path w="42" h="42" fill="none" extrusionOk="0">
                  <a:moveTo>
                    <a:pt x="42" y="0"/>
                  </a:moveTo>
                  <a:lnTo>
                    <a:pt x="42" y="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2;p55">
              <a:extLst>
                <a:ext uri="{FF2B5EF4-FFF2-40B4-BE49-F238E27FC236}">
                  <a16:creationId xmlns:a16="http://schemas.microsoft.com/office/drawing/2014/main" id="{E740B8DC-DB16-4B36-9B83-10A2E327507A}"/>
                </a:ext>
              </a:extLst>
            </p:cNvPr>
            <p:cNvSpPr/>
            <p:nvPr/>
          </p:nvSpPr>
          <p:spPr>
            <a:xfrm>
              <a:off x="6730750" y="2787525"/>
              <a:ext cx="121400" cy="66900"/>
            </a:xfrm>
            <a:custGeom>
              <a:avLst/>
              <a:gdLst/>
              <a:ahLst/>
              <a:cxnLst/>
              <a:rect l="l" t="t" r="r" b="b"/>
              <a:pathLst>
                <a:path w="4856" h="267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741" y="42"/>
                  </a:lnTo>
                  <a:lnTo>
                    <a:pt x="1482" y="165"/>
                  </a:lnTo>
                  <a:lnTo>
                    <a:pt x="2181" y="371"/>
                  </a:lnTo>
                  <a:lnTo>
                    <a:pt x="2839" y="700"/>
                  </a:lnTo>
                  <a:lnTo>
                    <a:pt x="3169" y="865"/>
                  </a:lnTo>
                  <a:lnTo>
                    <a:pt x="3457" y="1070"/>
                  </a:lnTo>
                  <a:lnTo>
                    <a:pt x="3745" y="1276"/>
                  </a:lnTo>
                  <a:lnTo>
                    <a:pt x="3991" y="1523"/>
                  </a:lnTo>
                  <a:lnTo>
                    <a:pt x="4238" y="1770"/>
                  </a:lnTo>
                  <a:lnTo>
                    <a:pt x="4485" y="2058"/>
                  </a:lnTo>
                  <a:lnTo>
                    <a:pt x="4650" y="2346"/>
                  </a:lnTo>
                  <a:lnTo>
                    <a:pt x="4855" y="2675"/>
                  </a:lnTo>
                  <a:lnTo>
                    <a:pt x="4855" y="2675"/>
                  </a:lnTo>
                  <a:lnTo>
                    <a:pt x="4650" y="2346"/>
                  </a:lnTo>
                  <a:lnTo>
                    <a:pt x="4485" y="2058"/>
                  </a:lnTo>
                  <a:lnTo>
                    <a:pt x="4238" y="1770"/>
                  </a:lnTo>
                  <a:lnTo>
                    <a:pt x="3991" y="1523"/>
                  </a:lnTo>
                  <a:lnTo>
                    <a:pt x="3745" y="1276"/>
                  </a:lnTo>
                  <a:lnTo>
                    <a:pt x="3457" y="1070"/>
                  </a:lnTo>
                  <a:lnTo>
                    <a:pt x="3169" y="865"/>
                  </a:lnTo>
                  <a:lnTo>
                    <a:pt x="2839" y="700"/>
                  </a:lnTo>
                  <a:lnTo>
                    <a:pt x="2181" y="371"/>
                  </a:lnTo>
                  <a:lnTo>
                    <a:pt x="1482" y="165"/>
                  </a:lnTo>
                  <a:lnTo>
                    <a:pt x="741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493;p55">
              <a:extLst>
                <a:ext uri="{FF2B5EF4-FFF2-40B4-BE49-F238E27FC236}">
                  <a16:creationId xmlns:a16="http://schemas.microsoft.com/office/drawing/2014/main" id="{944EE630-19E7-4B5B-B72C-225D89FF6444}"/>
                </a:ext>
              </a:extLst>
            </p:cNvPr>
            <p:cNvSpPr/>
            <p:nvPr/>
          </p:nvSpPr>
          <p:spPr>
            <a:xfrm>
              <a:off x="6730750" y="2787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494;p55">
              <a:extLst>
                <a:ext uri="{FF2B5EF4-FFF2-40B4-BE49-F238E27FC236}">
                  <a16:creationId xmlns:a16="http://schemas.microsoft.com/office/drawing/2014/main" id="{AA4DDE20-8EB0-492F-B56B-1B6CCB374B23}"/>
                </a:ext>
              </a:extLst>
            </p:cNvPr>
            <p:cNvSpPr/>
            <p:nvPr/>
          </p:nvSpPr>
          <p:spPr>
            <a:xfrm>
              <a:off x="6472575" y="273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495;p55">
              <a:extLst>
                <a:ext uri="{FF2B5EF4-FFF2-40B4-BE49-F238E27FC236}">
                  <a16:creationId xmlns:a16="http://schemas.microsoft.com/office/drawing/2014/main" id="{23DB1DBE-0A7B-4A94-8E2F-2C2E70E725D2}"/>
                </a:ext>
              </a:extLst>
            </p:cNvPr>
            <p:cNvSpPr/>
            <p:nvPr/>
          </p:nvSpPr>
          <p:spPr>
            <a:xfrm>
              <a:off x="6433475" y="2704200"/>
              <a:ext cx="39125" cy="29875"/>
            </a:xfrm>
            <a:custGeom>
              <a:avLst/>
              <a:gdLst/>
              <a:ahLst/>
              <a:cxnLst/>
              <a:rect l="l" t="t" r="r" b="b"/>
              <a:pathLst>
                <a:path w="1565" h="1195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4" y="248"/>
                  </a:lnTo>
                  <a:lnTo>
                    <a:pt x="247" y="454"/>
                  </a:lnTo>
                  <a:lnTo>
                    <a:pt x="412" y="659"/>
                  </a:lnTo>
                  <a:lnTo>
                    <a:pt x="577" y="824"/>
                  </a:lnTo>
                  <a:lnTo>
                    <a:pt x="823" y="988"/>
                  </a:lnTo>
                  <a:lnTo>
                    <a:pt x="1070" y="1071"/>
                  </a:lnTo>
                  <a:lnTo>
                    <a:pt x="1317" y="1153"/>
                  </a:lnTo>
                  <a:lnTo>
                    <a:pt x="1564" y="1194"/>
                  </a:lnTo>
                  <a:lnTo>
                    <a:pt x="1564" y="1194"/>
                  </a:lnTo>
                  <a:lnTo>
                    <a:pt x="1317" y="1153"/>
                  </a:lnTo>
                  <a:lnTo>
                    <a:pt x="1070" y="1071"/>
                  </a:lnTo>
                  <a:lnTo>
                    <a:pt x="823" y="988"/>
                  </a:lnTo>
                  <a:lnTo>
                    <a:pt x="577" y="824"/>
                  </a:lnTo>
                  <a:lnTo>
                    <a:pt x="412" y="659"/>
                  </a:lnTo>
                  <a:lnTo>
                    <a:pt x="247" y="454"/>
                  </a:lnTo>
                  <a:lnTo>
                    <a:pt x="124" y="248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496;p55">
              <a:extLst>
                <a:ext uri="{FF2B5EF4-FFF2-40B4-BE49-F238E27FC236}">
                  <a16:creationId xmlns:a16="http://schemas.microsoft.com/office/drawing/2014/main" id="{718F89C0-A13F-45B1-8D70-D94D8791247D}"/>
                </a:ext>
              </a:extLst>
            </p:cNvPr>
            <p:cNvSpPr/>
            <p:nvPr/>
          </p:nvSpPr>
          <p:spPr>
            <a:xfrm>
              <a:off x="6433475" y="27031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497;p55">
              <a:extLst>
                <a:ext uri="{FF2B5EF4-FFF2-40B4-BE49-F238E27FC236}">
                  <a16:creationId xmlns:a16="http://schemas.microsoft.com/office/drawing/2014/main" id="{07B7E023-06AB-4F15-936F-801C99A61CB2}"/>
                </a:ext>
              </a:extLst>
            </p:cNvPr>
            <p:cNvSpPr/>
            <p:nvPr/>
          </p:nvSpPr>
          <p:spPr>
            <a:xfrm>
              <a:off x="6306950" y="2702150"/>
              <a:ext cx="126550" cy="284950"/>
            </a:xfrm>
            <a:custGeom>
              <a:avLst/>
              <a:gdLst/>
              <a:ahLst/>
              <a:cxnLst/>
              <a:rect l="l" t="t" r="r" b="b"/>
              <a:pathLst>
                <a:path w="5062" h="11398" fill="none" extrusionOk="0">
                  <a:moveTo>
                    <a:pt x="5062" y="1"/>
                  </a:moveTo>
                  <a:lnTo>
                    <a:pt x="5062" y="1"/>
                  </a:lnTo>
                  <a:lnTo>
                    <a:pt x="4691" y="206"/>
                  </a:lnTo>
                  <a:lnTo>
                    <a:pt x="4362" y="453"/>
                  </a:lnTo>
                  <a:lnTo>
                    <a:pt x="4074" y="741"/>
                  </a:lnTo>
                  <a:lnTo>
                    <a:pt x="3827" y="1112"/>
                  </a:lnTo>
                  <a:lnTo>
                    <a:pt x="3622" y="1482"/>
                  </a:lnTo>
                  <a:lnTo>
                    <a:pt x="3416" y="1852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2305" y="4815"/>
                  </a:lnTo>
                  <a:lnTo>
                    <a:pt x="1523" y="6995"/>
                  </a:lnTo>
                  <a:lnTo>
                    <a:pt x="783" y="9176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1" y="10534"/>
                  </a:lnTo>
                  <a:lnTo>
                    <a:pt x="1" y="9670"/>
                  </a:lnTo>
                  <a:lnTo>
                    <a:pt x="1" y="9670"/>
                  </a:lnTo>
                  <a:lnTo>
                    <a:pt x="1" y="10534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783" y="9176"/>
                  </a:lnTo>
                  <a:lnTo>
                    <a:pt x="1523" y="6995"/>
                  </a:lnTo>
                  <a:lnTo>
                    <a:pt x="2305" y="4815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3416" y="1852"/>
                  </a:lnTo>
                  <a:lnTo>
                    <a:pt x="3622" y="1482"/>
                  </a:lnTo>
                  <a:lnTo>
                    <a:pt x="3827" y="1112"/>
                  </a:lnTo>
                  <a:lnTo>
                    <a:pt x="4074" y="741"/>
                  </a:lnTo>
                  <a:lnTo>
                    <a:pt x="4362" y="453"/>
                  </a:lnTo>
                  <a:lnTo>
                    <a:pt x="4691" y="206"/>
                  </a:lnTo>
                  <a:lnTo>
                    <a:pt x="5062" y="1"/>
                  </a:lnTo>
                  <a:lnTo>
                    <a:pt x="5062" y="1"/>
                  </a:lnTo>
                  <a:lnTo>
                    <a:pt x="5062" y="42"/>
                  </a:lnTo>
                  <a:lnTo>
                    <a:pt x="5062" y="42"/>
                  </a:lnTo>
                  <a:lnTo>
                    <a:pt x="50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498;p55">
              <a:extLst>
                <a:ext uri="{FF2B5EF4-FFF2-40B4-BE49-F238E27FC236}">
                  <a16:creationId xmlns:a16="http://schemas.microsoft.com/office/drawing/2014/main" id="{F684EA1D-B235-43F8-93EF-9EE3151E6FD1}"/>
                </a:ext>
              </a:extLst>
            </p:cNvPr>
            <p:cNvSpPr/>
            <p:nvPr/>
          </p:nvSpPr>
          <p:spPr>
            <a:xfrm>
              <a:off x="6551775" y="2656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499;p55">
              <a:extLst>
                <a:ext uri="{FF2B5EF4-FFF2-40B4-BE49-F238E27FC236}">
                  <a16:creationId xmlns:a16="http://schemas.microsoft.com/office/drawing/2014/main" id="{2CF2BE2B-006C-4D64-A8E6-C08FA8D3C6D3}"/>
                </a:ext>
              </a:extLst>
            </p:cNvPr>
            <p:cNvSpPr/>
            <p:nvPr/>
          </p:nvSpPr>
          <p:spPr>
            <a:xfrm>
              <a:off x="6567200" y="2632200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00;p55">
              <a:extLst>
                <a:ext uri="{FF2B5EF4-FFF2-40B4-BE49-F238E27FC236}">
                  <a16:creationId xmlns:a16="http://schemas.microsoft.com/office/drawing/2014/main" id="{25108924-A326-458E-9B0F-BD27FBBAA2AF}"/>
                </a:ext>
              </a:extLst>
            </p:cNvPr>
            <p:cNvSpPr/>
            <p:nvPr/>
          </p:nvSpPr>
          <p:spPr>
            <a:xfrm>
              <a:off x="7019800" y="2538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01;p55">
              <a:extLst>
                <a:ext uri="{FF2B5EF4-FFF2-40B4-BE49-F238E27FC236}">
                  <a16:creationId xmlns:a16="http://schemas.microsoft.com/office/drawing/2014/main" id="{B1FC3DB4-D36E-4837-BC41-5483C8708BC9}"/>
                </a:ext>
              </a:extLst>
            </p:cNvPr>
            <p:cNvSpPr/>
            <p:nvPr/>
          </p:nvSpPr>
          <p:spPr>
            <a:xfrm>
              <a:off x="7019800" y="2538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02;p55">
              <a:extLst>
                <a:ext uri="{FF2B5EF4-FFF2-40B4-BE49-F238E27FC236}">
                  <a16:creationId xmlns:a16="http://schemas.microsoft.com/office/drawing/2014/main" id="{376BD49B-F248-46C5-B545-20FDFCE10BAC}"/>
                </a:ext>
              </a:extLst>
            </p:cNvPr>
            <p:cNvSpPr/>
            <p:nvPr/>
          </p:nvSpPr>
          <p:spPr>
            <a:xfrm>
              <a:off x="7042425" y="2519050"/>
              <a:ext cx="11325" cy="5175"/>
            </a:xfrm>
            <a:custGeom>
              <a:avLst/>
              <a:gdLst/>
              <a:ahLst/>
              <a:cxnLst/>
              <a:rect l="l" t="t" r="r" b="b"/>
              <a:pathLst>
                <a:path w="453" h="20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24" y="1"/>
                  </a:lnTo>
                  <a:lnTo>
                    <a:pt x="247" y="42"/>
                  </a:lnTo>
                  <a:lnTo>
                    <a:pt x="329" y="124"/>
                  </a:lnTo>
                  <a:lnTo>
                    <a:pt x="453" y="207"/>
                  </a:lnTo>
                  <a:lnTo>
                    <a:pt x="453" y="207"/>
                  </a:lnTo>
                  <a:lnTo>
                    <a:pt x="329" y="124"/>
                  </a:lnTo>
                  <a:lnTo>
                    <a:pt x="247" y="42"/>
                  </a:lnTo>
                  <a:lnTo>
                    <a:pt x="124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503;p55">
              <a:extLst>
                <a:ext uri="{FF2B5EF4-FFF2-40B4-BE49-F238E27FC236}">
                  <a16:creationId xmlns:a16="http://schemas.microsoft.com/office/drawing/2014/main" id="{B72E9682-837F-4610-A521-46566BF7F3E1}"/>
                </a:ext>
              </a:extLst>
            </p:cNvPr>
            <p:cNvSpPr/>
            <p:nvPr/>
          </p:nvSpPr>
          <p:spPr>
            <a:xfrm>
              <a:off x="7042425" y="2519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504;p55">
              <a:extLst>
                <a:ext uri="{FF2B5EF4-FFF2-40B4-BE49-F238E27FC236}">
                  <a16:creationId xmlns:a16="http://schemas.microsoft.com/office/drawing/2014/main" id="{0662B3DA-2FE2-41FF-8DF1-17FA67656429}"/>
                </a:ext>
              </a:extLst>
            </p:cNvPr>
            <p:cNvSpPr/>
            <p:nvPr/>
          </p:nvSpPr>
          <p:spPr>
            <a:xfrm>
              <a:off x="6274050" y="2436775"/>
              <a:ext cx="1107825" cy="685075"/>
            </a:xfrm>
            <a:custGeom>
              <a:avLst/>
              <a:gdLst/>
              <a:ahLst/>
              <a:cxnLst/>
              <a:rect l="l" t="t" r="r" b="b"/>
              <a:pathLst>
                <a:path w="44313" h="27403" fill="none" extrusionOk="0">
                  <a:moveTo>
                    <a:pt x="21889" y="0"/>
                  </a:moveTo>
                  <a:lnTo>
                    <a:pt x="21889" y="0"/>
                  </a:lnTo>
                  <a:lnTo>
                    <a:pt x="20902" y="42"/>
                  </a:lnTo>
                  <a:lnTo>
                    <a:pt x="19914" y="83"/>
                  </a:lnTo>
                  <a:lnTo>
                    <a:pt x="18927" y="206"/>
                  </a:lnTo>
                  <a:lnTo>
                    <a:pt x="17980" y="330"/>
                  </a:lnTo>
                  <a:lnTo>
                    <a:pt x="17034" y="535"/>
                  </a:lnTo>
                  <a:lnTo>
                    <a:pt x="16088" y="782"/>
                  </a:lnTo>
                  <a:lnTo>
                    <a:pt x="15183" y="1029"/>
                  </a:lnTo>
                  <a:lnTo>
                    <a:pt x="14277" y="1317"/>
                  </a:lnTo>
                  <a:lnTo>
                    <a:pt x="13372" y="1687"/>
                  </a:lnTo>
                  <a:lnTo>
                    <a:pt x="12508" y="2058"/>
                  </a:lnTo>
                  <a:lnTo>
                    <a:pt x="11685" y="2469"/>
                  </a:lnTo>
                  <a:lnTo>
                    <a:pt x="10862" y="2922"/>
                  </a:lnTo>
                  <a:lnTo>
                    <a:pt x="10039" y="3374"/>
                  </a:lnTo>
                  <a:lnTo>
                    <a:pt x="9258" y="3909"/>
                  </a:lnTo>
                  <a:lnTo>
                    <a:pt x="8517" y="4444"/>
                  </a:lnTo>
                  <a:lnTo>
                    <a:pt x="7777" y="5020"/>
                  </a:lnTo>
                  <a:lnTo>
                    <a:pt x="7077" y="5596"/>
                  </a:lnTo>
                  <a:lnTo>
                    <a:pt x="6378" y="6254"/>
                  </a:lnTo>
                  <a:lnTo>
                    <a:pt x="5719" y="6913"/>
                  </a:lnTo>
                  <a:lnTo>
                    <a:pt x="5102" y="7571"/>
                  </a:lnTo>
                  <a:lnTo>
                    <a:pt x="4485" y="8270"/>
                  </a:lnTo>
                  <a:lnTo>
                    <a:pt x="3909" y="9011"/>
                  </a:lnTo>
                  <a:lnTo>
                    <a:pt x="3374" y="9793"/>
                  </a:lnTo>
                  <a:lnTo>
                    <a:pt x="2880" y="10575"/>
                  </a:lnTo>
                  <a:lnTo>
                    <a:pt x="2387" y="11356"/>
                  </a:lnTo>
                  <a:lnTo>
                    <a:pt x="1934" y="12179"/>
                  </a:lnTo>
                  <a:lnTo>
                    <a:pt x="1523" y="13043"/>
                  </a:lnTo>
                  <a:lnTo>
                    <a:pt x="1152" y="13907"/>
                  </a:lnTo>
                  <a:lnTo>
                    <a:pt x="823" y="14771"/>
                  </a:lnTo>
                  <a:lnTo>
                    <a:pt x="494" y="15676"/>
                  </a:lnTo>
                  <a:lnTo>
                    <a:pt x="247" y="16582"/>
                  </a:lnTo>
                  <a:lnTo>
                    <a:pt x="0" y="17528"/>
                  </a:lnTo>
                  <a:lnTo>
                    <a:pt x="0" y="17528"/>
                  </a:lnTo>
                  <a:lnTo>
                    <a:pt x="247" y="16582"/>
                  </a:lnTo>
                  <a:lnTo>
                    <a:pt x="494" y="15676"/>
                  </a:lnTo>
                  <a:lnTo>
                    <a:pt x="823" y="14771"/>
                  </a:lnTo>
                  <a:lnTo>
                    <a:pt x="1152" y="13907"/>
                  </a:lnTo>
                  <a:lnTo>
                    <a:pt x="1523" y="13043"/>
                  </a:lnTo>
                  <a:lnTo>
                    <a:pt x="1934" y="12220"/>
                  </a:lnTo>
                  <a:lnTo>
                    <a:pt x="2387" y="11397"/>
                  </a:lnTo>
                  <a:lnTo>
                    <a:pt x="2880" y="10575"/>
                  </a:lnTo>
                  <a:lnTo>
                    <a:pt x="3374" y="9793"/>
                  </a:lnTo>
                  <a:lnTo>
                    <a:pt x="3909" y="9052"/>
                  </a:lnTo>
                  <a:lnTo>
                    <a:pt x="4485" y="8312"/>
                  </a:lnTo>
                  <a:lnTo>
                    <a:pt x="5102" y="7612"/>
                  </a:lnTo>
                  <a:lnTo>
                    <a:pt x="5719" y="6913"/>
                  </a:lnTo>
                  <a:lnTo>
                    <a:pt x="6378" y="6295"/>
                  </a:lnTo>
                  <a:lnTo>
                    <a:pt x="7077" y="5637"/>
                  </a:lnTo>
                  <a:lnTo>
                    <a:pt x="7777" y="5061"/>
                  </a:lnTo>
                  <a:lnTo>
                    <a:pt x="8517" y="4485"/>
                  </a:lnTo>
                  <a:lnTo>
                    <a:pt x="9258" y="3950"/>
                  </a:lnTo>
                  <a:lnTo>
                    <a:pt x="10039" y="3457"/>
                  </a:lnTo>
                  <a:lnTo>
                    <a:pt x="10862" y="2963"/>
                  </a:lnTo>
                  <a:lnTo>
                    <a:pt x="11685" y="2510"/>
                  </a:lnTo>
                  <a:lnTo>
                    <a:pt x="12508" y="2099"/>
                  </a:lnTo>
                  <a:lnTo>
                    <a:pt x="13372" y="1728"/>
                  </a:lnTo>
                  <a:lnTo>
                    <a:pt x="14277" y="1399"/>
                  </a:lnTo>
                  <a:lnTo>
                    <a:pt x="15183" y="1111"/>
                  </a:lnTo>
                  <a:lnTo>
                    <a:pt x="16088" y="823"/>
                  </a:lnTo>
                  <a:lnTo>
                    <a:pt x="17034" y="618"/>
                  </a:lnTo>
                  <a:lnTo>
                    <a:pt x="17980" y="412"/>
                  </a:lnTo>
                  <a:lnTo>
                    <a:pt x="18927" y="288"/>
                  </a:lnTo>
                  <a:lnTo>
                    <a:pt x="19873" y="165"/>
                  </a:lnTo>
                  <a:lnTo>
                    <a:pt x="20861" y="83"/>
                  </a:lnTo>
                  <a:lnTo>
                    <a:pt x="21889" y="83"/>
                  </a:lnTo>
                  <a:lnTo>
                    <a:pt x="21889" y="83"/>
                  </a:lnTo>
                  <a:lnTo>
                    <a:pt x="23165" y="124"/>
                  </a:lnTo>
                  <a:lnTo>
                    <a:pt x="24440" y="206"/>
                  </a:lnTo>
                  <a:lnTo>
                    <a:pt x="25674" y="412"/>
                  </a:lnTo>
                  <a:lnTo>
                    <a:pt x="26909" y="659"/>
                  </a:lnTo>
                  <a:lnTo>
                    <a:pt x="28102" y="988"/>
                  </a:lnTo>
                  <a:lnTo>
                    <a:pt x="29295" y="1358"/>
                  </a:lnTo>
                  <a:lnTo>
                    <a:pt x="30447" y="1811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2258" y="2634"/>
                  </a:lnTo>
                  <a:lnTo>
                    <a:pt x="32957" y="3045"/>
                  </a:lnTo>
                  <a:lnTo>
                    <a:pt x="33615" y="3415"/>
                  </a:lnTo>
                  <a:lnTo>
                    <a:pt x="34274" y="3827"/>
                  </a:lnTo>
                  <a:lnTo>
                    <a:pt x="34891" y="4279"/>
                  </a:lnTo>
                  <a:lnTo>
                    <a:pt x="35549" y="4732"/>
                  </a:lnTo>
                  <a:lnTo>
                    <a:pt x="36125" y="5226"/>
                  </a:lnTo>
                  <a:lnTo>
                    <a:pt x="36742" y="5719"/>
                  </a:lnTo>
                  <a:lnTo>
                    <a:pt x="37277" y="6254"/>
                  </a:lnTo>
                  <a:lnTo>
                    <a:pt x="37853" y="6789"/>
                  </a:lnTo>
                  <a:lnTo>
                    <a:pt x="38388" y="7365"/>
                  </a:lnTo>
                  <a:lnTo>
                    <a:pt x="38882" y="7941"/>
                  </a:lnTo>
                  <a:lnTo>
                    <a:pt x="39376" y="8517"/>
                  </a:lnTo>
                  <a:lnTo>
                    <a:pt x="39869" y="9134"/>
                  </a:lnTo>
                  <a:lnTo>
                    <a:pt x="40322" y="9752"/>
                  </a:lnTo>
                  <a:lnTo>
                    <a:pt x="40733" y="10410"/>
                  </a:lnTo>
                  <a:lnTo>
                    <a:pt x="41145" y="11068"/>
                  </a:lnTo>
                  <a:lnTo>
                    <a:pt x="41556" y="11768"/>
                  </a:lnTo>
                  <a:lnTo>
                    <a:pt x="41927" y="12426"/>
                  </a:lnTo>
                  <a:lnTo>
                    <a:pt x="42256" y="13167"/>
                  </a:lnTo>
                  <a:lnTo>
                    <a:pt x="42585" y="13866"/>
                  </a:lnTo>
                  <a:lnTo>
                    <a:pt x="42873" y="14607"/>
                  </a:lnTo>
                  <a:lnTo>
                    <a:pt x="43120" y="15347"/>
                  </a:lnTo>
                  <a:lnTo>
                    <a:pt x="43367" y="16088"/>
                  </a:lnTo>
                  <a:lnTo>
                    <a:pt x="43572" y="16870"/>
                  </a:lnTo>
                  <a:lnTo>
                    <a:pt x="43778" y="17651"/>
                  </a:lnTo>
                  <a:lnTo>
                    <a:pt x="43943" y="18433"/>
                  </a:lnTo>
                  <a:lnTo>
                    <a:pt x="44066" y="19215"/>
                  </a:lnTo>
                  <a:lnTo>
                    <a:pt x="44148" y="20038"/>
                  </a:lnTo>
                  <a:lnTo>
                    <a:pt x="44231" y="20861"/>
                  </a:lnTo>
                  <a:lnTo>
                    <a:pt x="44272" y="21684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272" y="23741"/>
                  </a:lnTo>
                  <a:lnTo>
                    <a:pt x="44148" y="24975"/>
                  </a:lnTo>
                  <a:lnTo>
                    <a:pt x="43984" y="26209"/>
                  </a:lnTo>
                  <a:lnTo>
                    <a:pt x="43778" y="27403"/>
                  </a:lnTo>
                  <a:lnTo>
                    <a:pt x="43778" y="27403"/>
                  </a:lnTo>
                  <a:lnTo>
                    <a:pt x="43984" y="26168"/>
                  </a:lnTo>
                  <a:lnTo>
                    <a:pt x="44190" y="24934"/>
                  </a:lnTo>
                  <a:lnTo>
                    <a:pt x="44272" y="23700"/>
                  </a:lnTo>
                  <a:lnTo>
                    <a:pt x="44313" y="22424"/>
                  </a:lnTo>
                  <a:lnTo>
                    <a:pt x="44313" y="22424"/>
                  </a:lnTo>
                  <a:lnTo>
                    <a:pt x="44272" y="21272"/>
                  </a:lnTo>
                  <a:lnTo>
                    <a:pt x="44190" y="20120"/>
                  </a:lnTo>
                  <a:lnTo>
                    <a:pt x="44066" y="19009"/>
                  </a:lnTo>
                  <a:lnTo>
                    <a:pt x="43860" y="17898"/>
                  </a:lnTo>
                  <a:lnTo>
                    <a:pt x="43614" y="16829"/>
                  </a:lnTo>
                  <a:lnTo>
                    <a:pt x="43284" y="15759"/>
                  </a:lnTo>
                  <a:lnTo>
                    <a:pt x="42955" y="14730"/>
                  </a:lnTo>
                  <a:lnTo>
                    <a:pt x="42544" y="13702"/>
                  </a:lnTo>
                  <a:lnTo>
                    <a:pt x="42091" y="12714"/>
                  </a:lnTo>
                  <a:lnTo>
                    <a:pt x="41597" y="11727"/>
                  </a:lnTo>
                  <a:lnTo>
                    <a:pt x="41063" y="10821"/>
                  </a:lnTo>
                  <a:lnTo>
                    <a:pt x="40487" y="9875"/>
                  </a:lnTo>
                  <a:lnTo>
                    <a:pt x="39869" y="9011"/>
                  </a:lnTo>
                  <a:lnTo>
                    <a:pt x="39211" y="8147"/>
                  </a:lnTo>
                  <a:lnTo>
                    <a:pt x="38470" y="7365"/>
                  </a:lnTo>
                  <a:lnTo>
                    <a:pt x="37730" y="6583"/>
                  </a:lnTo>
                  <a:lnTo>
                    <a:pt x="36948" y="5843"/>
                  </a:lnTo>
                  <a:lnTo>
                    <a:pt x="36166" y="5143"/>
                  </a:lnTo>
                  <a:lnTo>
                    <a:pt x="35302" y="4444"/>
                  </a:lnTo>
                  <a:lnTo>
                    <a:pt x="34438" y="3827"/>
                  </a:lnTo>
                  <a:lnTo>
                    <a:pt x="33533" y="3251"/>
                  </a:lnTo>
                  <a:lnTo>
                    <a:pt x="32587" y="2716"/>
                  </a:lnTo>
                  <a:lnTo>
                    <a:pt x="31599" y="2222"/>
                  </a:lnTo>
                  <a:lnTo>
                    <a:pt x="30612" y="1770"/>
                  </a:lnTo>
                  <a:lnTo>
                    <a:pt x="29583" y="1358"/>
                  </a:lnTo>
                  <a:lnTo>
                    <a:pt x="28555" y="1029"/>
                  </a:lnTo>
                  <a:lnTo>
                    <a:pt x="27485" y="700"/>
                  </a:lnTo>
                  <a:lnTo>
                    <a:pt x="26415" y="453"/>
                  </a:lnTo>
                  <a:lnTo>
                    <a:pt x="25304" y="247"/>
                  </a:lnTo>
                  <a:lnTo>
                    <a:pt x="24193" y="124"/>
                  </a:lnTo>
                  <a:lnTo>
                    <a:pt x="23041" y="42"/>
                  </a:lnTo>
                  <a:lnTo>
                    <a:pt x="2188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505;p55">
              <a:extLst>
                <a:ext uri="{FF2B5EF4-FFF2-40B4-BE49-F238E27FC236}">
                  <a16:creationId xmlns:a16="http://schemas.microsoft.com/office/drawing/2014/main" id="{DEFC4E0E-FA25-40B1-9A38-CC6DD50B6290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extrusionOk="0">
                  <a:moveTo>
                    <a:pt x="18227" y="2757"/>
                  </a:moveTo>
                  <a:lnTo>
                    <a:pt x="13208" y="5514"/>
                  </a:lnTo>
                  <a:lnTo>
                    <a:pt x="12879" y="5679"/>
                  </a:lnTo>
                  <a:lnTo>
                    <a:pt x="12591" y="5925"/>
                  </a:lnTo>
                  <a:lnTo>
                    <a:pt x="12344" y="6172"/>
                  </a:lnTo>
                  <a:lnTo>
                    <a:pt x="12261" y="6296"/>
                  </a:lnTo>
                  <a:lnTo>
                    <a:pt x="12179" y="6460"/>
                  </a:lnTo>
                  <a:lnTo>
                    <a:pt x="12138" y="6790"/>
                  </a:lnTo>
                  <a:lnTo>
                    <a:pt x="12179" y="7119"/>
                  </a:lnTo>
                  <a:lnTo>
                    <a:pt x="12261" y="7736"/>
                  </a:lnTo>
                  <a:lnTo>
                    <a:pt x="12220" y="8065"/>
                  </a:lnTo>
                  <a:lnTo>
                    <a:pt x="12179" y="8230"/>
                  </a:lnTo>
                  <a:lnTo>
                    <a:pt x="12138" y="8394"/>
                  </a:lnTo>
                  <a:lnTo>
                    <a:pt x="12015" y="8518"/>
                  </a:lnTo>
                  <a:lnTo>
                    <a:pt x="11932" y="8641"/>
                  </a:lnTo>
                  <a:lnTo>
                    <a:pt x="11768" y="8682"/>
                  </a:lnTo>
                  <a:lnTo>
                    <a:pt x="11644" y="8723"/>
                  </a:lnTo>
                  <a:lnTo>
                    <a:pt x="11356" y="7242"/>
                  </a:lnTo>
                  <a:lnTo>
                    <a:pt x="10821" y="7324"/>
                  </a:lnTo>
                  <a:lnTo>
                    <a:pt x="10328" y="7489"/>
                  </a:lnTo>
                  <a:lnTo>
                    <a:pt x="9834" y="7736"/>
                  </a:lnTo>
                  <a:lnTo>
                    <a:pt x="9422" y="8024"/>
                  </a:lnTo>
                  <a:lnTo>
                    <a:pt x="9011" y="8394"/>
                  </a:lnTo>
                  <a:lnTo>
                    <a:pt x="8682" y="8764"/>
                  </a:lnTo>
                  <a:lnTo>
                    <a:pt x="8394" y="9217"/>
                  </a:lnTo>
                  <a:lnTo>
                    <a:pt x="8147" y="9711"/>
                  </a:lnTo>
                  <a:lnTo>
                    <a:pt x="8065" y="9999"/>
                  </a:lnTo>
                  <a:lnTo>
                    <a:pt x="8023" y="10328"/>
                  </a:lnTo>
                  <a:lnTo>
                    <a:pt x="8023" y="10616"/>
                  </a:lnTo>
                  <a:lnTo>
                    <a:pt x="8065" y="10904"/>
                  </a:lnTo>
                  <a:lnTo>
                    <a:pt x="8147" y="11192"/>
                  </a:lnTo>
                  <a:lnTo>
                    <a:pt x="8270" y="11439"/>
                  </a:lnTo>
                  <a:lnTo>
                    <a:pt x="8476" y="11645"/>
                  </a:lnTo>
                  <a:lnTo>
                    <a:pt x="8723" y="11768"/>
                  </a:lnTo>
                  <a:lnTo>
                    <a:pt x="8435" y="11809"/>
                  </a:lnTo>
                  <a:lnTo>
                    <a:pt x="8147" y="11768"/>
                  </a:lnTo>
                  <a:lnTo>
                    <a:pt x="7859" y="11645"/>
                  </a:lnTo>
                  <a:lnTo>
                    <a:pt x="7571" y="11521"/>
                  </a:lnTo>
                  <a:lnTo>
                    <a:pt x="7365" y="11315"/>
                  </a:lnTo>
                  <a:lnTo>
                    <a:pt x="7159" y="11110"/>
                  </a:lnTo>
                  <a:lnTo>
                    <a:pt x="6995" y="10822"/>
                  </a:lnTo>
                  <a:lnTo>
                    <a:pt x="6913" y="10534"/>
                  </a:lnTo>
                  <a:lnTo>
                    <a:pt x="6542" y="10739"/>
                  </a:lnTo>
                  <a:lnTo>
                    <a:pt x="6213" y="10986"/>
                  </a:lnTo>
                  <a:lnTo>
                    <a:pt x="5925" y="11274"/>
                  </a:lnTo>
                  <a:lnTo>
                    <a:pt x="5678" y="11645"/>
                  </a:lnTo>
                  <a:lnTo>
                    <a:pt x="5473" y="12015"/>
                  </a:lnTo>
                  <a:lnTo>
                    <a:pt x="5267" y="12385"/>
                  </a:lnTo>
                  <a:lnTo>
                    <a:pt x="4938" y="13208"/>
                  </a:lnTo>
                  <a:lnTo>
                    <a:pt x="4156" y="15348"/>
                  </a:lnTo>
                  <a:lnTo>
                    <a:pt x="3374" y="17528"/>
                  </a:lnTo>
                  <a:lnTo>
                    <a:pt x="2634" y="19709"/>
                  </a:lnTo>
                  <a:lnTo>
                    <a:pt x="1934" y="21931"/>
                  </a:lnTo>
                  <a:lnTo>
                    <a:pt x="1852" y="21108"/>
                  </a:lnTo>
                  <a:lnTo>
                    <a:pt x="1852" y="20285"/>
                  </a:lnTo>
                  <a:lnTo>
                    <a:pt x="1852" y="19462"/>
                  </a:lnTo>
                  <a:lnTo>
                    <a:pt x="1934" y="18639"/>
                  </a:lnTo>
                  <a:lnTo>
                    <a:pt x="2058" y="17816"/>
                  </a:lnTo>
                  <a:lnTo>
                    <a:pt x="2181" y="16993"/>
                  </a:lnTo>
                  <a:lnTo>
                    <a:pt x="2387" y="16212"/>
                  </a:lnTo>
                  <a:lnTo>
                    <a:pt x="2634" y="15389"/>
                  </a:lnTo>
                  <a:lnTo>
                    <a:pt x="2922" y="14607"/>
                  </a:lnTo>
                  <a:lnTo>
                    <a:pt x="3210" y="13825"/>
                  </a:lnTo>
                  <a:lnTo>
                    <a:pt x="3539" y="13043"/>
                  </a:lnTo>
                  <a:lnTo>
                    <a:pt x="3909" y="12303"/>
                  </a:lnTo>
                  <a:lnTo>
                    <a:pt x="4279" y="11562"/>
                  </a:lnTo>
                  <a:lnTo>
                    <a:pt x="4691" y="10822"/>
                  </a:lnTo>
                  <a:lnTo>
                    <a:pt x="5555" y="9382"/>
                  </a:lnTo>
                  <a:lnTo>
                    <a:pt x="6090" y="8559"/>
                  </a:lnTo>
                  <a:lnTo>
                    <a:pt x="6666" y="7777"/>
                  </a:lnTo>
                  <a:lnTo>
                    <a:pt x="7283" y="7036"/>
                  </a:lnTo>
                  <a:lnTo>
                    <a:pt x="7612" y="6666"/>
                  </a:lnTo>
                  <a:lnTo>
                    <a:pt x="7982" y="6378"/>
                  </a:lnTo>
                  <a:lnTo>
                    <a:pt x="8476" y="5925"/>
                  </a:lnTo>
                  <a:lnTo>
                    <a:pt x="9052" y="5555"/>
                  </a:lnTo>
                  <a:lnTo>
                    <a:pt x="9628" y="5226"/>
                  </a:lnTo>
                  <a:lnTo>
                    <a:pt x="10245" y="4897"/>
                  </a:lnTo>
                  <a:lnTo>
                    <a:pt x="10862" y="4609"/>
                  </a:lnTo>
                  <a:lnTo>
                    <a:pt x="11480" y="4321"/>
                  </a:lnTo>
                  <a:lnTo>
                    <a:pt x="12179" y="4115"/>
                  </a:lnTo>
                  <a:lnTo>
                    <a:pt x="12837" y="3868"/>
                  </a:lnTo>
                  <a:lnTo>
                    <a:pt x="14195" y="3539"/>
                  </a:lnTo>
                  <a:lnTo>
                    <a:pt x="15553" y="3210"/>
                  </a:lnTo>
                  <a:lnTo>
                    <a:pt x="16911" y="2963"/>
                  </a:lnTo>
                  <a:lnTo>
                    <a:pt x="18227" y="2757"/>
                  </a:lnTo>
                  <a:close/>
                  <a:moveTo>
                    <a:pt x="19256" y="13949"/>
                  </a:moveTo>
                  <a:lnTo>
                    <a:pt x="19709" y="13990"/>
                  </a:lnTo>
                  <a:lnTo>
                    <a:pt x="20161" y="14072"/>
                  </a:lnTo>
                  <a:lnTo>
                    <a:pt x="20614" y="14196"/>
                  </a:lnTo>
                  <a:lnTo>
                    <a:pt x="21066" y="14360"/>
                  </a:lnTo>
                  <a:lnTo>
                    <a:pt x="21478" y="14525"/>
                  </a:lnTo>
                  <a:lnTo>
                    <a:pt x="21889" y="14772"/>
                  </a:lnTo>
                  <a:lnTo>
                    <a:pt x="22260" y="15018"/>
                  </a:lnTo>
                  <a:lnTo>
                    <a:pt x="22589" y="15265"/>
                  </a:lnTo>
                  <a:lnTo>
                    <a:pt x="22918" y="15594"/>
                  </a:lnTo>
                  <a:lnTo>
                    <a:pt x="23206" y="15924"/>
                  </a:lnTo>
                  <a:lnTo>
                    <a:pt x="23453" y="16294"/>
                  </a:lnTo>
                  <a:lnTo>
                    <a:pt x="23700" y="16705"/>
                  </a:lnTo>
                  <a:lnTo>
                    <a:pt x="23823" y="16993"/>
                  </a:lnTo>
                  <a:lnTo>
                    <a:pt x="23947" y="17323"/>
                  </a:lnTo>
                  <a:lnTo>
                    <a:pt x="24070" y="17981"/>
                  </a:lnTo>
                  <a:lnTo>
                    <a:pt x="24193" y="18639"/>
                  </a:lnTo>
                  <a:lnTo>
                    <a:pt x="24235" y="19339"/>
                  </a:lnTo>
                  <a:lnTo>
                    <a:pt x="24193" y="19873"/>
                  </a:lnTo>
                  <a:lnTo>
                    <a:pt x="24152" y="20408"/>
                  </a:lnTo>
                  <a:lnTo>
                    <a:pt x="24070" y="20943"/>
                  </a:lnTo>
                  <a:lnTo>
                    <a:pt x="23905" y="21437"/>
                  </a:lnTo>
                  <a:lnTo>
                    <a:pt x="23741" y="21807"/>
                  </a:lnTo>
                  <a:lnTo>
                    <a:pt x="23494" y="22178"/>
                  </a:lnTo>
                  <a:lnTo>
                    <a:pt x="23247" y="22507"/>
                  </a:lnTo>
                  <a:lnTo>
                    <a:pt x="22959" y="22795"/>
                  </a:lnTo>
                  <a:lnTo>
                    <a:pt x="22671" y="23042"/>
                  </a:lnTo>
                  <a:lnTo>
                    <a:pt x="22342" y="23288"/>
                  </a:lnTo>
                  <a:lnTo>
                    <a:pt x="21972" y="23494"/>
                  </a:lnTo>
                  <a:lnTo>
                    <a:pt x="21601" y="23700"/>
                  </a:lnTo>
                  <a:lnTo>
                    <a:pt x="21231" y="23865"/>
                  </a:lnTo>
                  <a:lnTo>
                    <a:pt x="20820" y="23988"/>
                  </a:lnTo>
                  <a:lnTo>
                    <a:pt x="20449" y="24070"/>
                  </a:lnTo>
                  <a:lnTo>
                    <a:pt x="20038" y="24153"/>
                  </a:lnTo>
                  <a:lnTo>
                    <a:pt x="19215" y="24194"/>
                  </a:lnTo>
                  <a:lnTo>
                    <a:pt x="18392" y="24194"/>
                  </a:lnTo>
                  <a:lnTo>
                    <a:pt x="17816" y="24153"/>
                  </a:lnTo>
                  <a:lnTo>
                    <a:pt x="17240" y="24029"/>
                  </a:lnTo>
                  <a:lnTo>
                    <a:pt x="16705" y="23865"/>
                  </a:lnTo>
                  <a:lnTo>
                    <a:pt x="16458" y="23741"/>
                  </a:lnTo>
                  <a:lnTo>
                    <a:pt x="16211" y="23618"/>
                  </a:lnTo>
                  <a:lnTo>
                    <a:pt x="15923" y="23412"/>
                  </a:lnTo>
                  <a:lnTo>
                    <a:pt x="15718" y="23206"/>
                  </a:lnTo>
                  <a:lnTo>
                    <a:pt x="15471" y="22959"/>
                  </a:lnTo>
                  <a:lnTo>
                    <a:pt x="15265" y="22712"/>
                  </a:lnTo>
                  <a:lnTo>
                    <a:pt x="14936" y="22136"/>
                  </a:lnTo>
                  <a:lnTo>
                    <a:pt x="14607" y="21560"/>
                  </a:lnTo>
                  <a:lnTo>
                    <a:pt x="14483" y="21272"/>
                  </a:lnTo>
                  <a:lnTo>
                    <a:pt x="14360" y="20902"/>
                  </a:lnTo>
                  <a:lnTo>
                    <a:pt x="14277" y="20491"/>
                  </a:lnTo>
                  <a:lnTo>
                    <a:pt x="14195" y="20120"/>
                  </a:lnTo>
                  <a:lnTo>
                    <a:pt x="14236" y="19791"/>
                  </a:lnTo>
                  <a:lnTo>
                    <a:pt x="14277" y="19709"/>
                  </a:lnTo>
                  <a:lnTo>
                    <a:pt x="14319" y="19627"/>
                  </a:lnTo>
                  <a:lnTo>
                    <a:pt x="14442" y="19627"/>
                  </a:lnTo>
                  <a:lnTo>
                    <a:pt x="14566" y="19668"/>
                  </a:lnTo>
                  <a:lnTo>
                    <a:pt x="14730" y="19791"/>
                  </a:lnTo>
                  <a:lnTo>
                    <a:pt x="14936" y="19956"/>
                  </a:lnTo>
                  <a:lnTo>
                    <a:pt x="15553" y="20614"/>
                  </a:lnTo>
                  <a:lnTo>
                    <a:pt x="16129" y="21272"/>
                  </a:lnTo>
                  <a:lnTo>
                    <a:pt x="16705" y="21890"/>
                  </a:lnTo>
                  <a:lnTo>
                    <a:pt x="17034" y="22178"/>
                  </a:lnTo>
                  <a:lnTo>
                    <a:pt x="17446" y="22466"/>
                  </a:lnTo>
                  <a:lnTo>
                    <a:pt x="17857" y="22712"/>
                  </a:lnTo>
                  <a:lnTo>
                    <a:pt x="18063" y="22795"/>
                  </a:lnTo>
                  <a:lnTo>
                    <a:pt x="18269" y="22877"/>
                  </a:lnTo>
                  <a:lnTo>
                    <a:pt x="18557" y="22877"/>
                  </a:lnTo>
                  <a:lnTo>
                    <a:pt x="18845" y="22836"/>
                  </a:lnTo>
                  <a:lnTo>
                    <a:pt x="19133" y="22795"/>
                  </a:lnTo>
                  <a:lnTo>
                    <a:pt x="19421" y="22712"/>
                  </a:lnTo>
                  <a:lnTo>
                    <a:pt x="19997" y="22507"/>
                  </a:lnTo>
                  <a:lnTo>
                    <a:pt x="20614" y="22260"/>
                  </a:lnTo>
                  <a:lnTo>
                    <a:pt x="21190" y="21972"/>
                  </a:lnTo>
                  <a:lnTo>
                    <a:pt x="21766" y="21643"/>
                  </a:lnTo>
                  <a:lnTo>
                    <a:pt x="22218" y="21355"/>
                  </a:lnTo>
                  <a:lnTo>
                    <a:pt x="22383" y="21149"/>
                  </a:lnTo>
                  <a:lnTo>
                    <a:pt x="22589" y="20943"/>
                  </a:lnTo>
                  <a:lnTo>
                    <a:pt x="22671" y="20779"/>
                  </a:lnTo>
                  <a:lnTo>
                    <a:pt x="22753" y="20573"/>
                  </a:lnTo>
                  <a:lnTo>
                    <a:pt x="22836" y="20162"/>
                  </a:lnTo>
                  <a:lnTo>
                    <a:pt x="22877" y="19668"/>
                  </a:lnTo>
                  <a:lnTo>
                    <a:pt x="22877" y="19215"/>
                  </a:lnTo>
                  <a:lnTo>
                    <a:pt x="22836" y="18721"/>
                  </a:lnTo>
                  <a:lnTo>
                    <a:pt x="22753" y="18269"/>
                  </a:lnTo>
                  <a:lnTo>
                    <a:pt x="22630" y="17816"/>
                  </a:lnTo>
                  <a:lnTo>
                    <a:pt x="22465" y="17364"/>
                  </a:lnTo>
                  <a:lnTo>
                    <a:pt x="22260" y="16911"/>
                  </a:lnTo>
                  <a:lnTo>
                    <a:pt x="21972" y="16541"/>
                  </a:lnTo>
                  <a:lnTo>
                    <a:pt x="21684" y="16129"/>
                  </a:lnTo>
                  <a:lnTo>
                    <a:pt x="21354" y="15800"/>
                  </a:lnTo>
                  <a:lnTo>
                    <a:pt x="21025" y="15471"/>
                  </a:lnTo>
                  <a:lnTo>
                    <a:pt x="20614" y="15183"/>
                  </a:lnTo>
                  <a:lnTo>
                    <a:pt x="20202" y="14977"/>
                  </a:lnTo>
                  <a:lnTo>
                    <a:pt x="19791" y="14772"/>
                  </a:lnTo>
                  <a:lnTo>
                    <a:pt x="19338" y="14607"/>
                  </a:lnTo>
                  <a:lnTo>
                    <a:pt x="18886" y="14484"/>
                  </a:lnTo>
                  <a:lnTo>
                    <a:pt x="18145" y="14319"/>
                  </a:lnTo>
                  <a:lnTo>
                    <a:pt x="17775" y="14237"/>
                  </a:lnTo>
                  <a:lnTo>
                    <a:pt x="17446" y="14113"/>
                  </a:lnTo>
                  <a:lnTo>
                    <a:pt x="17898" y="13990"/>
                  </a:lnTo>
                  <a:lnTo>
                    <a:pt x="18351" y="13949"/>
                  </a:lnTo>
                  <a:close/>
                  <a:moveTo>
                    <a:pt x="22424" y="1"/>
                  </a:move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506;p55">
              <a:extLst>
                <a:ext uri="{FF2B5EF4-FFF2-40B4-BE49-F238E27FC236}">
                  <a16:creationId xmlns:a16="http://schemas.microsoft.com/office/drawing/2014/main" id="{F7B4BD7B-0439-4B99-8C8C-14997B396822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fill="none" extrusionOk="0">
                  <a:moveTo>
                    <a:pt x="2634" y="29172"/>
                  </a:move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006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lnTo>
                    <a:pt x="22424" y="1"/>
                  </a:ln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507;p55">
              <a:extLst>
                <a:ext uri="{FF2B5EF4-FFF2-40B4-BE49-F238E27FC236}">
                  <a16:creationId xmlns:a16="http://schemas.microsoft.com/office/drawing/2014/main" id="{EA13F7C2-3A6F-4009-92C0-002A9600F4BA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9505" y="2757"/>
                  </a:moveTo>
                  <a:lnTo>
                    <a:pt x="9505" y="2757"/>
                  </a:lnTo>
                  <a:lnTo>
                    <a:pt x="9628" y="3045"/>
                  </a:lnTo>
                  <a:lnTo>
                    <a:pt x="9752" y="3375"/>
                  </a:lnTo>
                  <a:lnTo>
                    <a:pt x="9875" y="4033"/>
                  </a:lnTo>
                  <a:lnTo>
                    <a:pt x="9998" y="4691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5925"/>
                  </a:lnTo>
                  <a:lnTo>
                    <a:pt x="9957" y="6460"/>
                  </a:lnTo>
                  <a:lnTo>
                    <a:pt x="9875" y="6995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546" y="7859"/>
                  </a:lnTo>
                  <a:lnTo>
                    <a:pt x="9299" y="8230"/>
                  </a:lnTo>
                  <a:lnTo>
                    <a:pt x="9052" y="8559"/>
                  </a:lnTo>
                  <a:lnTo>
                    <a:pt x="8764" y="8847"/>
                  </a:lnTo>
                  <a:lnTo>
                    <a:pt x="8476" y="9094"/>
                  </a:lnTo>
                  <a:lnTo>
                    <a:pt x="8147" y="9340"/>
                  </a:lnTo>
                  <a:lnTo>
                    <a:pt x="7777" y="9546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036" y="9917"/>
                  </a:lnTo>
                  <a:lnTo>
                    <a:pt x="6625" y="10040"/>
                  </a:lnTo>
                  <a:lnTo>
                    <a:pt x="6254" y="10122"/>
                  </a:lnTo>
                  <a:lnTo>
                    <a:pt x="5843" y="10205"/>
                  </a:lnTo>
                  <a:lnTo>
                    <a:pt x="5020" y="10246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3621" y="10205"/>
                  </a:lnTo>
                  <a:lnTo>
                    <a:pt x="3045" y="10081"/>
                  </a:lnTo>
                  <a:lnTo>
                    <a:pt x="2510" y="9917"/>
                  </a:lnTo>
                  <a:lnTo>
                    <a:pt x="2263" y="9793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1728" y="9464"/>
                  </a:lnTo>
                  <a:lnTo>
                    <a:pt x="1523" y="9258"/>
                  </a:lnTo>
                  <a:lnTo>
                    <a:pt x="1276" y="9011"/>
                  </a:lnTo>
                  <a:lnTo>
                    <a:pt x="1070" y="8764"/>
                  </a:lnTo>
                  <a:lnTo>
                    <a:pt x="741" y="8188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288" y="7324"/>
                  </a:lnTo>
                  <a:lnTo>
                    <a:pt x="165" y="6954"/>
                  </a:lnTo>
                  <a:lnTo>
                    <a:pt x="82" y="6543"/>
                  </a:lnTo>
                  <a:lnTo>
                    <a:pt x="0" y="6172"/>
                  </a:lnTo>
                  <a:lnTo>
                    <a:pt x="41" y="5843"/>
                  </a:lnTo>
                  <a:lnTo>
                    <a:pt x="82" y="5761"/>
                  </a:lnTo>
                  <a:lnTo>
                    <a:pt x="124" y="5679"/>
                  </a:lnTo>
                  <a:lnTo>
                    <a:pt x="247" y="5679"/>
                  </a:lnTo>
                  <a:lnTo>
                    <a:pt x="371" y="5720"/>
                  </a:lnTo>
                  <a:lnTo>
                    <a:pt x="535" y="5843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1358" y="6666"/>
                  </a:lnTo>
                  <a:lnTo>
                    <a:pt x="1934" y="7324"/>
                  </a:lnTo>
                  <a:lnTo>
                    <a:pt x="2510" y="7942"/>
                  </a:lnTo>
                  <a:lnTo>
                    <a:pt x="2839" y="8230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3662" y="8764"/>
                  </a:lnTo>
                  <a:lnTo>
                    <a:pt x="3868" y="8847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362" y="8929"/>
                  </a:lnTo>
                  <a:lnTo>
                    <a:pt x="4650" y="8888"/>
                  </a:lnTo>
                  <a:lnTo>
                    <a:pt x="4938" y="8847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802" y="8559"/>
                  </a:lnTo>
                  <a:lnTo>
                    <a:pt x="6419" y="8312"/>
                  </a:lnTo>
                  <a:lnTo>
                    <a:pt x="6995" y="8024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8023" y="7407"/>
                  </a:lnTo>
                  <a:lnTo>
                    <a:pt x="8188" y="720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476" y="6831"/>
                  </a:lnTo>
                  <a:lnTo>
                    <a:pt x="8558" y="6625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682" y="5720"/>
                  </a:lnTo>
                  <a:lnTo>
                    <a:pt x="8682" y="5267"/>
                  </a:lnTo>
                  <a:lnTo>
                    <a:pt x="8641" y="4773"/>
                  </a:lnTo>
                  <a:lnTo>
                    <a:pt x="8558" y="4321"/>
                  </a:lnTo>
                  <a:lnTo>
                    <a:pt x="8435" y="3868"/>
                  </a:lnTo>
                  <a:lnTo>
                    <a:pt x="8270" y="3416"/>
                  </a:lnTo>
                  <a:lnTo>
                    <a:pt x="8065" y="2963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489" y="2181"/>
                  </a:lnTo>
                  <a:lnTo>
                    <a:pt x="7159" y="1852"/>
                  </a:lnTo>
                  <a:lnTo>
                    <a:pt x="6830" y="1523"/>
                  </a:lnTo>
                  <a:lnTo>
                    <a:pt x="6419" y="1235"/>
                  </a:lnTo>
                  <a:lnTo>
                    <a:pt x="6007" y="1029"/>
                  </a:lnTo>
                  <a:lnTo>
                    <a:pt x="5596" y="824"/>
                  </a:lnTo>
                  <a:lnTo>
                    <a:pt x="5143" y="659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3950" y="371"/>
                  </a:lnTo>
                  <a:lnTo>
                    <a:pt x="3580" y="289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703" y="42"/>
                  </a:lnTo>
                  <a:lnTo>
                    <a:pt x="4156" y="1"/>
                  </a:lnTo>
                  <a:lnTo>
                    <a:pt x="4608" y="1"/>
                  </a:lnTo>
                  <a:lnTo>
                    <a:pt x="5061" y="1"/>
                  </a:lnTo>
                  <a:lnTo>
                    <a:pt x="5514" y="42"/>
                  </a:lnTo>
                  <a:lnTo>
                    <a:pt x="5966" y="124"/>
                  </a:lnTo>
                  <a:lnTo>
                    <a:pt x="6419" y="248"/>
                  </a:lnTo>
                  <a:lnTo>
                    <a:pt x="6871" y="412"/>
                  </a:lnTo>
                  <a:lnTo>
                    <a:pt x="7283" y="577"/>
                  </a:lnTo>
                  <a:lnTo>
                    <a:pt x="7694" y="824"/>
                  </a:lnTo>
                  <a:lnTo>
                    <a:pt x="8065" y="1070"/>
                  </a:lnTo>
                  <a:lnTo>
                    <a:pt x="8394" y="1317"/>
                  </a:lnTo>
                  <a:lnTo>
                    <a:pt x="8723" y="1646"/>
                  </a:lnTo>
                  <a:lnTo>
                    <a:pt x="9011" y="1976"/>
                  </a:lnTo>
                  <a:lnTo>
                    <a:pt x="9258" y="2346"/>
                  </a:lnTo>
                  <a:lnTo>
                    <a:pt x="9505" y="2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508;p55">
              <a:extLst>
                <a:ext uri="{FF2B5EF4-FFF2-40B4-BE49-F238E27FC236}">
                  <a16:creationId xmlns:a16="http://schemas.microsoft.com/office/drawing/2014/main" id="{45CA93FF-A31A-4687-8709-012BE4E285BD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704" y="6625"/>
                  </a:moveTo>
                  <a:lnTo>
                    <a:pt x="3704" y="6625"/>
                  </a:lnTo>
                  <a:lnTo>
                    <a:pt x="4239" y="5802"/>
                  </a:lnTo>
                  <a:lnTo>
                    <a:pt x="4815" y="5020"/>
                  </a:lnTo>
                  <a:lnTo>
                    <a:pt x="5432" y="4279"/>
                  </a:lnTo>
                  <a:lnTo>
                    <a:pt x="5761" y="3909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6625" y="3168"/>
                  </a:lnTo>
                  <a:lnTo>
                    <a:pt x="7201" y="2798"/>
                  </a:lnTo>
                  <a:lnTo>
                    <a:pt x="7777" y="2469"/>
                  </a:lnTo>
                  <a:lnTo>
                    <a:pt x="8394" y="2140"/>
                  </a:lnTo>
                  <a:lnTo>
                    <a:pt x="9011" y="1852"/>
                  </a:lnTo>
                  <a:lnTo>
                    <a:pt x="9629" y="1564"/>
                  </a:lnTo>
                  <a:lnTo>
                    <a:pt x="10328" y="1358"/>
                  </a:lnTo>
                  <a:lnTo>
                    <a:pt x="10986" y="1111"/>
                  </a:lnTo>
                  <a:lnTo>
                    <a:pt x="12344" y="782"/>
                  </a:lnTo>
                  <a:lnTo>
                    <a:pt x="13702" y="453"/>
                  </a:lnTo>
                  <a:lnTo>
                    <a:pt x="15060" y="206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1028" y="2922"/>
                  </a:lnTo>
                  <a:lnTo>
                    <a:pt x="10740" y="3168"/>
                  </a:lnTo>
                  <a:lnTo>
                    <a:pt x="10493" y="3415"/>
                  </a:lnTo>
                  <a:lnTo>
                    <a:pt x="10410" y="3539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287" y="4033"/>
                  </a:lnTo>
                  <a:lnTo>
                    <a:pt x="10328" y="4362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69" y="5308"/>
                  </a:lnTo>
                  <a:lnTo>
                    <a:pt x="10328" y="5473"/>
                  </a:lnTo>
                  <a:lnTo>
                    <a:pt x="10287" y="5637"/>
                  </a:lnTo>
                  <a:lnTo>
                    <a:pt x="10164" y="5761"/>
                  </a:lnTo>
                  <a:lnTo>
                    <a:pt x="10081" y="5884"/>
                  </a:lnTo>
                  <a:lnTo>
                    <a:pt x="9917" y="592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8970" y="4567"/>
                  </a:lnTo>
                  <a:lnTo>
                    <a:pt x="8477" y="4732"/>
                  </a:lnTo>
                  <a:lnTo>
                    <a:pt x="7983" y="4979"/>
                  </a:lnTo>
                  <a:lnTo>
                    <a:pt x="7571" y="5267"/>
                  </a:lnTo>
                  <a:lnTo>
                    <a:pt x="7160" y="5637"/>
                  </a:lnTo>
                  <a:lnTo>
                    <a:pt x="6831" y="6007"/>
                  </a:lnTo>
                  <a:lnTo>
                    <a:pt x="6543" y="6460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214" y="7242"/>
                  </a:lnTo>
                  <a:lnTo>
                    <a:pt x="6172" y="7571"/>
                  </a:lnTo>
                  <a:lnTo>
                    <a:pt x="6172" y="7859"/>
                  </a:lnTo>
                  <a:lnTo>
                    <a:pt x="6214" y="8147"/>
                  </a:lnTo>
                  <a:lnTo>
                    <a:pt x="6296" y="8435"/>
                  </a:lnTo>
                  <a:lnTo>
                    <a:pt x="6419" y="8682"/>
                  </a:lnTo>
                  <a:lnTo>
                    <a:pt x="6625" y="8888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584" y="9052"/>
                  </a:lnTo>
                  <a:lnTo>
                    <a:pt x="6296" y="9011"/>
                  </a:lnTo>
                  <a:lnTo>
                    <a:pt x="6008" y="8888"/>
                  </a:lnTo>
                  <a:lnTo>
                    <a:pt x="5720" y="8764"/>
                  </a:lnTo>
                  <a:lnTo>
                    <a:pt x="5514" y="8558"/>
                  </a:lnTo>
                  <a:lnTo>
                    <a:pt x="5308" y="8353"/>
                  </a:lnTo>
                  <a:lnTo>
                    <a:pt x="5144" y="8065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4691" y="7982"/>
                  </a:lnTo>
                  <a:lnTo>
                    <a:pt x="4362" y="8229"/>
                  </a:lnTo>
                  <a:lnTo>
                    <a:pt x="4074" y="8517"/>
                  </a:lnTo>
                  <a:lnTo>
                    <a:pt x="3827" y="8888"/>
                  </a:lnTo>
                  <a:lnTo>
                    <a:pt x="3622" y="9258"/>
                  </a:lnTo>
                  <a:lnTo>
                    <a:pt x="3416" y="9628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2305" y="12591"/>
                  </a:lnTo>
                  <a:lnTo>
                    <a:pt x="1523" y="14771"/>
                  </a:lnTo>
                  <a:lnTo>
                    <a:pt x="783" y="16952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1" y="18351"/>
                  </a:lnTo>
                  <a:lnTo>
                    <a:pt x="1" y="17528"/>
                  </a:lnTo>
                  <a:lnTo>
                    <a:pt x="1" y="16705"/>
                  </a:lnTo>
                  <a:lnTo>
                    <a:pt x="83" y="15882"/>
                  </a:lnTo>
                  <a:lnTo>
                    <a:pt x="207" y="15059"/>
                  </a:lnTo>
                  <a:lnTo>
                    <a:pt x="330" y="14236"/>
                  </a:lnTo>
                  <a:lnTo>
                    <a:pt x="536" y="13455"/>
                  </a:lnTo>
                  <a:lnTo>
                    <a:pt x="783" y="12632"/>
                  </a:lnTo>
                  <a:lnTo>
                    <a:pt x="1071" y="11850"/>
                  </a:lnTo>
                  <a:lnTo>
                    <a:pt x="1359" y="11068"/>
                  </a:lnTo>
                  <a:lnTo>
                    <a:pt x="1688" y="10286"/>
                  </a:lnTo>
                  <a:lnTo>
                    <a:pt x="2058" y="9546"/>
                  </a:lnTo>
                  <a:lnTo>
                    <a:pt x="2428" y="8805"/>
                  </a:lnTo>
                  <a:lnTo>
                    <a:pt x="2840" y="8065"/>
                  </a:lnTo>
                  <a:lnTo>
                    <a:pt x="3704" y="66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509;p55">
              <a:extLst>
                <a:ext uri="{FF2B5EF4-FFF2-40B4-BE49-F238E27FC236}">
                  <a16:creationId xmlns:a16="http://schemas.microsoft.com/office/drawing/2014/main" id="{6FD44265-E944-4D63-BEED-6E8ED467800C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510;p55">
              <a:extLst>
                <a:ext uri="{FF2B5EF4-FFF2-40B4-BE49-F238E27FC236}">
                  <a16:creationId xmlns:a16="http://schemas.microsoft.com/office/drawing/2014/main" id="{2C88506D-0553-4A46-B908-9420CECC5182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0736" y="1194"/>
                  </a:move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5019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lnTo>
                    <a:pt x="31106" y="0"/>
                  </a:ln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511;p55">
              <a:extLst>
                <a:ext uri="{FF2B5EF4-FFF2-40B4-BE49-F238E27FC236}">
                  <a16:creationId xmlns:a16="http://schemas.microsoft.com/office/drawing/2014/main" id="{2D4EF5B2-3B9C-42CB-9F8E-722E8F2D7A12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512;p55">
              <a:extLst>
                <a:ext uri="{FF2B5EF4-FFF2-40B4-BE49-F238E27FC236}">
                  <a16:creationId xmlns:a16="http://schemas.microsoft.com/office/drawing/2014/main" id="{20B52E03-1699-49D8-9711-E8D2B389717E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1106" y="0"/>
                  </a:moveTo>
                  <a:lnTo>
                    <a:pt x="31106" y="0"/>
                  </a:lnTo>
                  <a:lnTo>
                    <a:pt x="31106" y="0"/>
                  </a:ln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513;p55">
              <a:extLst>
                <a:ext uri="{FF2B5EF4-FFF2-40B4-BE49-F238E27FC236}">
                  <a16:creationId xmlns:a16="http://schemas.microsoft.com/office/drawing/2014/main" id="{9A250AC8-2304-4C66-BF7D-043963F673CF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514;p55">
              <a:extLst>
                <a:ext uri="{FF2B5EF4-FFF2-40B4-BE49-F238E27FC236}">
                  <a16:creationId xmlns:a16="http://schemas.microsoft.com/office/drawing/2014/main" id="{637D1576-6524-488B-9CA2-D28B2924F5ED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087" y="10451"/>
                  </a:move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515;p55">
              <a:extLst>
                <a:ext uri="{FF2B5EF4-FFF2-40B4-BE49-F238E27FC236}">
                  <a16:creationId xmlns:a16="http://schemas.microsoft.com/office/drawing/2014/main" id="{9847BEC9-A076-406B-8A07-E50AD80F41F2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516;p55">
              <a:extLst>
                <a:ext uri="{FF2B5EF4-FFF2-40B4-BE49-F238E27FC236}">
                  <a16:creationId xmlns:a16="http://schemas.microsoft.com/office/drawing/2014/main" id="{9B5CE367-BBAF-49CC-A97B-C480E9E13338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16376" y="0"/>
                  </a:move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517;p55">
              <a:extLst>
                <a:ext uri="{FF2B5EF4-FFF2-40B4-BE49-F238E27FC236}">
                  <a16:creationId xmlns:a16="http://schemas.microsoft.com/office/drawing/2014/main" id="{87FD309E-5412-4ACD-B0B0-D2E3F946FEA9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156" y="1"/>
                  </a:moveTo>
                  <a:lnTo>
                    <a:pt x="3703" y="42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518;p55">
              <a:extLst>
                <a:ext uri="{FF2B5EF4-FFF2-40B4-BE49-F238E27FC236}">
                  <a16:creationId xmlns:a16="http://schemas.microsoft.com/office/drawing/2014/main" id="{75B3D80F-18BC-439B-A9FF-37DC13892D80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91" y="536"/>
                  </a:move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lnTo>
                    <a:pt x="4608" y="1"/>
                  </a:lnTo>
                  <a:lnTo>
                    <a:pt x="4156" y="1"/>
                  </a:lnTo>
                  <a:lnTo>
                    <a:pt x="3703" y="42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519;p55">
              <a:extLst>
                <a:ext uri="{FF2B5EF4-FFF2-40B4-BE49-F238E27FC236}">
                  <a16:creationId xmlns:a16="http://schemas.microsoft.com/office/drawing/2014/main" id="{5C85D507-7A39-4365-98C8-6F7A92908926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608" y="1"/>
                  </a:moveTo>
                  <a:lnTo>
                    <a:pt x="3950" y="42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520;p55">
              <a:extLst>
                <a:ext uri="{FF2B5EF4-FFF2-40B4-BE49-F238E27FC236}">
                  <a16:creationId xmlns:a16="http://schemas.microsoft.com/office/drawing/2014/main" id="{45E2C1EF-0ACF-4A1E-A991-D323E0DE2912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08" y="1"/>
                  </a:moveTo>
                  <a:lnTo>
                    <a:pt x="4608" y="1"/>
                  </a:lnTo>
                  <a:lnTo>
                    <a:pt x="4608" y="1"/>
                  </a:lnTo>
                  <a:lnTo>
                    <a:pt x="4608" y="1"/>
                  </a:lnTo>
                  <a:lnTo>
                    <a:pt x="3950" y="42"/>
                  </a:lnTo>
                  <a:lnTo>
                    <a:pt x="3292" y="124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4691" y="10246"/>
                  </a:lnTo>
                  <a:lnTo>
                    <a:pt x="4691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Текст">
            <a:extLst>
              <a:ext uri="{FF2B5EF4-FFF2-40B4-BE49-F238E27FC236}">
                <a16:creationId xmlns:a16="http://schemas.microsoft.com/office/drawing/2014/main" id="{ECE0CAAF-7F40-48F7-8704-EF6BB07A7404}"/>
              </a:ext>
            </a:extLst>
          </p:cNvPr>
          <p:cNvSpPr txBox="1"/>
          <p:nvPr/>
        </p:nvSpPr>
        <p:spPr>
          <a:xfrm>
            <a:off x="4287796" y="1613909"/>
            <a:ext cx="4564104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Ближайшая к солнцу планета </a:t>
            </a:r>
          </a:p>
          <a:p>
            <a:endParaRPr lang="ru-RU" sz="20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самая </a:t>
            </a:r>
            <a:r>
              <a:rPr lang="ru-RU" sz="2400" dirty="0">
                <a:solidFill>
                  <a:srgbClr val="C6B6CA"/>
                </a:solidFill>
                <a:latin typeface="Red October" panose="04000000000000000000" pitchFamily="82" charset="-52"/>
              </a:rPr>
              <a:t>маленькая</a:t>
            </a:r>
            <a:endParaRPr lang="ru-RU" sz="2000" dirty="0">
              <a:solidFill>
                <a:srgbClr val="C6B6CA"/>
              </a:solidFill>
              <a:latin typeface="Red October" panose="04000000000000000000" pitchFamily="82" charset="-52"/>
            </a:endParaRPr>
          </a:p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но самая </a:t>
            </a:r>
            <a:r>
              <a:rPr lang="ru-RU" sz="2400" dirty="0">
                <a:solidFill>
                  <a:srgbClr val="C6B6CA"/>
                </a:solidFill>
                <a:latin typeface="Red October" panose="04000000000000000000" pitchFamily="82" charset="-52"/>
              </a:rPr>
              <a:t>быстрая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 в солнечной системе </a:t>
            </a:r>
          </a:p>
          <a:p>
            <a:endParaRPr lang="ru-RU" sz="20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один оборот вокруг солнца она совершает за </a:t>
            </a:r>
            <a:r>
              <a:rPr lang="ru-RU" sz="2400" dirty="0">
                <a:solidFill>
                  <a:srgbClr val="C6B6CA"/>
                </a:solidFill>
                <a:latin typeface="Red October" panose="04000000000000000000" pitchFamily="82" charset="-52"/>
              </a:rPr>
              <a:t>88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 дней </a:t>
            </a:r>
          </a:p>
        </p:txBody>
      </p:sp>
      <p:sp>
        <p:nvSpPr>
          <p:cNvPr id="242" name="Текст 2">
            <a:extLst>
              <a:ext uri="{FF2B5EF4-FFF2-40B4-BE49-F238E27FC236}">
                <a16:creationId xmlns:a16="http://schemas.microsoft.com/office/drawing/2014/main" id="{EBEFCFD0-66BD-456B-9222-D82E14DD4927}"/>
              </a:ext>
            </a:extLst>
          </p:cNvPr>
          <p:cNvSpPr txBox="1"/>
          <p:nvPr/>
        </p:nvSpPr>
        <p:spPr>
          <a:xfrm>
            <a:off x="4287796" y="1608818"/>
            <a:ext cx="4564104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Ночью температура опускается до </a:t>
            </a:r>
            <a:r>
              <a:rPr lang="ru-RU" sz="2400" dirty="0">
                <a:solidFill>
                  <a:srgbClr val="6ABFDC"/>
                </a:solidFill>
                <a:latin typeface="Red October" panose="04000000000000000000" pitchFamily="82" charset="-52"/>
              </a:rPr>
              <a:t>- 180</a:t>
            </a:r>
          </a:p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а днем поднимается </a:t>
            </a:r>
          </a:p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до </a:t>
            </a:r>
            <a:r>
              <a:rPr lang="ru-RU" sz="2400" dirty="0">
                <a:solidFill>
                  <a:srgbClr val="FFD744"/>
                </a:solidFill>
                <a:latin typeface="Red October" panose="04000000000000000000" pitchFamily="82" charset="-52"/>
              </a:rPr>
              <a:t>+ 430 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градусов</a:t>
            </a:r>
          </a:p>
          <a:p>
            <a:endParaRPr lang="ru-RU" sz="20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Но есть планета гораздо горячее и это…</a:t>
            </a:r>
            <a:endParaRPr lang="ru-RU" sz="2000" dirty="0"/>
          </a:p>
        </p:txBody>
      </p: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F7CB813-3B4A-429F-A674-74D0A91C9A34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C6B6CA"/>
                </a:solidFill>
                <a:latin typeface="Red October" panose="04000000000000000000" pitchFamily="82" charset="-52"/>
              </a:rPr>
              <a:t>Меркурий</a:t>
            </a: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1488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1"/>
    </mc:Choice>
    <mc:Fallback xmlns="">
      <p:transition spd="slow" advTm="47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9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9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3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3.08642E-6 L 0.05018 -0.0287 " pathEditMode="relative" rAng="0" ptsTypes="AA">
                                      <p:cBhvr>
                                        <p:cTn id="28" dur="4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0" dur="3750" fill="hold"/>
                                        <p:tgtEl>
                                          <p:spTgt spid="43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4.5679E-6 L 0.16771 -0.10309 " pathEditMode="relative" rAng="0" ptsTypes="AA">
                                      <p:cBhvr>
                                        <p:cTn id="39" dur="4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1" dur="3750" fill="hold"/>
                                        <p:tgtEl>
                                          <p:spTgt spid="82"/>
                                        </p:tgtEl>
                                      </p:cBhvr>
                                      <p:by x="29000" y="29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0" grpId="1"/>
      <p:bldP spid="242" grpId="0"/>
      <p:bldP spid="242" grpId="1"/>
      <p:bldP spid="109" grpId="0"/>
      <p:bldP spid="10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Солнце">
            <a:extLst>
              <a:ext uri="{FF2B5EF4-FFF2-40B4-BE49-F238E27FC236}">
                <a16:creationId xmlns:a16="http://schemas.microsoft.com/office/drawing/2014/main" id="{4A84C1C5-A965-4EFF-95DA-35A0B7F725D4}"/>
              </a:ext>
            </a:extLst>
          </p:cNvPr>
          <p:cNvGrpSpPr/>
          <p:nvPr/>
        </p:nvGrpSpPr>
        <p:grpSpPr>
          <a:xfrm>
            <a:off x="3962259" y="1889163"/>
            <a:ext cx="246205" cy="247063"/>
            <a:chOff x="5836891" y="1779888"/>
            <a:chExt cx="1776117" cy="1782310"/>
          </a:xfrm>
        </p:grpSpPr>
        <p:grpSp>
          <p:nvGrpSpPr>
            <p:cNvPr id="179" name="Group 4">
              <a:extLst>
                <a:ext uri="{FF2B5EF4-FFF2-40B4-BE49-F238E27FC236}">
                  <a16:creationId xmlns:a16="http://schemas.microsoft.com/office/drawing/2014/main" id="{0D9F5724-851F-4A96-86FF-72E7F627F51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6891" y="1779888"/>
              <a:ext cx="1776117" cy="1782310"/>
              <a:chOff x="3433" y="1717"/>
              <a:chExt cx="825" cy="829"/>
            </a:xfrm>
          </p:grpSpPr>
          <p:sp>
            <p:nvSpPr>
              <p:cNvPr id="182" name="Oval 26">
                <a:extLst>
                  <a:ext uri="{FF2B5EF4-FFF2-40B4-BE49-F238E27FC236}">
                    <a16:creationId xmlns:a16="http://schemas.microsoft.com/office/drawing/2014/main" id="{C5168026-9392-4992-8FF5-DA9945742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3" y="1717"/>
                <a:ext cx="825" cy="829"/>
              </a:xfrm>
              <a:prstGeom prst="ellipse">
                <a:avLst/>
              </a:prstGeom>
              <a:solidFill>
                <a:srgbClr val="F480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Oval 27">
                <a:extLst>
                  <a:ext uri="{FF2B5EF4-FFF2-40B4-BE49-F238E27FC236}">
                    <a16:creationId xmlns:a16="http://schemas.microsoft.com/office/drawing/2014/main" id="{90833BA7-A5B9-4C99-B4D1-A60B1CC4A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739"/>
                <a:ext cx="780" cy="783"/>
              </a:xfrm>
              <a:prstGeom prst="ellipse">
                <a:avLst/>
              </a:prstGeom>
              <a:solidFill>
                <a:srgbClr val="FFD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4" name="Freeform 28">
                <a:extLst>
                  <a:ext uri="{FF2B5EF4-FFF2-40B4-BE49-F238E27FC236}">
                    <a16:creationId xmlns:a16="http://schemas.microsoft.com/office/drawing/2014/main" id="{5C0CBF1B-83B6-4A03-9F91-9F108A5FD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1804"/>
                <a:ext cx="99" cy="78"/>
              </a:xfrm>
              <a:custGeom>
                <a:avLst/>
                <a:gdLst>
                  <a:gd name="T0" fmla="*/ 33 w 58"/>
                  <a:gd name="T1" fmla="*/ 0 h 45"/>
                  <a:gd name="T2" fmla="*/ 20 w 58"/>
                  <a:gd name="T3" fmla="*/ 3 h 45"/>
                  <a:gd name="T4" fmla="*/ 4 w 58"/>
                  <a:gd name="T5" fmla="*/ 33 h 45"/>
                  <a:gd name="T6" fmla="*/ 25 w 58"/>
                  <a:gd name="T7" fmla="*/ 45 h 45"/>
                  <a:gd name="T8" fmla="*/ 37 w 58"/>
                  <a:gd name="T9" fmla="*/ 42 h 45"/>
                  <a:gd name="T10" fmla="*/ 53 w 58"/>
                  <a:gd name="T11" fmla="*/ 12 h 45"/>
                  <a:gd name="T12" fmla="*/ 33 w 5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5">
                    <a:moveTo>
                      <a:pt x="33" y="0"/>
                    </a:moveTo>
                    <a:cubicBezTo>
                      <a:pt x="29" y="0"/>
                      <a:pt x="25" y="1"/>
                      <a:pt x="20" y="3"/>
                    </a:cubicBezTo>
                    <a:cubicBezTo>
                      <a:pt x="7" y="8"/>
                      <a:pt x="0" y="22"/>
                      <a:pt x="4" y="33"/>
                    </a:cubicBezTo>
                    <a:cubicBezTo>
                      <a:pt x="7" y="40"/>
                      <a:pt x="15" y="45"/>
                      <a:pt x="25" y="45"/>
                    </a:cubicBezTo>
                    <a:cubicBezTo>
                      <a:pt x="29" y="45"/>
                      <a:pt x="33" y="44"/>
                      <a:pt x="37" y="42"/>
                    </a:cubicBezTo>
                    <a:cubicBezTo>
                      <a:pt x="50" y="36"/>
                      <a:pt x="58" y="23"/>
                      <a:pt x="53" y="12"/>
                    </a:cubicBezTo>
                    <a:cubicBezTo>
                      <a:pt x="50" y="5"/>
                      <a:pt x="42" y="0"/>
                      <a:pt x="33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29">
                <a:extLst>
                  <a:ext uri="{FF2B5EF4-FFF2-40B4-BE49-F238E27FC236}">
                    <a16:creationId xmlns:a16="http://schemas.microsoft.com/office/drawing/2014/main" id="{908FB59B-F947-4FA8-8AE1-A293DC8CE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944"/>
                <a:ext cx="164" cy="192"/>
              </a:xfrm>
              <a:custGeom>
                <a:avLst/>
                <a:gdLst>
                  <a:gd name="T0" fmla="*/ 52 w 96"/>
                  <a:gd name="T1" fmla="*/ 0 h 112"/>
                  <a:gd name="T2" fmla="*/ 6 w 96"/>
                  <a:gd name="T3" fmla="*/ 48 h 112"/>
                  <a:gd name="T4" fmla="*/ 38 w 96"/>
                  <a:gd name="T5" fmla="*/ 111 h 112"/>
                  <a:gd name="T6" fmla="*/ 44 w 96"/>
                  <a:gd name="T7" fmla="*/ 112 h 112"/>
                  <a:gd name="T8" fmla="*/ 90 w 96"/>
                  <a:gd name="T9" fmla="*/ 64 h 112"/>
                  <a:gd name="T10" fmla="*/ 58 w 96"/>
                  <a:gd name="T11" fmla="*/ 1 h 112"/>
                  <a:gd name="T12" fmla="*/ 52 w 96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12">
                    <a:moveTo>
                      <a:pt x="52" y="0"/>
                    </a:moveTo>
                    <a:cubicBezTo>
                      <a:pt x="31" y="0"/>
                      <a:pt x="11" y="20"/>
                      <a:pt x="6" y="48"/>
                    </a:cubicBezTo>
                    <a:cubicBezTo>
                      <a:pt x="0" y="79"/>
                      <a:pt x="15" y="107"/>
                      <a:pt x="38" y="111"/>
                    </a:cubicBezTo>
                    <a:cubicBezTo>
                      <a:pt x="40" y="111"/>
                      <a:pt x="42" y="112"/>
                      <a:pt x="44" y="112"/>
                    </a:cubicBezTo>
                    <a:cubicBezTo>
                      <a:pt x="65" y="112"/>
                      <a:pt x="85" y="92"/>
                      <a:pt x="90" y="64"/>
                    </a:cubicBezTo>
                    <a:cubicBezTo>
                      <a:pt x="96" y="33"/>
                      <a:pt x="81" y="5"/>
                      <a:pt x="58" y="1"/>
                    </a:cubicBezTo>
                    <a:cubicBezTo>
                      <a:pt x="56" y="1"/>
                      <a:pt x="54" y="0"/>
                      <a:pt x="52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30">
                <a:extLst>
                  <a:ext uri="{FF2B5EF4-FFF2-40B4-BE49-F238E27FC236}">
                    <a16:creationId xmlns:a16="http://schemas.microsoft.com/office/drawing/2014/main" id="{4AD54A0F-E8C6-4CAD-892F-A9CCFA0BD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880"/>
                <a:ext cx="130" cy="110"/>
              </a:xfrm>
              <a:custGeom>
                <a:avLst/>
                <a:gdLst>
                  <a:gd name="T0" fmla="*/ 34 w 76"/>
                  <a:gd name="T1" fmla="*/ 0 h 64"/>
                  <a:gd name="T2" fmla="*/ 10 w 76"/>
                  <a:gd name="T3" fmla="*/ 13 h 64"/>
                  <a:gd name="T4" fmla="*/ 21 w 76"/>
                  <a:gd name="T5" fmla="*/ 58 h 64"/>
                  <a:gd name="T6" fmla="*/ 42 w 76"/>
                  <a:gd name="T7" fmla="*/ 64 h 64"/>
                  <a:gd name="T8" fmla="*/ 67 w 76"/>
                  <a:gd name="T9" fmla="*/ 52 h 64"/>
                  <a:gd name="T10" fmla="*/ 56 w 76"/>
                  <a:gd name="T11" fmla="*/ 7 h 64"/>
                  <a:gd name="T12" fmla="*/ 34 w 76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4">
                    <a:moveTo>
                      <a:pt x="34" y="0"/>
                    </a:moveTo>
                    <a:cubicBezTo>
                      <a:pt x="24" y="0"/>
                      <a:pt x="15" y="5"/>
                      <a:pt x="10" y="13"/>
                    </a:cubicBezTo>
                    <a:cubicBezTo>
                      <a:pt x="0" y="27"/>
                      <a:pt x="5" y="47"/>
                      <a:pt x="21" y="58"/>
                    </a:cubicBezTo>
                    <a:cubicBezTo>
                      <a:pt x="27" y="62"/>
                      <a:pt x="35" y="64"/>
                      <a:pt x="42" y="64"/>
                    </a:cubicBezTo>
                    <a:cubicBezTo>
                      <a:pt x="52" y="64"/>
                      <a:pt x="61" y="60"/>
                      <a:pt x="67" y="52"/>
                    </a:cubicBezTo>
                    <a:cubicBezTo>
                      <a:pt x="76" y="38"/>
                      <a:pt x="71" y="18"/>
                      <a:pt x="56" y="7"/>
                    </a:cubicBezTo>
                    <a:cubicBezTo>
                      <a:pt x="49" y="3"/>
                      <a:pt x="41" y="0"/>
                      <a:pt x="34" y="0"/>
                    </a:cubicBezTo>
                  </a:path>
                </a:pathLst>
              </a:cu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Oval 31">
                <a:extLst>
                  <a:ext uri="{FF2B5EF4-FFF2-40B4-BE49-F238E27FC236}">
                    <a16:creationId xmlns:a16="http://schemas.microsoft.com/office/drawing/2014/main" id="{3518ED23-ED1C-440A-8ED8-A84F5B5F5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3" y="2086"/>
                <a:ext cx="45" cy="45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Oval 32">
                <a:extLst>
                  <a:ext uri="{FF2B5EF4-FFF2-40B4-BE49-F238E27FC236}">
                    <a16:creationId xmlns:a16="http://schemas.microsoft.com/office/drawing/2014/main" id="{D14E5F71-4E82-43DC-9D13-673E384ED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2" y="2117"/>
                <a:ext cx="137" cy="137"/>
              </a:xfrm>
              <a:prstGeom prst="ellipse">
                <a:avLst/>
              </a:prstGeom>
              <a:solidFill>
                <a:srgbClr val="F9B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33">
                <a:extLst>
                  <a:ext uri="{FF2B5EF4-FFF2-40B4-BE49-F238E27FC236}">
                    <a16:creationId xmlns:a16="http://schemas.microsoft.com/office/drawing/2014/main" id="{5E61D2A0-34E6-47EE-91B1-DD6991EFDD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4" y="2127"/>
                <a:ext cx="402" cy="395"/>
              </a:xfrm>
              <a:custGeom>
                <a:avLst/>
                <a:gdLst>
                  <a:gd name="T0" fmla="*/ 7 w 235"/>
                  <a:gd name="T1" fmla="*/ 230 h 230"/>
                  <a:gd name="T2" fmla="*/ 6 w 235"/>
                  <a:gd name="T3" fmla="*/ 230 h 230"/>
                  <a:gd name="T4" fmla="*/ 6 w 235"/>
                  <a:gd name="T5" fmla="*/ 230 h 230"/>
                  <a:gd name="T6" fmla="*/ 6 w 235"/>
                  <a:gd name="T7" fmla="*/ 230 h 230"/>
                  <a:gd name="T8" fmla="*/ 6 w 235"/>
                  <a:gd name="T9" fmla="*/ 230 h 230"/>
                  <a:gd name="T10" fmla="*/ 6 w 235"/>
                  <a:gd name="T11" fmla="*/ 230 h 230"/>
                  <a:gd name="T12" fmla="*/ 6 w 235"/>
                  <a:gd name="T13" fmla="*/ 230 h 230"/>
                  <a:gd name="T14" fmla="*/ 5 w 235"/>
                  <a:gd name="T15" fmla="*/ 230 h 230"/>
                  <a:gd name="T16" fmla="*/ 5 w 235"/>
                  <a:gd name="T17" fmla="*/ 230 h 230"/>
                  <a:gd name="T18" fmla="*/ 5 w 235"/>
                  <a:gd name="T19" fmla="*/ 230 h 230"/>
                  <a:gd name="T20" fmla="*/ 4 w 235"/>
                  <a:gd name="T21" fmla="*/ 230 h 230"/>
                  <a:gd name="T22" fmla="*/ 4 w 235"/>
                  <a:gd name="T23" fmla="*/ 230 h 230"/>
                  <a:gd name="T24" fmla="*/ 4 w 235"/>
                  <a:gd name="T25" fmla="*/ 230 h 230"/>
                  <a:gd name="T26" fmla="*/ 3 w 235"/>
                  <a:gd name="T27" fmla="*/ 230 h 230"/>
                  <a:gd name="T28" fmla="*/ 3 w 235"/>
                  <a:gd name="T29" fmla="*/ 230 h 230"/>
                  <a:gd name="T30" fmla="*/ 3 w 235"/>
                  <a:gd name="T31" fmla="*/ 230 h 230"/>
                  <a:gd name="T32" fmla="*/ 3 w 235"/>
                  <a:gd name="T33" fmla="*/ 230 h 230"/>
                  <a:gd name="T34" fmla="*/ 3 w 235"/>
                  <a:gd name="T35" fmla="*/ 230 h 230"/>
                  <a:gd name="T36" fmla="*/ 3 w 235"/>
                  <a:gd name="T37" fmla="*/ 230 h 230"/>
                  <a:gd name="T38" fmla="*/ 2 w 235"/>
                  <a:gd name="T39" fmla="*/ 230 h 230"/>
                  <a:gd name="T40" fmla="*/ 2 w 235"/>
                  <a:gd name="T41" fmla="*/ 230 h 230"/>
                  <a:gd name="T42" fmla="*/ 2 w 235"/>
                  <a:gd name="T43" fmla="*/ 230 h 230"/>
                  <a:gd name="T44" fmla="*/ 1 w 235"/>
                  <a:gd name="T45" fmla="*/ 230 h 230"/>
                  <a:gd name="T46" fmla="*/ 1 w 235"/>
                  <a:gd name="T47" fmla="*/ 230 h 230"/>
                  <a:gd name="T48" fmla="*/ 1 w 235"/>
                  <a:gd name="T49" fmla="*/ 230 h 230"/>
                  <a:gd name="T50" fmla="*/ 0 w 235"/>
                  <a:gd name="T51" fmla="*/ 230 h 230"/>
                  <a:gd name="T52" fmla="*/ 0 w 235"/>
                  <a:gd name="T53" fmla="*/ 230 h 230"/>
                  <a:gd name="T54" fmla="*/ 0 w 235"/>
                  <a:gd name="T55" fmla="*/ 230 h 230"/>
                  <a:gd name="T56" fmla="*/ 235 w 235"/>
                  <a:gd name="T57" fmla="*/ 2 h 230"/>
                  <a:gd name="T58" fmla="*/ 235 w 235"/>
                  <a:gd name="T59" fmla="*/ 2 h 230"/>
                  <a:gd name="T60" fmla="*/ 235 w 235"/>
                  <a:gd name="T61" fmla="*/ 2 h 230"/>
                  <a:gd name="T62" fmla="*/ 235 w 235"/>
                  <a:gd name="T63" fmla="*/ 2 h 230"/>
                  <a:gd name="T64" fmla="*/ 235 w 235"/>
                  <a:gd name="T65" fmla="*/ 2 h 230"/>
                  <a:gd name="T66" fmla="*/ 235 w 235"/>
                  <a:gd name="T67" fmla="*/ 1 h 230"/>
                  <a:gd name="T68" fmla="*/ 235 w 235"/>
                  <a:gd name="T69" fmla="*/ 1 h 230"/>
                  <a:gd name="T70" fmla="*/ 235 w 235"/>
                  <a:gd name="T71" fmla="*/ 1 h 230"/>
                  <a:gd name="T72" fmla="*/ 235 w 235"/>
                  <a:gd name="T73" fmla="*/ 0 h 230"/>
                  <a:gd name="T74" fmla="*/ 235 w 235"/>
                  <a:gd name="T75" fmla="*/ 0 h 230"/>
                  <a:gd name="T76" fmla="*/ 235 w 235"/>
                  <a:gd name="T7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5" h="230">
                    <a:moveTo>
                      <a:pt x="7" y="230"/>
                    </a:move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7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6" y="230"/>
                    </a:moveTo>
                    <a:cubicBezTo>
                      <a:pt x="6" y="230"/>
                      <a:pt x="6" y="230"/>
                      <a:pt x="6" y="230"/>
                    </a:cubicBezTo>
                    <a:cubicBezTo>
                      <a:pt x="6" y="230"/>
                      <a:pt x="6" y="230"/>
                      <a:pt x="6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6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5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moveTo>
                      <a:pt x="4" y="230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4" y="230"/>
                    </a:move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30"/>
                      <a:pt x="4" y="230"/>
                      <a:pt x="4" y="230"/>
                    </a:cubicBezTo>
                    <a:moveTo>
                      <a:pt x="3" y="230"/>
                    </a:moveTo>
                    <a:cubicBezTo>
                      <a:pt x="3" y="230"/>
                      <a:pt x="4" y="230"/>
                      <a:pt x="4" y="230"/>
                    </a:cubicBezTo>
                    <a:cubicBezTo>
                      <a:pt x="4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3" y="230"/>
                    </a:move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0"/>
                      <a:pt x="3" y="230"/>
                      <a:pt x="3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3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2" y="230"/>
                    </a:move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0"/>
                      <a:pt x="2" y="230"/>
                      <a:pt x="2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1" y="230"/>
                    </a:moveTo>
                    <a:cubicBezTo>
                      <a:pt x="1" y="230"/>
                      <a:pt x="1" y="230"/>
                      <a:pt x="1" y="230"/>
                    </a:cubicBezTo>
                    <a:cubicBezTo>
                      <a:pt x="1" y="230"/>
                      <a:pt x="1" y="230"/>
                      <a:pt x="1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0" y="230"/>
                    </a:move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30"/>
                      <a:pt x="0" y="230"/>
                      <a:pt x="0" y="230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2"/>
                    </a:moveTo>
                    <a:cubicBezTo>
                      <a:pt x="235" y="2"/>
                      <a:pt x="235" y="2"/>
                      <a:pt x="235" y="2"/>
                    </a:cubicBezTo>
                    <a:cubicBezTo>
                      <a:pt x="235" y="2"/>
                      <a:pt x="235" y="2"/>
                      <a:pt x="235" y="2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2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1"/>
                    </a:moveTo>
                    <a:cubicBezTo>
                      <a:pt x="235" y="1"/>
                      <a:pt x="235" y="1"/>
                      <a:pt x="235" y="1"/>
                    </a:cubicBezTo>
                    <a:cubicBezTo>
                      <a:pt x="235" y="1"/>
                      <a:pt x="235" y="1"/>
                      <a:pt x="235" y="1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  <a:moveTo>
                      <a:pt x="235" y="0"/>
                    </a:moveTo>
                    <a:cubicBezTo>
                      <a:pt x="235" y="0"/>
                      <a:pt x="235" y="0"/>
                      <a:pt x="235" y="0"/>
                    </a:cubicBezTo>
                    <a:cubicBezTo>
                      <a:pt x="235" y="0"/>
                      <a:pt x="235" y="0"/>
                      <a:pt x="235" y="0"/>
                    </a:cubicBezTo>
                  </a:path>
                </a:pathLst>
              </a:custGeom>
              <a:solidFill>
                <a:srgbClr val="F15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0" name="Freeform 30">
              <a:extLst>
                <a:ext uri="{FF2B5EF4-FFF2-40B4-BE49-F238E27FC236}">
                  <a16:creationId xmlns:a16="http://schemas.microsoft.com/office/drawing/2014/main" id="{FD125217-5D8B-49B1-890C-3E4E37107BA6}"/>
                </a:ext>
              </a:extLst>
            </p:cNvPr>
            <p:cNvSpPr>
              <a:spLocks/>
            </p:cNvSpPr>
            <p:nvPr/>
          </p:nvSpPr>
          <p:spPr bwMode="auto">
            <a:xfrm rot="9160100">
              <a:off x="6351346" y="3211152"/>
              <a:ext cx="279873" cy="236495"/>
            </a:xfrm>
            <a:custGeom>
              <a:avLst/>
              <a:gdLst>
                <a:gd name="T0" fmla="*/ 34 w 76"/>
                <a:gd name="T1" fmla="*/ 0 h 64"/>
                <a:gd name="T2" fmla="*/ 10 w 76"/>
                <a:gd name="T3" fmla="*/ 13 h 64"/>
                <a:gd name="T4" fmla="*/ 21 w 76"/>
                <a:gd name="T5" fmla="*/ 58 h 64"/>
                <a:gd name="T6" fmla="*/ 42 w 76"/>
                <a:gd name="T7" fmla="*/ 64 h 64"/>
                <a:gd name="T8" fmla="*/ 67 w 76"/>
                <a:gd name="T9" fmla="*/ 52 h 64"/>
                <a:gd name="T10" fmla="*/ 56 w 76"/>
                <a:gd name="T11" fmla="*/ 7 h 64"/>
                <a:gd name="T12" fmla="*/ 34 w 76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4">
                  <a:moveTo>
                    <a:pt x="34" y="0"/>
                  </a:moveTo>
                  <a:cubicBezTo>
                    <a:pt x="24" y="0"/>
                    <a:pt x="15" y="5"/>
                    <a:pt x="10" y="13"/>
                  </a:cubicBezTo>
                  <a:cubicBezTo>
                    <a:pt x="0" y="27"/>
                    <a:pt x="5" y="47"/>
                    <a:pt x="21" y="58"/>
                  </a:cubicBezTo>
                  <a:cubicBezTo>
                    <a:pt x="27" y="62"/>
                    <a:pt x="35" y="64"/>
                    <a:pt x="42" y="64"/>
                  </a:cubicBezTo>
                  <a:cubicBezTo>
                    <a:pt x="52" y="64"/>
                    <a:pt x="61" y="60"/>
                    <a:pt x="67" y="52"/>
                  </a:cubicBezTo>
                  <a:cubicBezTo>
                    <a:pt x="76" y="38"/>
                    <a:pt x="71" y="18"/>
                    <a:pt x="56" y="7"/>
                  </a:cubicBezTo>
                  <a:cubicBezTo>
                    <a:pt x="49" y="3"/>
                    <a:pt x="41" y="0"/>
                    <a:pt x="34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29">
              <a:extLst>
                <a:ext uri="{FF2B5EF4-FFF2-40B4-BE49-F238E27FC236}">
                  <a16:creationId xmlns:a16="http://schemas.microsoft.com/office/drawing/2014/main" id="{C03B595C-1B3B-4BF8-887D-3D781012362A}"/>
                </a:ext>
              </a:extLst>
            </p:cNvPr>
            <p:cNvSpPr>
              <a:spLocks/>
            </p:cNvSpPr>
            <p:nvPr/>
          </p:nvSpPr>
          <p:spPr bwMode="auto">
            <a:xfrm rot="2216931">
              <a:off x="7164752" y="2924889"/>
              <a:ext cx="210981" cy="412791"/>
            </a:xfrm>
            <a:custGeom>
              <a:avLst/>
              <a:gdLst>
                <a:gd name="T0" fmla="*/ 52 w 96"/>
                <a:gd name="T1" fmla="*/ 0 h 112"/>
                <a:gd name="T2" fmla="*/ 6 w 96"/>
                <a:gd name="T3" fmla="*/ 48 h 112"/>
                <a:gd name="T4" fmla="*/ 38 w 96"/>
                <a:gd name="T5" fmla="*/ 111 h 112"/>
                <a:gd name="T6" fmla="*/ 44 w 96"/>
                <a:gd name="T7" fmla="*/ 112 h 112"/>
                <a:gd name="T8" fmla="*/ 90 w 96"/>
                <a:gd name="T9" fmla="*/ 64 h 112"/>
                <a:gd name="T10" fmla="*/ 58 w 96"/>
                <a:gd name="T11" fmla="*/ 1 h 112"/>
                <a:gd name="T12" fmla="*/ 52 w 96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12">
                  <a:moveTo>
                    <a:pt x="52" y="0"/>
                  </a:moveTo>
                  <a:cubicBezTo>
                    <a:pt x="31" y="0"/>
                    <a:pt x="11" y="20"/>
                    <a:pt x="6" y="48"/>
                  </a:cubicBezTo>
                  <a:cubicBezTo>
                    <a:pt x="0" y="79"/>
                    <a:pt x="15" y="107"/>
                    <a:pt x="38" y="111"/>
                  </a:cubicBezTo>
                  <a:cubicBezTo>
                    <a:pt x="40" y="111"/>
                    <a:pt x="42" y="112"/>
                    <a:pt x="44" y="112"/>
                  </a:cubicBezTo>
                  <a:cubicBezTo>
                    <a:pt x="65" y="112"/>
                    <a:pt x="85" y="92"/>
                    <a:pt x="90" y="64"/>
                  </a:cubicBezTo>
                  <a:cubicBezTo>
                    <a:pt x="96" y="33"/>
                    <a:pt x="81" y="5"/>
                    <a:pt x="58" y="1"/>
                  </a:cubicBezTo>
                  <a:cubicBezTo>
                    <a:pt x="56" y="1"/>
                    <a:pt x="54" y="0"/>
                    <a:pt x="52" y="0"/>
                  </a:cubicBezTo>
                </a:path>
              </a:pathLst>
            </a:custGeom>
            <a:solidFill>
              <a:srgbClr val="F9B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Меркурий">
            <a:extLst>
              <a:ext uri="{FF2B5EF4-FFF2-40B4-BE49-F238E27FC236}">
                <a16:creationId xmlns:a16="http://schemas.microsoft.com/office/drawing/2014/main" id="{BD7563BB-E5F7-4EC8-933C-76366457CDDD}"/>
              </a:ext>
            </a:extLst>
          </p:cNvPr>
          <p:cNvGrpSpPr/>
          <p:nvPr/>
        </p:nvGrpSpPr>
        <p:grpSpPr>
          <a:xfrm rot="-5400000">
            <a:off x="3219964" y="1748806"/>
            <a:ext cx="818238" cy="818152"/>
            <a:chOff x="-586713" y="1234491"/>
            <a:chExt cx="1471174" cy="1476581"/>
          </a:xfrm>
        </p:grpSpPr>
        <p:sp>
          <p:nvSpPr>
            <p:cNvPr id="134" name="Google Shape;968;p45">
              <a:extLst>
                <a:ext uri="{FF2B5EF4-FFF2-40B4-BE49-F238E27FC236}">
                  <a16:creationId xmlns:a16="http://schemas.microsoft.com/office/drawing/2014/main" id="{DE33AE4F-AA38-498F-B392-40F7071D6E03}"/>
                </a:ext>
              </a:extLst>
            </p:cNvPr>
            <p:cNvSpPr/>
            <p:nvPr/>
          </p:nvSpPr>
          <p:spPr>
            <a:xfrm>
              <a:off x="-586713" y="1239898"/>
              <a:ext cx="1471174" cy="1471174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C6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5" name="Google Shape;974;p45">
              <a:extLst>
                <a:ext uri="{FF2B5EF4-FFF2-40B4-BE49-F238E27FC236}">
                  <a16:creationId xmlns:a16="http://schemas.microsoft.com/office/drawing/2014/main" id="{06782B47-3FB6-48AB-B4CA-78CA067962BD}"/>
                </a:ext>
              </a:extLst>
            </p:cNvPr>
            <p:cNvSpPr/>
            <p:nvPr/>
          </p:nvSpPr>
          <p:spPr>
            <a:xfrm rot="21267469">
              <a:off x="-275099" y="1640996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" name="Google Shape;979;p45">
              <a:extLst>
                <a:ext uri="{FF2B5EF4-FFF2-40B4-BE49-F238E27FC236}">
                  <a16:creationId xmlns:a16="http://schemas.microsoft.com/office/drawing/2014/main" id="{45ADE0E8-2A42-4BE8-8CA2-F419B253F4BC}"/>
                </a:ext>
              </a:extLst>
            </p:cNvPr>
            <p:cNvSpPr/>
            <p:nvPr/>
          </p:nvSpPr>
          <p:spPr>
            <a:xfrm rot="18900000">
              <a:off x="-462469" y="1944526"/>
              <a:ext cx="115270" cy="108327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7" name="Google Shape;981;p45">
              <a:extLst>
                <a:ext uri="{FF2B5EF4-FFF2-40B4-BE49-F238E27FC236}">
                  <a16:creationId xmlns:a16="http://schemas.microsoft.com/office/drawing/2014/main" id="{19A01EBA-F0C1-4373-9956-19934DA1AACF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8" name="Google Shape;983;p45">
              <a:extLst>
                <a:ext uri="{FF2B5EF4-FFF2-40B4-BE49-F238E27FC236}">
                  <a16:creationId xmlns:a16="http://schemas.microsoft.com/office/drawing/2014/main" id="{2D64F64A-8E90-41A4-9AC4-CB061BCB144B}"/>
                </a:ext>
              </a:extLst>
            </p:cNvPr>
            <p:cNvSpPr/>
            <p:nvPr/>
          </p:nvSpPr>
          <p:spPr>
            <a:xfrm rot="19656502">
              <a:off x="653414" y="2254557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9C959D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" name="Google Shape;985;p45">
              <a:extLst>
                <a:ext uri="{FF2B5EF4-FFF2-40B4-BE49-F238E27FC236}">
                  <a16:creationId xmlns:a16="http://schemas.microsoft.com/office/drawing/2014/main" id="{818A3DE1-3388-45F5-AE33-2B4AE080736E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986;p45">
              <a:extLst>
                <a:ext uri="{FF2B5EF4-FFF2-40B4-BE49-F238E27FC236}">
                  <a16:creationId xmlns:a16="http://schemas.microsoft.com/office/drawing/2014/main" id="{A3B9BDAD-7245-4A5E-908D-9C2EA34A485D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987;p45">
              <a:extLst>
                <a:ext uri="{FF2B5EF4-FFF2-40B4-BE49-F238E27FC236}">
                  <a16:creationId xmlns:a16="http://schemas.microsoft.com/office/drawing/2014/main" id="{6E621F6B-EB6E-492A-B707-D0BC1498293E}"/>
                </a:ext>
              </a:extLst>
            </p:cNvPr>
            <p:cNvSpPr/>
            <p:nvPr/>
          </p:nvSpPr>
          <p:spPr>
            <a:xfrm rot="19656502">
              <a:off x="688060" y="1722263"/>
              <a:ext cx="64848" cy="115939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991;p45">
              <a:extLst>
                <a:ext uri="{FF2B5EF4-FFF2-40B4-BE49-F238E27FC236}">
                  <a16:creationId xmlns:a16="http://schemas.microsoft.com/office/drawing/2014/main" id="{0FBA9820-F048-4BF5-931E-23BE912CF5E3}"/>
                </a:ext>
              </a:extLst>
            </p:cNvPr>
            <p:cNvSpPr/>
            <p:nvPr/>
          </p:nvSpPr>
          <p:spPr>
            <a:xfrm rot="19656502">
              <a:off x="179443" y="2081743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" name="Google Shape;993;p45">
              <a:extLst>
                <a:ext uri="{FF2B5EF4-FFF2-40B4-BE49-F238E27FC236}">
                  <a16:creationId xmlns:a16="http://schemas.microsoft.com/office/drawing/2014/main" id="{5CC60867-C8EC-432E-8B9B-36AF281BEE0B}"/>
                </a:ext>
              </a:extLst>
            </p:cNvPr>
            <p:cNvSpPr/>
            <p:nvPr/>
          </p:nvSpPr>
          <p:spPr>
            <a:xfrm rot="19656502">
              <a:off x="422599" y="1719256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" name="Google Shape;995;p45">
              <a:extLst>
                <a:ext uri="{FF2B5EF4-FFF2-40B4-BE49-F238E27FC236}">
                  <a16:creationId xmlns:a16="http://schemas.microsoft.com/office/drawing/2014/main" id="{D43E0C58-8247-4843-AFD7-64669E231415}"/>
                </a:ext>
              </a:extLst>
            </p:cNvPr>
            <p:cNvSpPr/>
            <p:nvPr/>
          </p:nvSpPr>
          <p:spPr>
            <a:xfrm rot="19656502">
              <a:off x="323139" y="1280797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" name="Google Shape;997;p45">
              <a:extLst>
                <a:ext uri="{FF2B5EF4-FFF2-40B4-BE49-F238E27FC236}">
                  <a16:creationId xmlns:a16="http://schemas.microsoft.com/office/drawing/2014/main" id="{6C349FDB-9A0C-400A-9DF7-7DAF03074ABA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998;p45">
              <a:extLst>
                <a:ext uri="{FF2B5EF4-FFF2-40B4-BE49-F238E27FC236}">
                  <a16:creationId xmlns:a16="http://schemas.microsoft.com/office/drawing/2014/main" id="{13A5DE02-6DC3-4E17-90EC-E7101FFDC3C3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999;p45">
              <a:extLst>
                <a:ext uri="{FF2B5EF4-FFF2-40B4-BE49-F238E27FC236}">
                  <a16:creationId xmlns:a16="http://schemas.microsoft.com/office/drawing/2014/main" id="{4AC51142-B753-4C70-8D65-F21B6D76A788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000;p45">
              <a:extLst>
                <a:ext uri="{FF2B5EF4-FFF2-40B4-BE49-F238E27FC236}">
                  <a16:creationId xmlns:a16="http://schemas.microsoft.com/office/drawing/2014/main" id="{26931B16-8FA6-4D42-B73E-FD5F1A441F7B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001;p45">
              <a:extLst>
                <a:ext uri="{FF2B5EF4-FFF2-40B4-BE49-F238E27FC236}">
                  <a16:creationId xmlns:a16="http://schemas.microsoft.com/office/drawing/2014/main" id="{5EC161E7-6EEB-46FB-847E-39E090C94276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002;p45">
              <a:extLst>
                <a:ext uri="{FF2B5EF4-FFF2-40B4-BE49-F238E27FC236}">
                  <a16:creationId xmlns:a16="http://schemas.microsoft.com/office/drawing/2014/main" id="{D5FEC066-35A0-43DA-84AF-22B7B6DFCF65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003;p45">
              <a:extLst>
                <a:ext uri="{FF2B5EF4-FFF2-40B4-BE49-F238E27FC236}">
                  <a16:creationId xmlns:a16="http://schemas.microsoft.com/office/drawing/2014/main" id="{2FBD1DF5-D075-4EF3-82D4-328C01F3C39C}"/>
                </a:ext>
              </a:extLst>
            </p:cNvPr>
            <p:cNvSpPr/>
            <p:nvPr/>
          </p:nvSpPr>
          <p:spPr>
            <a:xfrm>
              <a:off x="-586713" y="1234491"/>
              <a:ext cx="1435079" cy="1471176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" name="Google Shape;1004;p45">
              <a:extLst>
                <a:ext uri="{FF2B5EF4-FFF2-40B4-BE49-F238E27FC236}">
                  <a16:creationId xmlns:a16="http://schemas.microsoft.com/office/drawing/2014/main" id="{A6B1DDC2-3F9F-4264-AC89-D977E390B97E}"/>
                </a:ext>
              </a:extLst>
            </p:cNvPr>
            <p:cNvSpPr/>
            <p:nvPr/>
          </p:nvSpPr>
          <p:spPr>
            <a:xfrm>
              <a:off x="-577338" y="1237755"/>
              <a:ext cx="1230604" cy="1409074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A289A9"/>
                </a:solidFill>
              </a:endParaRPr>
            </a:p>
          </p:txBody>
        </p:sp>
      </p:grpSp>
      <p:grpSp>
        <p:nvGrpSpPr>
          <p:cNvPr id="219" name="Венера">
            <a:extLst>
              <a:ext uri="{FF2B5EF4-FFF2-40B4-BE49-F238E27FC236}">
                <a16:creationId xmlns:a16="http://schemas.microsoft.com/office/drawing/2014/main" id="{48B6ECEB-2972-45BB-AA6F-37A9AE5AD14C}"/>
              </a:ext>
            </a:extLst>
          </p:cNvPr>
          <p:cNvGrpSpPr/>
          <p:nvPr/>
        </p:nvGrpSpPr>
        <p:grpSpPr>
          <a:xfrm>
            <a:off x="732693" y="1320085"/>
            <a:ext cx="2735519" cy="2735608"/>
            <a:chOff x="6260675" y="2436775"/>
            <a:chExt cx="1121200" cy="1123275"/>
          </a:xfrm>
        </p:grpSpPr>
        <p:sp>
          <p:nvSpPr>
            <p:cNvPr id="220" name="Google Shape;1457;p55">
              <a:extLst>
                <a:ext uri="{FF2B5EF4-FFF2-40B4-BE49-F238E27FC236}">
                  <a16:creationId xmlns:a16="http://schemas.microsoft.com/office/drawing/2014/main" id="{56AC2C23-900E-412E-A1B2-3AEFEB4CDFD0}"/>
                </a:ext>
              </a:extLst>
            </p:cNvPr>
            <p:cNvSpPr/>
            <p:nvPr/>
          </p:nvSpPr>
          <p:spPr>
            <a:xfrm>
              <a:off x="6312100" y="2436775"/>
              <a:ext cx="1069775" cy="685075"/>
            </a:xfrm>
            <a:custGeom>
              <a:avLst/>
              <a:gdLst/>
              <a:ahLst/>
              <a:cxnLst/>
              <a:rect l="l" t="t" r="r" b="b"/>
              <a:pathLst>
                <a:path w="42791" h="27403" extrusionOk="0">
                  <a:moveTo>
                    <a:pt x="4197" y="6913"/>
                  </a:moveTo>
                  <a:lnTo>
                    <a:pt x="3580" y="7571"/>
                  </a:lnTo>
                  <a:lnTo>
                    <a:pt x="2963" y="8270"/>
                  </a:lnTo>
                  <a:lnTo>
                    <a:pt x="2387" y="9011"/>
                  </a:lnTo>
                  <a:lnTo>
                    <a:pt x="1852" y="9793"/>
                  </a:lnTo>
                  <a:lnTo>
                    <a:pt x="2387" y="9052"/>
                  </a:lnTo>
                  <a:lnTo>
                    <a:pt x="2963" y="8312"/>
                  </a:lnTo>
                  <a:lnTo>
                    <a:pt x="3580" y="7612"/>
                  </a:lnTo>
                  <a:lnTo>
                    <a:pt x="4197" y="6913"/>
                  </a:lnTo>
                  <a:close/>
                  <a:moveTo>
                    <a:pt x="1358" y="10575"/>
                  </a:moveTo>
                  <a:lnTo>
                    <a:pt x="865" y="11356"/>
                  </a:lnTo>
                  <a:lnTo>
                    <a:pt x="412" y="12179"/>
                  </a:lnTo>
                  <a:lnTo>
                    <a:pt x="1" y="13043"/>
                  </a:lnTo>
                  <a:lnTo>
                    <a:pt x="412" y="12220"/>
                  </a:lnTo>
                  <a:lnTo>
                    <a:pt x="865" y="11397"/>
                  </a:lnTo>
                  <a:lnTo>
                    <a:pt x="1358" y="10575"/>
                  </a:lnTo>
                  <a:close/>
                  <a:moveTo>
                    <a:pt x="20367" y="0"/>
                  </a:moveTo>
                  <a:lnTo>
                    <a:pt x="19380" y="42"/>
                  </a:lnTo>
                  <a:lnTo>
                    <a:pt x="18392" y="83"/>
                  </a:lnTo>
                  <a:lnTo>
                    <a:pt x="17405" y="206"/>
                  </a:lnTo>
                  <a:lnTo>
                    <a:pt x="16458" y="330"/>
                  </a:lnTo>
                  <a:lnTo>
                    <a:pt x="15512" y="535"/>
                  </a:lnTo>
                  <a:lnTo>
                    <a:pt x="14566" y="782"/>
                  </a:lnTo>
                  <a:lnTo>
                    <a:pt x="13661" y="1029"/>
                  </a:lnTo>
                  <a:lnTo>
                    <a:pt x="12755" y="1317"/>
                  </a:lnTo>
                  <a:lnTo>
                    <a:pt x="11850" y="1687"/>
                  </a:lnTo>
                  <a:lnTo>
                    <a:pt x="10986" y="2058"/>
                  </a:lnTo>
                  <a:lnTo>
                    <a:pt x="10163" y="2469"/>
                  </a:lnTo>
                  <a:lnTo>
                    <a:pt x="9340" y="2922"/>
                  </a:lnTo>
                  <a:lnTo>
                    <a:pt x="8517" y="3374"/>
                  </a:lnTo>
                  <a:lnTo>
                    <a:pt x="7736" y="3909"/>
                  </a:lnTo>
                  <a:lnTo>
                    <a:pt x="6995" y="4444"/>
                  </a:lnTo>
                  <a:lnTo>
                    <a:pt x="6255" y="5020"/>
                  </a:lnTo>
                  <a:lnTo>
                    <a:pt x="5555" y="5596"/>
                  </a:lnTo>
                  <a:lnTo>
                    <a:pt x="4856" y="6254"/>
                  </a:lnTo>
                  <a:lnTo>
                    <a:pt x="4197" y="6913"/>
                  </a:lnTo>
                  <a:lnTo>
                    <a:pt x="4856" y="6295"/>
                  </a:lnTo>
                  <a:lnTo>
                    <a:pt x="5555" y="5637"/>
                  </a:lnTo>
                  <a:lnTo>
                    <a:pt x="6255" y="5061"/>
                  </a:lnTo>
                  <a:lnTo>
                    <a:pt x="6995" y="4485"/>
                  </a:lnTo>
                  <a:lnTo>
                    <a:pt x="7736" y="3950"/>
                  </a:lnTo>
                  <a:lnTo>
                    <a:pt x="8517" y="3457"/>
                  </a:lnTo>
                  <a:lnTo>
                    <a:pt x="9340" y="2963"/>
                  </a:lnTo>
                  <a:lnTo>
                    <a:pt x="10163" y="2510"/>
                  </a:lnTo>
                  <a:lnTo>
                    <a:pt x="10986" y="2099"/>
                  </a:lnTo>
                  <a:lnTo>
                    <a:pt x="11850" y="1728"/>
                  </a:lnTo>
                  <a:lnTo>
                    <a:pt x="12755" y="1399"/>
                  </a:lnTo>
                  <a:lnTo>
                    <a:pt x="13661" y="1111"/>
                  </a:lnTo>
                  <a:lnTo>
                    <a:pt x="14566" y="823"/>
                  </a:lnTo>
                  <a:lnTo>
                    <a:pt x="15512" y="618"/>
                  </a:lnTo>
                  <a:lnTo>
                    <a:pt x="16458" y="412"/>
                  </a:lnTo>
                  <a:lnTo>
                    <a:pt x="17405" y="288"/>
                  </a:lnTo>
                  <a:lnTo>
                    <a:pt x="18351" y="165"/>
                  </a:lnTo>
                  <a:lnTo>
                    <a:pt x="19339" y="83"/>
                  </a:lnTo>
                  <a:lnTo>
                    <a:pt x="20367" y="83"/>
                  </a:lnTo>
                  <a:lnTo>
                    <a:pt x="21643" y="124"/>
                  </a:lnTo>
                  <a:lnTo>
                    <a:pt x="22918" y="206"/>
                  </a:lnTo>
                  <a:lnTo>
                    <a:pt x="24152" y="412"/>
                  </a:lnTo>
                  <a:lnTo>
                    <a:pt x="25387" y="659"/>
                  </a:lnTo>
                  <a:lnTo>
                    <a:pt x="26580" y="988"/>
                  </a:lnTo>
                  <a:lnTo>
                    <a:pt x="27773" y="1358"/>
                  </a:lnTo>
                  <a:lnTo>
                    <a:pt x="28925" y="1811"/>
                  </a:lnTo>
                  <a:lnTo>
                    <a:pt x="30036" y="2304"/>
                  </a:lnTo>
                  <a:lnTo>
                    <a:pt x="30736" y="2634"/>
                  </a:lnTo>
                  <a:lnTo>
                    <a:pt x="31435" y="3045"/>
                  </a:lnTo>
                  <a:lnTo>
                    <a:pt x="32093" y="3415"/>
                  </a:lnTo>
                  <a:lnTo>
                    <a:pt x="32752" y="3827"/>
                  </a:lnTo>
                  <a:lnTo>
                    <a:pt x="33369" y="4279"/>
                  </a:lnTo>
                  <a:lnTo>
                    <a:pt x="34027" y="4732"/>
                  </a:lnTo>
                  <a:lnTo>
                    <a:pt x="34603" y="5226"/>
                  </a:lnTo>
                  <a:lnTo>
                    <a:pt x="35220" y="5719"/>
                  </a:lnTo>
                  <a:lnTo>
                    <a:pt x="35755" y="6254"/>
                  </a:lnTo>
                  <a:lnTo>
                    <a:pt x="36331" y="6789"/>
                  </a:lnTo>
                  <a:lnTo>
                    <a:pt x="36866" y="7365"/>
                  </a:lnTo>
                  <a:lnTo>
                    <a:pt x="37360" y="7941"/>
                  </a:lnTo>
                  <a:lnTo>
                    <a:pt x="37854" y="8517"/>
                  </a:lnTo>
                  <a:lnTo>
                    <a:pt x="38347" y="9134"/>
                  </a:lnTo>
                  <a:lnTo>
                    <a:pt x="38800" y="9752"/>
                  </a:lnTo>
                  <a:lnTo>
                    <a:pt x="39211" y="10410"/>
                  </a:lnTo>
                  <a:lnTo>
                    <a:pt x="39623" y="11068"/>
                  </a:lnTo>
                  <a:lnTo>
                    <a:pt x="40034" y="11768"/>
                  </a:lnTo>
                  <a:lnTo>
                    <a:pt x="40405" y="12426"/>
                  </a:lnTo>
                  <a:lnTo>
                    <a:pt x="40734" y="13167"/>
                  </a:lnTo>
                  <a:lnTo>
                    <a:pt x="41063" y="13866"/>
                  </a:lnTo>
                  <a:lnTo>
                    <a:pt x="41351" y="14607"/>
                  </a:lnTo>
                  <a:lnTo>
                    <a:pt x="41598" y="15347"/>
                  </a:lnTo>
                  <a:lnTo>
                    <a:pt x="41845" y="16088"/>
                  </a:lnTo>
                  <a:lnTo>
                    <a:pt x="42050" y="16870"/>
                  </a:lnTo>
                  <a:lnTo>
                    <a:pt x="42256" y="17651"/>
                  </a:lnTo>
                  <a:lnTo>
                    <a:pt x="42421" y="18433"/>
                  </a:lnTo>
                  <a:lnTo>
                    <a:pt x="42544" y="19215"/>
                  </a:lnTo>
                  <a:lnTo>
                    <a:pt x="42626" y="20038"/>
                  </a:lnTo>
                  <a:lnTo>
                    <a:pt x="42709" y="20861"/>
                  </a:lnTo>
                  <a:lnTo>
                    <a:pt x="42750" y="21684"/>
                  </a:lnTo>
                  <a:lnTo>
                    <a:pt x="42789" y="22474"/>
                  </a:lnTo>
                  <a:lnTo>
                    <a:pt x="42791" y="22424"/>
                  </a:lnTo>
                  <a:lnTo>
                    <a:pt x="42750" y="21272"/>
                  </a:lnTo>
                  <a:lnTo>
                    <a:pt x="42668" y="20120"/>
                  </a:lnTo>
                  <a:lnTo>
                    <a:pt x="42544" y="19009"/>
                  </a:lnTo>
                  <a:lnTo>
                    <a:pt x="42338" y="17898"/>
                  </a:lnTo>
                  <a:lnTo>
                    <a:pt x="42092" y="16829"/>
                  </a:lnTo>
                  <a:lnTo>
                    <a:pt x="41762" y="15759"/>
                  </a:lnTo>
                  <a:lnTo>
                    <a:pt x="41433" y="14730"/>
                  </a:lnTo>
                  <a:lnTo>
                    <a:pt x="41022" y="13702"/>
                  </a:lnTo>
                  <a:lnTo>
                    <a:pt x="40569" y="12714"/>
                  </a:lnTo>
                  <a:lnTo>
                    <a:pt x="40075" y="11727"/>
                  </a:lnTo>
                  <a:lnTo>
                    <a:pt x="39541" y="10821"/>
                  </a:lnTo>
                  <a:lnTo>
                    <a:pt x="38965" y="9875"/>
                  </a:lnTo>
                  <a:lnTo>
                    <a:pt x="38347" y="9011"/>
                  </a:lnTo>
                  <a:lnTo>
                    <a:pt x="37689" y="8147"/>
                  </a:lnTo>
                  <a:lnTo>
                    <a:pt x="36948" y="7365"/>
                  </a:lnTo>
                  <a:lnTo>
                    <a:pt x="36208" y="6583"/>
                  </a:lnTo>
                  <a:lnTo>
                    <a:pt x="35426" y="5843"/>
                  </a:lnTo>
                  <a:lnTo>
                    <a:pt x="34644" y="5143"/>
                  </a:lnTo>
                  <a:lnTo>
                    <a:pt x="33780" y="4444"/>
                  </a:lnTo>
                  <a:lnTo>
                    <a:pt x="32916" y="3827"/>
                  </a:lnTo>
                  <a:lnTo>
                    <a:pt x="32011" y="3251"/>
                  </a:lnTo>
                  <a:lnTo>
                    <a:pt x="31065" y="2716"/>
                  </a:lnTo>
                  <a:lnTo>
                    <a:pt x="30077" y="2222"/>
                  </a:lnTo>
                  <a:lnTo>
                    <a:pt x="29090" y="1770"/>
                  </a:lnTo>
                  <a:lnTo>
                    <a:pt x="28061" y="1358"/>
                  </a:lnTo>
                  <a:lnTo>
                    <a:pt x="27033" y="1029"/>
                  </a:lnTo>
                  <a:lnTo>
                    <a:pt x="25963" y="700"/>
                  </a:lnTo>
                  <a:lnTo>
                    <a:pt x="24893" y="453"/>
                  </a:lnTo>
                  <a:lnTo>
                    <a:pt x="23782" y="247"/>
                  </a:lnTo>
                  <a:lnTo>
                    <a:pt x="22671" y="124"/>
                  </a:lnTo>
                  <a:lnTo>
                    <a:pt x="21519" y="42"/>
                  </a:lnTo>
                  <a:lnTo>
                    <a:pt x="20367" y="0"/>
                  </a:lnTo>
                  <a:close/>
                  <a:moveTo>
                    <a:pt x="42789" y="22474"/>
                  </a:moveTo>
                  <a:lnTo>
                    <a:pt x="42750" y="23700"/>
                  </a:lnTo>
                  <a:lnTo>
                    <a:pt x="42742" y="23823"/>
                  </a:lnTo>
                  <a:lnTo>
                    <a:pt x="42750" y="23741"/>
                  </a:lnTo>
                  <a:lnTo>
                    <a:pt x="42791" y="22506"/>
                  </a:lnTo>
                  <a:lnTo>
                    <a:pt x="42789" y="22474"/>
                  </a:lnTo>
                  <a:close/>
                  <a:moveTo>
                    <a:pt x="42742" y="23823"/>
                  </a:moveTo>
                  <a:lnTo>
                    <a:pt x="42742" y="23823"/>
                  </a:lnTo>
                  <a:lnTo>
                    <a:pt x="42742" y="23823"/>
                  </a:lnTo>
                  <a:close/>
                  <a:moveTo>
                    <a:pt x="42742" y="23823"/>
                  </a:moveTo>
                  <a:lnTo>
                    <a:pt x="42626" y="24975"/>
                  </a:lnTo>
                  <a:lnTo>
                    <a:pt x="42489" y="26004"/>
                  </a:lnTo>
                  <a:lnTo>
                    <a:pt x="42668" y="24934"/>
                  </a:lnTo>
                  <a:lnTo>
                    <a:pt x="42742" y="23823"/>
                  </a:lnTo>
                  <a:close/>
                  <a:moveTo>
                    <a:pt x="42489" y="26004"/>
                  </a:moveTo>
                  <a:lnTo>
                    <a:pt x="42462" y="26168"/>
                  </a:lnTo>
                  <a:lnTo>
                    <a:pt x="42256" y="27403"/>
                  </a:lnTo>
                  <a:lnTo>
                    <a:pt x="42462" y="26209"/>
                  </a:lnTo>
                  <a:lnTo>
                    <a:pt x="42489" y="26004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458;p55">
              <a:extLst>
                <a:ext uri="{FF2B5EF4-FFF2-40B4-BE49-F238E27FC236}">
                  <a16:creationId xmlns:a16="http://schemas.microsoft.com/office/drawing/2014/main" id="{BC2FFAFF-1280-474A-97BF-5BCBB6D90039}"/>
                </a:ext>
              </a:extLst>
            </p:cNvPr>
            <p:cNvSpPr/>
            <p:nvPr/>
          </p:nvSpPr>
          <p:spPr>
            <a:xfrm>
              <a:off x="6580575" y="3365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1459;p55">
              <a:extLst>
                <a:ext uri="{FF2B5EF4-FFF2-40B4-BE49-F238E27FC236}">
                  <a16:creationId xmlns:a16="http://schemas.microsoft.com/office/drawing/2014/main" id="{CD9AA7AB-0E06-4C5E-9553-AE5863919640}"/>
                </a:ext>
              </a:extLst>
            </p:cNvPr>
            <p:cNvSpPr/>
            <p:nvPr/>
          </p:nvSpPr>
          <p:spPr>
            <a:xfrm>
              <a:off x="6589825" y="3364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1460;p55">
              <a:extLst>
                <a:ext uri="{FF2B5EF4-FFF2-40B4-BE49-F238E27FC236}">
                  <a16:creationId xmlns:a16="http://schemas.microsoft.com/office/drawing/2014/main" id="{9DE9A33A-26DD-4DE2-B49D-7D887FDB8F0C}"/>
                </a:ext>
              </a:extLst>
            </p:cNvPr>
            <p:cNvSpPr/>
            <p:nvPr/>
          </p:nvSpPr>
          <p:spPr>
            <a:xfrm>
              <a:off x="6568225" y="336457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247" y="42"/>
                  </a:lnTo>
                  <a:lnTo>
                    <a:pt x="494" y="42"/>
                  </a:lnTo>
                  <a:lnTo>
                    <a:pt x="494" y="42"/>
                  </a:lnTo>
                  <a:lnTo>
                    <a:pt x="247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1461;p55">
              <a:extLst>
                <a:ext uri="{FF2B5EF4-FFF2-40B4-BE49-F238E27FC236}">
                  <a16:creationId xmlns:a16="http://schemas.microsoft.com/office/drawing/2014/main" id="{A95EF79C-4A2C-41D4-9689-1674B361C371}"/>
                </a:ext>
              </a:extLst>
            </p:cNvPr>
            <p:cNvSpPr/>
            <p:nvPr/>
          </p:nvSpPr>
          <p:spPr>
            <a:xfrm>
              <a:off x="6786300" y="33532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1462;p55">
              <a:extLst>
                <a:ext uri="{FF2B5EF4-FFF2-40B4-BE49-F238E27FC236}">
                  <a16:creationId xmlns:a16="http://schemas.microsoft.com/office/drawing/2014/main" id="{5BB86059-0167-46EF-B527-F1C09B54963E}"/>
                </a:ext>
              </a:extLst>
            </p:cNvPr>
            <p:cNvSpPr/>
            <p:nvPr/>
          </p:nvSpPr>
          <p:spPr>
            <a:xfrm>
              <a:off x="6812000" y="3344000"/>
              <a:ext cx="1050" cy="1075"/>
            </a:xfrm>
            <a:custGeom>
              <a:avLst/>
              <a:gdLst/>
              <a:ahLst/>
              <a:cxnLst/>
              <a:rect l="l" t="t" r="r" b="b"/>
              <a:pathLst>
                <a:path w="42" h="43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463;p55">
              <a:extLst>
                <a:ext uri="{FF2B5EF4-FFF2-40B4-BE49-F238E27FC236}">
                  <a16:creationId xmlns:a16="http://schemas.microsoft.com/office/drawing/2014/main" id="{A1BE9870-5095-4534-9D3A-8DF1E263122C}"/>
                </a:ext>
              </a:extLst>
            </p:cNvPr>
            <p:cNvSpPr/>
            <p:nvPr/>
          </p:nvSpPr>
          <p:spPr>
            <a:xfrm>
              <a:off x="6928250" y="3340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464;p55">
              <a:extLst>
                <a:ext uri="{FF2B5EF4-FFF2-40B4-BE49-F238E27FC236}">
                  <a16:creationId xmlns:a16="http://schemas.microsoft.com/office/drawing/2014/main" id="{EEB8D6A4-6B45-47A0-8846-C46129AC1465}"/>
                </a:ext>
              </a:extLst>
            </p:cNvPr>
            <p:cNvSpPr/>
            <p:nvPr/>
          </p:nvSpPr>
          <p:spPr>
            <a:xfrm>
              <a:off x="6748225" y="3340925"/>
              <a:ext cx="38100" cy="12375"/>
            </a:xfrm>
            <a:custGeom>
              <a:avLst/>
              <a:gdLst/>
              <a:ahLst/>
              <a:cxnLst/>
              <a:rect l="l" t="t" r="r" b="b"/>
              <a:pathLst>
                <a:path w="1524" h="495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371" y="206"/>
                  </a:lnTo>
                  <a:lnTo>
                    <a:pt x="741" y="330"/>
                  </a:lnTo>
                  <a:lnTo>
                    <a:pt x="1153" y="453"/>
                  </a:lnTo>
                  <a:lnTo>
                    <a:pt x="1523" y="494"/>
                  </a:lnTo>
                  <a:lnTo>
                    <a:pt x="1523" y="494"/>
                  </a:lnTo>
                  <a:lnTo>
                    <a:pt x="1153" y="453"/>
                  </a:lnTo>
                  <a:lnTo>
                    <a:pt x="741" y="330"/>
                  </a:lnTo>
                  <a:lnTo>
                    <a:pt x="371" y="20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465;p55">
              <a:extLst>
                <a:ext uri="{FF2B5EF4-FFF2-40B4-BE49-F238E27FC236}">
                  <a16:creationId xmlns:a16="http://schemas.microsoft.com/office/drawing/2014/main" id="{91EE2875-B11C-459D-B9BC-EE38AAC89B56}"/>
                </a:ext>
              </a:extLst>
            </p:cNvPr>
            <p:cNvSpPr/>
            <p:nvPr/>
          </p:nvSpPr>
          <p:spPr>
            <a:xfrm>
              <a:off x="6908700" y="3339900"/>
              <a:ext cx="19575" cy="1050"/>
            </a:xfrm>
            <a:custGeom>
              <a:avLst/>
              <a:gdLst/>
              <a:ahLst/>
              <a:cxnLst/>
              <a:rect l="l" t="t" r="r" b="b"/>
              <a:pathLst>
                <a:path w="783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71" y="41"/>
                  </a:lnTo>
                  <a:lnTo>
                    <a:pt x="782" y="41"/>
                  </a:lnTo>
                  <a:lnTo>
                    <a:pt x="782" y="41"/>
                  </a:lnTo>
                  <a:lnTo>
                    <a:pt x="371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1466;p55">
              <a:extLst>
                <a:ext uri="{FF2B5EF4-FFF2-40B4-BE49-F238E27FC236}">
                  <a16:creationId xmlns:a16="http://schemas.microsoft.com/office/drawing/2014/main" id="{6B4B99DC-B61F-4821-B6A3-12FACCFC0B34}"/>
                </a:ext>
              </a:extLst>
            </p:cNvPr>
            <p:cNvSpPr/>
            <p:nvPr/>
          </p:nvSpPr>
          <p:spPr>
            <a:xfrm>
              <a:off x="6828475" y="3329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467;p55">
              <a:extLst>
                <a:ext uri="{FF2B5EF4-FFF2-40B4-BE49-F238E27FC236}">
                  <a16:creationId xmlns:a16="http://schemas.microsoft.com/office/drawing/2014/main" id="{D71406F1-9B22-4E1A-83C7-4771E775D524}"/>
                </a:ext>
              </a:extLst>
            </p:cNvPr>
            <p:cNvSpPr/>
            <p:nvPr/>
          </p:nvSpPr>
          <p:spPr>
            <a:xfrm>
              <a:off x="6840800" y="332652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48" y="42"/>
                  </a:lnTo>
                  <a:lnTo>
                    <a:pt x="495" y="42"/>
                  </a:lnTo>
                  <a:lnTo>
                    <a:pt x="495" y="42"/>
                  </a:lnTo>
                  <a:lnTo>
                    <a:pt x="248" y="4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468;p55">
              <a:extLst>
                <a:ext uri="{FF2B5EF4-FFF2-40B4-BE49-F238E27FC236}">
                  <a16:creationId xmlns:a16="http://schemas.microsoft.com/office/drawing/2014/main" id="{006FB919-4A9C-461B-B54F-BADAE530B807}"/>
                </a:ext>
              </a:extLst>
            </p:cNvPr>
            <p:cNvSpPr/>
            <p:nvPr/>
          </p:nvSpPr>
          <p:spPr>
            <a:xfrm>
              <a:off x="6840800" y="3326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1469;p55">
              <a:extLst>
                <a:ext uri="{FF2B5EF4-FFF2-40B4-BE49-F238E27FC236}">
                  <a16:creationId xmlns:a16="http://schemas.microsoft.com/office/drawing/2014/main" id="{8FE2333D-9C5E-4333-9B7E-140330972A89}"/>
                </a:ext>
              </a:extLst>
            </p:cNvPr>
            <p:cNvSpPr/>
            <p:nvPr/>
          </p:nvSpPr>
          <p:spPr>
            <a:xfrm>
              <a:off x="6629950" y="32956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1470;p55">
              <a:extLst>
                <a:ext uri="{FF2B5EF4-FFF2-40B4-BE49-F238E27FC236}">
                  <a16:creationId xmlns:a16="http://schemas.microsoft.com/office/drawing/2014/main" id="{619D450D-890C-492C-99EC-D54C219BBA9A}"/>
                </a:ext>
              </a:extLst>
            </p:cNvPr>
            <p:cNvSpPr/>
            <p:nvPr/>
          </p:nvSpPr>
          <p:spPr>
            <a:xfrm>
              <a:off x="6629950" y="3295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471;p55">
              <a:extLst>
                <a:ext uri="{FF2B5EF4-FFF2-40B4-BE49-F238E27FC236}">
                  <a16:creationId xmlns:a16="http://schemas.microsoft.com/office/drawing/2014/main" id="{2C1B6A3B-50B5-4C58-9963-920309B1AFA9}"/>
                </a:ext>
              </a:extLst>
            </p:cNvPr>
            <p:cNvSpPr/>
            <p:nvPr/>
          </p:nvSpPr>
          <p:spPr>
            <a:xfrm>
              <a:off x="6658750" y="3285375"/>
              <a:ext cx="35000" cy="10325"/>
            </a:xfrm>
            <a:custGeom>
              <a:avLst/>
              <a:gdLst/>
              <a:ahLst/>
              <a:cxnLst/>
              <a:rect l="l" t="t" r="r" b="b"/>
              <a:pathLst>
                <a:path w="1400" h="41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371" y="1"/>
                  </a:lnTo>
                  <a:lnTo>
                    <a:pt x="741" y="83"/>
                  </a:lnTo>
                  <a:lnTo>
                    <a:pt x="1070" y="248"/>
                  </a:lnTo>
                  <a:lnTo>
                    <a:pt x="1399" y="412"/>
                  </a:lnTo>
                  <a:lnTo>
                    <a:pt x="1399" y="412"/>
                  </a:lnTo>
                  <a:lnTo>
                    <a:pt x="1070" y="248"/>
                  </a:lnTo>
                  <a:lnTo>
                    <a:pt x="741" y="83"/>
                  </a:lnTo>
                  <a:lnTo>
                    <a:pt x="371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472;p55">
              <a:extLst>
                <a:ext uri="{FF2B5EF4-FFF2-40B4-BE49-F238E27FC236}">
                  <a16:creationId xmlns:a16="http://schemas.microsoft.com/office/drawing/2014/main" id="{53466521-3AB0-4272-A6CE-AF0118E16047}"/>
                </a:ext>
              </a:extLst>
            </p:cNvPr>
            <p:cNvSpPr/>
            <p:nvPr/>
          </p:nvSpPr>
          <p:spPr>
            <a:xfrm>
              <a:off x="6658750" y="3285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473;p55">
              <a:extLst>
                <a:ext uri="{FF2B5EF4-FFF2-40B4-BE49-F238E27FC236}">
                  <a16:creationId xmlns:a16="http://schemas.microsoft.com/office/drawing/2014/main" id="{CEC9BB46-CD3B-4C51-B53B-3DC7808397A3}"/>
                </a:ext>
              </a:extLst>
            </p:cNvPr>
            <p:cNvSpPr/>
            <p:nvPr/>
          </p:nvSpPr>
          <p:spPr>
            <a:xfrm>
              <a:off x="7069175" y="3256575"/>
              <a:ext cx="0" cy="1050"/>
            </a:xfrm>
            <a:custGeom>
              <a:avLst/>
              <a:gdLst/>
              <a:ahLst/>
              <a:cxnLst/>
              <a:rect l="l" t="t" r="r" b="b"/>
              <a:pathLst>
                <a:path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474;p55">
              <a:extLst>
                <a:ext uri="{FF2B5EF4-FFF2-40B4-BE49-F238E27FC236}">
                  <a16:creationId xmlns:a16="http://schemas.microsoft.com/office/drawing/2014/main" id="{284A0821-A410-41F6-84E0-D26EBC354E6E}"/>
                </a:ext>
              </a:extLst>
            </p:cNvPr>
            <p:cNvSpPr/>
            <p:nvPr/>
          </p:nvSpPr>
          <p:spPr>
            <a:xfrm>
              <a:off x="6326500" y="3168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475;p55">
              <a:extLst>
                <a:ext uri="{FF2B5EF4-FFF2-40B4-BE49-F238E27FC236}">
                  <a16:creationId xmlns:a16="http://schemas.microsoft.com/office/drawing/2014/main" id="{FBB95A0E-117C-4AEF-836C-A4BC234C13EA}"/>
                </a:ext>
              </a:extLst>
            </p:cNvPr>
            <p:cNvSpPr/>
            <p:nvPr/>
          </p:nvSpPr>
          <p:spPr>
            <a:xfrm>
              <a:off x="6301825" y="3162975"/>
              <a:ext cx="23675" cy="5175"/>
            </a:xfrm>
            <a:custGeom>
              <a:avLst/>
              <a:gdLst/>
              <a:ahLst/>
              <a:cxnLst/>
              <a:rect l="l" t="t" r="r" b="b"/>
              <a:pathLst>
                <a:path w="947" h="20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47" y="0"/>
                  </a:lnTo>
                  <a:lnTo>
                    <a:pt x="494" y="42"/>
                  </a:lnTo>
                  <a:lnTo>
                    <a:pt x="741" y="124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741" y="124"/>
                  </a:lnTo>
                  <a:lnTo>
                    <a:pt x="494" y="42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476;p55">
              <a:extLst>
                <a:ext uri="{FF2B5EF4-FFF2-40B4-BE49-F238E27FC236}">
                  <a16:creationId xmlns:a16="http://schemas.microsoft.com/office/drawing/2014/main" id="{D72EF66C-9DB2-43A2-87CC-C0FA704BE735}"/>
                </a:ext>
              </a:extLst>
            </p:cNvPr>
            <p:cNvSpPr/>
            <p:nvPr/>
          </p:nvSpPr>
          <p:spPr>
            <a:xfrm>
              <a:off x="6301825" y="3162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477;p55">
              <a:extLst>
                <a:ext uri="{FF2B5EF4-FFF2-40B4-BE49-F238E27FC236}">
                  <a16:creationId xmlns:a16="http://schemas.microsoft.com/office/drawing/2014/main" id="{8094E94D-754A-4EA0-845D-5A102955AE4C}"/>
                </a:ext>
              </a:extLst>
            </p:cNvPr>
            <p:cNvSpPr/>
            <p:nvPr/>
          </p:nvSpPr>
          <p:spPr>
            <a:xfrm>
              <a:off x="6732800" y="30436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478;p55">
              <a:extLst>
                <a:ext uri="{FF2B5EF4-FFF2-40B4-BE49-F238E27FC236}">
                  <a16:creationId xmlns:a16="http://schemas.microsoft.com/office/drawing/2014/main" id="{5B9D27FB-A6EB-4DCD-8CF8-C666E19E3A0F}"/>
                </a:ext>
              </a:extLst>
            </p:cNvPr>
            <p:cNvSpPr/>
            <p:nvPr/>
          </p:nvSpPr>
          <p:spPr>
            <a:xfrm>
              <a:off x="6723550" y="3010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479;p55">
              <a:extLst>
                <a:ext uri="{FF2B5EF4-FFF2-40B4-BE49-F238E27FC236}">
                  <a16:creationId xmlns:a16="http://schemas.microsoft.com/office/drawing/2014/main" id="{88880AA2-6852-42AC-B123-F3EE7C8CA23D}"/>
                </a:ext>
              </a:extLst>
            </p:cNvPr>
            <p:cNvSpPr/>
            <p:nvPr/>
          </p:nvSpPr>
          <p:spPr>
            <a:xfrm>
              <a:off x="6718400" y="3010750"/>
              <a:ext cx="5175" cy="25"/>
            </a:xfrm>
            <a:custGeom>
              <a:avLst/>
              <a:gdLst/>
              <a:ahLst/>
              <a:cxnLst/>
              <a:rect l="l" t="t" r="r" b="b"/>
              <a:pathLst>
                <a:path w="207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480;p55">
              <a:extLst>
                <a:ext uri="{FF2B5EF4-FFF2-40B4-BE49-F238E27FC236}">
                  <a16:creationId xmlns:a16="http://schemas.microsoft.com/office/drawing/2014/main" id="{00FBA13F-CB60-45AE-AC29-7225EA0DA1A8}"/>
                </a:ext>
              </a:extLst>
            </p:cNvPr>
            <p:cNvSpPr/>
            <p:nvPr/>
          </p:nvSpPr>
          <p:spPr>
            <a:xfrm>
              <a:off x="6717375" y="30107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481;p55">
              <a:extLst>
                <a:ext uri="{FF2B5EF4-FFF2-40B4-BE49-F238E27FC236}">
                  <a16:creationId xmlns:a16="http://schemas.microsoft.com/office/drawing/2014/main" id="{85D1DB96-DCFE-4DF7-B83F-293BCAEC32AF}"/>
                </a:ext>
              </a:extLst>
            </p:cNvPr>
            <p:cNvSpPr/>
            <p:nvPr/>
          </p:nvSpPr>
          <p:spPr>
            <a:xfrm>
              <a:off x="6744125" y="300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482;p55">
              <a:extLst>
                <a:ext uri="{FF2B5EF4-FFF2-40B4-BE49-F238E27FC236}">
                  <a16:creationId xmlns:a16="http://schemas.microsoft.com/office/drawing/2014/main" id="{900707B7-D31F-4B96-A561-5CDFE24FBD1F}"/>
                </a:ext>
              </a:extLst>
            </p:cNvPr>
            <p:cNvSpPr/>
            <p:nvPr/>
          </p:nvSpPr>
          <p:spPr>
            <a:xfrm>
              <a:off x="674412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483;p55">
              <a:extLst>
                <a:ext uri="{FF2B5EF4-FFF2-40B4-BE49-F238E27FC236}">
                  <a16:creationId xmlns:a16="http://schemas.microsoft.com/office/drawing/2014/main" id="{D96E49A0-837E-4FFC-9B6C-3388F6E82BA9}"/>
                </a:ext>
              </a:extLst>
            </p:cNvPr>
            <p:cNvSpPr/>
            <p:nvPr/>
          </p:nvSpPr>
          <p:spPr>
            <a:xfrm>
              <a:off x="6745150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484;p55">
              <a:extLst>
                <a:ext uri="{FF2B5EF4-FFF2-40B4-BE49-F238E27FC236}">
                  <a16:creationId xmlns:a16="http://schemas.microsoft.com/office/drawing/2014/main" id="{A3CC2149-CC72-4925-B487-2A18DAD95E17}"/>
                </a:ext>
              </a:extLst>
            </p:cNvPr>
            <p:cNvSpPr/>
            <p:nvPr/>
          </p:nvSpPr>
          <p:spPr>
            <a:xfrm>
              <a:off x="674617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485;p55">
              <a:extLst>
                <a:ext uri="{FF2B5EF4-FFF2-40B4-BE49-F238E27FC236}">
                  <a16:creationId xmlns:a16="http://schemas.microsoft.com/office/drawing/2014/main" id="{5542E96C-4EEE-44DA-8F8E-9C0EB0DB9421}"/>
                </a:ext>
              </a:extLst>
            </p:cNvPr>
            <p:cNvSpPr/>
            <p:nvPr/>
          </p:nvSpPr>
          <p:spPr>
            <a:xfrm>
              <a:off x="6625825" y="2977825"/>
              <a:ext cx="107000" cy="65850"/>
            </a:xfrm>
            <a:custGeom>
              <a:avLst/>
              <a:gdLst/>
              <a:ahLst/>
              <a:cxnLst/>
              <a:rect l="l" t="t" r="r" b="b"/>
              <a:pathLst>
                <a:path w="4280" h="2634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30" y="576"/>
                  </a:lnTo>
                  <a:lnTo>
                    <a:pt x="659" y="1152"/>
                  </a:lnTo>
                  <a:lnTo>
                    <a:pt x="865" y="1399"/>
                  </a:lnTo>
                  <a:lnTo>
                    <a:pt x="1112" y="1646"/>
                  </a:lnTo>
                  <a:lnTo>
                    <a:pt x="1317" y="1852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852" y="2181"/>
                  </a:lnTo>
                  <a:lnTo>
                    <a:pt x="2099" y="2305"/>
                  </a:lnTo>
                  <a:lnTo>
                    <a:pt x="2634" y="2469"/>
                  </a:lnTo>
                  <a:lnTo>
                    <a:pt x="3210" y="2593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4280" y="2634"/>
                  </a:lnTo>
                  <a:lnTo>
                    <a:pt x="4280" y="2634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3210" y="2593"/>
                  </a:lnTo>
                  <a:lnTo>
                    <a:pt x="2634" y="2469"/>
                  </a:lnTo>
                  <a:lnTo>
                    <a:pt x="2099" y="2305"/>
                  </a:lnTo>
                  <a:lnTo>
                    <a:pt x="1852" y="2181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317" y="1852"/>
                  </a:lnTo>
                  <a:lnTo>
                    <a:pt x="1112" y="1646"/>
                  </a:lnTo>
                  <a:lnTo>
                    <a:pt x="865" y="1399"/>
                  </a:lnTo>
                  <a:lnTo>
                    <a:pt x="659" y="1152"/>
                  </a:lnTo>
                  <a:lnTo>
                    <a:pt x="330" y="576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486;p55">
              <a:extLst>
                <a:ext uri="{FF2B5EF4-FFF2-40B4-BE49-F238E27FC236}">
                  <a16:creationId xmlns:a16="http://schemas.microsoft.com/office/drawing/2014/main" id="{06B0A5A5-8DE4-48DA-BCF0-66936A633240}"/>
                </a:ext>
              </a:extLst>
            </p:cNvPr>
            <p:cNvSpPr/>
            <p:nvPr/>
          </p:nvSpPr>
          <p:spPr>
            <a:xfrm>
              <a:off x="6625825" y="297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487;p55">
              <a:extLst>
                <a:ext uri="{FF2B5EF4-FFF2-40B4-BE49-F238E27FC236}">
                  <a16:creationId xmlns:a16="http://schemas.microsoft.com/office/drawing/2014/main" id="{B53EFF62-57E1-4A1A-AC8C-32DA078C899B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488;p55">
              <a:extLst>
                <a:ext uri="{FF2B5EF4-FFF2-40B4-BE49-F238E27FC236}">
                  <a16:creationId xmlns:a16="http://schemas.microsoft.com/office/drawing/2014/main" id="{FE2C6DD5-B449-45F5-AEAF-B567CDE781CF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489;p55">
              <a:extLst>
                <a:ext uri="{FF2B5EF4-FFF2-40B4-BE49-F238E27FC236}">
                  <a16:creationId xmlns:a16="http://schemas.microsoft.com/office/drawing/2014/main" id="{7A2689BE-1AB6-4C16-AA6E-7454016DD535}"/>
                </a:ext>
              </a:extLst>
            </p:cNvPr>
            <p:cNvSpPr/>
            <p:nvPr/>
          </p:nvSpPr>
          <p:spPr>
            <a:xfrm>
              <a:off x="6633025" y="2936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490;p55">
              <a:extLst>
                <a:ext uri="{FF2B5EF4-FFF2-40B4-BE49-F238E27FC236}">
                  <a16:creationId xmlns:a16="http://schemas.microsoft.com/office/drawing/2014/main" id="{99D7F2A3-C4CE-4AB3-A27F-08ECB95E48E5}"/>
                </a:ext>
              </a:extLst>
            </p:cNvPr>
            <p:cNvSpPr/>
            <p:nvPr/>
          </p:nvSpPr>
          <p:spPr>
            <a:xfrm>
              <a:off x="6620675" y="2929475"/>
              <a:ext cx="12375" cy="7225"/>
            </a:xfrm>
            <a:custGeom>
              <a:avLst/>
              <a:gdLst/>
              <a:ahLst/>
              <a:cxnLst/>
              <a:rect l="l" t="t" r="r" b="b"/>
              <a:pathLst>
                <a:path w="495" h="289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83" y="1"/>
                  </a:lnTo>
                  <a:lnTo>
                    <a:pt x="207" y="83"/>
                  </a:lnTo>
                  <a:lnTo>
                    <a:pt x="495" y="289"/>
                  </a:lnTo>
                  <a:lnTo>
                    <a:pt x="495" y="289"/>
                  </a:lnTo>
                  <a:lnTo>
                    <a:pt x="207" y="83"/>
                  </a:lnTo>
                  <a:lnTo>
                    <a:pt x="83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491;p55">
              <a:extLst>
                <a:ext uri="{FF2B5EF4-FFF2-40B4-BE49-F238E27FC236}">
                  <a16:creationId xmlns:a16="http://schemas.microsoft.com/office/drawing/2014/main" id="{2CAAF6DD-2DCF-40E6-BFB1-7D56645DC3C1}"/>
                </a:ext>
              </a:extLst>
            </p:cNvPr>
            <p:cNvSpPr/>
            <p:nvPr/>
          </p:nvSpPr>
          <p:spPr>
            <a:xfrm>
              <a:off x="6696800" y="2790625"/>
              <a:ext cx="1050" cy="1050"/>
            </a:xfrm>
            <a:custGeom>
              <a:avLst/>
              <a:gdLst/>
              <a:ahLst/>
              <a:cxnLst/>
              <a:rect l="l" t="t" r="r" b="b"/>
              <a:pathLst>
                <a:path w="42" h="42" fill="none" extrusionOk="0">
                  <a:moveTo>
                    <a:pt x="42" y="0"/>
                  </a:moveTo>
                  <a:lnTo>
                    <a:pt x="42" y="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492;p55">
              <a:extLst>
                <a:ext uri="{FF2B5EF4-FFF2-40B4-BE49-F238E27FC236}">
                  <a16:creationId xmlns:a16="http://schemas.microsoft.com/office/drawing/2014/main" id="{1A4FF87C-6EF6-481E-A7AE-07D4683E34C4}"/>
                </a:ext>
              </a:extLst>
            </p:cNvPr>
            <p:cNvSpPr/>
            <p:nvPr/>
          </p:nvSpPr>
          <p:spPr>
            <a:xfrm>
              <a:off x="6730750" y="2787525"/>
              <a:ext cx="121400" cy="66900"/>
            </a:xfrm>
            <a:custGeom>
              <a:avLst/>
              <a:gdLst/>
              <a:ahLst/>
              <a:cxnLst/>
              <a:rect l="l" t="t" r="r" b="b"/>
              <a:pathLst>
                <a:path w="4856" h="267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741" y="42"/>
                  </a:lnTo>
                  <a:lnTo>
                    <a:pt x="1482" y="165"/>
                  </a:lnTo>
                  <a:lnTo>
                    <a:pt x="2181" y="371"/>
                  </a:lnTo>
                  <a:lnTo>
                    <a:pt x="2839" y="700"/>
                  </a:lnTo>
                  <a:lnTo>
                    <a:pt x="3169" y="865"/>
                  </a:lnTo>
                  <a:lnTo>
                    <a:pt x="3457" y="1070"/>
                  </a:lnTo>
                  <a:lnTo>
                    <a:pt x="3745" y="1276"/>
                  </a:lnTo>
                  <a:lnTo>
                    <a:pt x="3991" y="1523"/>
                  </a:lnTo>
                  <a:lnTo>
                    <a:pt x="4238" y="1770"/>
                  </a:lnTo>
                  <a:lnTo>
                    <a:pt x="4485" y="2058"/>
                  </a:lnTo>
                  <a:lnTo>
                    <a:pt x="4650" y="2346"/>
                  </a:lnTo>
                  <a:lnTo>
                    <a:pt x="4855" y="2675"/>
                  </a:lnTo>
                  <a:lnTo>
                    <a:pt x="4855" y="2675"/>
                  </a:lnTo>
                  <a:lnTo>
                    <a:pt x="4650" y="2346"/>
                  </a:lnTo>
                  <a:lnTo>
                    <a:pt x="4485" y="2058"/>
                  </a:lnTo>
                  <a:lnTo>
                    <a:pt x="4238" y="1770"/>
                  </a:lnTo>
                  <a:lnTo>
                    <a:pt x="3991" y="1523"/>
                  </a:lnTo>
                  <a:lnTo>
                    <a:pt x="3745" y="1276"/>
                  </a:lnTo>
                  <a:lnTo>
                    <a:pt x="3457" y="1070"/>
                  </a:lnTo>
                  <a:lnTo>
                    <a:pt x="3169" y="865"/>
                  </a:lnTo>
                  <a:lnTo>
                    <a:pt x="2839" y="700"/>
                  </a:lnTo>
                  <a:lnTo>
                    <a:pt x="2181" y="371"/>
                  </a:lnTo>
                  <a:lnTo>
                    <a:pt x="1482" y="165"/>
                  </a:lnTo>
                  <a:lnTo>
                    <a:pt x="741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493;p55">
              <a:extLst>
                <a:ext uri="{FF2B5EF4-FFF2-40B4-BE49-F238E27FC236}">
                  <a16:creationId xmlns:a16="http://schemas.microsoft.com/office/drawing/2014/main" id="{03ADC916-CB0B-4C42-967F-1F1E11F5ECCB}"/>
                </a:ext>
              </a:extLst>
            </p:cNvPr>
            <p:cNvSpPr/>
            <p:nvPr/>
          </p:nvSpPr>
          <p:spPr>
            <a:xfrm>
              <a:off x="6730750" y="2787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494;p55">
              <a:extLst>
                <a:ext uri="{FF2B5EF4-FFF2-40B4-BE49-F238E27FC236}">
                  <a16:creationId xmlns:a16="http://schemas.microsoft.com/office/drawing/2014/main" id="{75DA43E8-9111-4C90-80C7-701DD9123EC4}"/>
                </a:ext>
              </a:extLst>
            </p:cNvPr>
            <p:cNvSpPr/>
            <p:nvPr/>
          </p:nvSpPr>
          <p:spPr>
            <a:xfrm>
              <a:off x="6472575" y="273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495;p55">
              <a:extLst>
                <a:ext uri="{FF2B5EF4-FFF2-40B4-BE49-F238E27FC236}">
                  <a16:creationId xmlns:a16="http://schemas.microsoft.com/office/drawing/2014/main" id="{6BB621B4-BD78-410F-9C6A-F9CBA6F78286}"/>
                </a:ext>
              </a:extLst>
            </p:cNvPr>
            <p:cNvSpPr/>
            <p:nvPr/>
          </p:nvSpPr>
          <p:spPr>
            <a:xfrm>
              <a:off x="6433475" y="2704200"/>
              <a:ext cx="39125" cy="29875"/>
            </a:xfrm>
            <a:custGeom>
              <a:avLst/>
              <a:gdLst/>
              <a:ahLst/>
              <a:cxnLst/>
              <a:rect l="l" t="t" r="r" b="b"/>
              <a:pathLst>
                <a:path w="1565" h="1195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4" y="248"/>
                  </a:lnTo>
                  <a:lnTo>
                    <a:pt x="247" y="454"/>
                  </a:lnTo>
                  <a:lnTo>
                    <a:pt x="412" y="659"/>
                  </a:lnTo>
                  <a:lnTo>
                    <a:pt x="577" y="824"/>
                  </a:lnTo>
                  <a:lnTo>
                    <a:pt x="823" y="988"/>
                  </a:lnTo>
                  <a:lnTo>
                    <a:pt x="1070" y="1071"/>
                  </a:lnTo>
                  <a:lnTo>
                    <a:pt x="1317" y="1153"/>
                  </a:lnTo>
                  <a:lnTo>
                    <a:pt x="1564" y="1194"/>
                  </a:lnTo>
                  <a:lnTo>
                    <a:pt x="1564" y="1194"/>
                  </a:lnTo>
                  <a:lnTo>
                    <a:pt x="1317" y="1153"/>
                  </a:lnTo>
                  <a:lnTo>
                    <a:pt x="1070" y="1071"/>
                  </a:lnTo>
                  <a:lnTo>
                    <a:pt x="823" y="988"/>
                  </a:lnTo>
                  <a:lnTo>
                    <a:pt x="577" y="824"/>
                  </a:lnTo>
                  <a:lnTo>
                    <a:pt x="412" y="659"/>
                  </a:lnTo>
                  <a:lnTo>
                    <a:pt x="247" y="454"/>
                  </a:lnTo>
                  <a:lnTo>
                    <a:pt x="124" y="248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496;p55">
              <a:extLst>
                <a:ext uri="{FF2B5EF4-FFF2-40B4-BE49-F238E27FC236}">
                  <a16:creationId xmlns:a16="http://schemas.microsoft.com/office/drawing/2014/main" id="{C49809E0-84BC-46C4-9E2B-5E512805AEE4}"/>
                </a:ext>
              </a:extLst>
            </p:cNvPr>
            <p:cNvSpPr/>
            <p:nvPr/>
          </p:nvSpPr>
          <p:spPr>
            <a:xfrm>
              <a:off x="6433475" y="27031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497;p55">
              <a:extLst>
                <a:ext uri="{FF2B5EF4-FFF2-40B4-BE49-F238E27FC236}">
                  <a16:creationId xmlns:a16="http://schemas.microsoft.com/office/drawing/2014/main" id="{F9A26DF6-48AE-4D6F-96EE-E23B106CE6AA}"/>
                </a:ext>
              </a:extLst>
            </p:cNvPr>
            <p:cNvSpPr/>
            <p:nvPr/>
          </p:nvSpPr>
          <p:spPr>
            <a:xfrm>
              <a:off x="6306950" y="2702150"/>
              <a:ext cx="126550" cy="284950"/>
            </a:xfrm>
            <a:custGeom>
              <a:avLst/>
              <a:gdLst/>
              <a:ahLst/>
              <a:cxnLst/>
              <a:rect l="l" t="t" r="r" b="b"/>
              <a:pathLst>
                <a:path w="5062" h="11398" fill="none" extrusionOk="0">
                  <a:moveTo>
                    <a:pt x="5062" y="1"/>
                  </a:moveTo>
                  <a:lnTo>
                    <a:pt x="5062" y="1"/>
                  </a:lnTo>
                  <a:lnTo>
                    <a:pt x="4691" y="206"/>
                  </a:lnTo>
                  <a:lnTo>
                    <a:pt x="4362" y="453"/>
                  </a:lnTo>
                  <a:lnTo>
                    <a:pt x="4074" y="741"/>
                  </a:lnTo>
                  <a:lnTo>
                    <a:pt x="3827" y="1112"/>
                  </a:lnTo>
                  <a:lnTo>
                    <a:pt x="3622" y="1482"/>
                  </a:lnTo>
                  <a:lnTo>
                    <a:pt x="3416" y="1852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2305" y="4815"/>
                  </a:lnTo>
                  <a:lnTo>
                    <a:pt x="1523" y="6995"/>
                  </a:lnTo>
                  <a:lnTo>
                    <a:pt x="783" y="9176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1" y="10534"/>
                  </a:lnTo>
                  <a:lnTo>
                    <a:pt x="1" y="9670"/>
                  </a:lnTo>
                  <a:lnTo>
                    <a:pt x="1" y="9670"/>
                  </a:lnTo>
                  <a:lnTo>
                    <a:pt x="1" y="10534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783" y="9176"/>
                  </a:lnTo>
                  <a:lnTo>
                    <a:pt x="1523" y="6995"/>
                  </a:lnTo>
                  <a:lnTo>
                    <a:pt x="2305" y="4815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3416" y="1852"/>
                  </a:lnTo>
                  <a:lnTo>
                    <a:pt x="3622" y="1482"/>
                  </a:lnTo>
                  <a:lnTo>
                    <a:pt x="3827" y="1112"/>
                  </a:lnTo>
                  <a:lnTo>
                    <a:pt x="4074" y="741"/>
                  </a:lnTo>
                  <a:lnTo>
                    <a:pt x="4362" y="453"/>
                  </a:lnTo>
                  <a:lnTo>
                    <a:pt x="4691" y="206"/>
                  </a:lnTo>
                  <a:lnTo>
                    <a:pt x="5062" y="1"/>
                  </a:lnTo>
                  <a:lnTo>
                    <a:pt x="5062" y="1"/>
                  </a:lnTo>
                  <a:lnTo>
                    <a:pt x="5062" y="42"/>
                  </a:lnTo>
                  <a:lnTo>
                    <a:pt x="5062" y="42"/>
                  </a:lnTo>
                  <a:lnTo>
                    <a:pt x="50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498;p55">
              <a:extLst>
                <a:ext uri="{FF2B5EF4-FFF2-40B4-BE49-F238E27FC236}">
                  <a16:creationId xmlns:a16="http://schemas.microsoft.com/office/drawing/2014/main" id="{83B525B7-76C4-4626-B25A-4F7E25A5B735}"/>
                </a:ext>
              </a:extLst>
            </p:cNvPr>
            <p:cNvSpPr/>
            <p:nvPr/>
          </p:nvSpPr>
          <p:spPr>
            <a:xfrm>
              <a:off x="6551775" y="2656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499;p55">
              <a:extLst>
                <a:ext uri="{FF2B5EF4-FFF2-40B4-BE49-F238E27FC236}">
                  <a16:creationId xmlns:a16="http://schemas.microsoft.com/office/drawing/2014/main" id="{B5E313FE-FB25-4CA5-A547-09E256B14F9D}"/>
                </a:ext>
              </a:extLst>
            </p:cNvPr>
            <p:cNvSpPr/>
            <p:nvPr/>
          </p:nvSpPr>
          <p:spPr>
            <a:xfrm>
              <a:off x="6567200" y="2632200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500;p55">
              <a:extLst>
                <a:ext uri="{FF2B5EF4-FFF2-40B4-BE49-F238E27FC236}">
                  <a16:creationId xmlns:a16="http://schemas.microsoft.com/office/drawing/2014/main" id="{B4E5B674-4B70-4FC3-9736-9FC06CA21D3B}"/>
                </a:ext>
              </a:extLst>
            </p:cNvPr>
            <p:cNvSpPr/>
            <p:nvPr/>
          </p:nvSpPr>
          <p:spPr>
            <a:xfrm>
              <a:off x="7019800" y="2538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501;p55">
              <a:extLst>
                <a:ext uri="{FF2B5EF4-FFF2-40B4-BE49-F238E27FC236}">
                  <a16:creationId xmlns:a16="http://schemas.microsoft.com/office/drawing/2014/main" id="{42A5A49E-4754-48A7-946F-C2C251AB032C}"/>
                </a:ext>
              </a:extLst>
            </p:cNvPr>
            <p:cNvSpPr/>
            <p:nvPr/>
          </p:nvSpPr>
          <p:spPr>
            <a:xfrm>
              <a:off x="7019800" y="2538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502;p55">
              <a:extLst>
                <a:ext uri="{FF2B5EF4-FFF2-40B4-BE49-F238E27FC236}">
                  <a16:creationId xmlns:a16="http://schemas.microsoft.com/office/drawing/2014/main" id="{A744E5BA-42F1-4129-A571-28E517C691BA}"/>
                </a:ext>
              </a:extLst>
            </p:cNvPr>
            <p:cNvSpPr/>
            <p:nvPr/>
          </p:nvSpPr>
          <p:spPr>
            <a:xfrm>
              <a:off x="7042425" y="2519050"/>
              <a:ext cx="11325" cy="5175"/>
            </a:xfrm>
            <a:custGeom>
              <a:avLst/>
              <a:gdLst/>
              <a:ahLst/>
              <a:cxnLst/>
              <a:rect l="l" t="t" r="r" b="b"/>
              <a:pathLst>
                <a:path w="453" h="20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24" y="1"/>
                  </a:lnTo>
                  <a:lnTo>
                    <a:pt x="247" y="42"/>
                  </a:lnTo>
                  <a:lnTo>
                    <a:pt x="329" y="124"/>
                  </a:lnTo>
                  <a:lnTo>
                    <a:pt x="453" y="207"/>
                  </a:lnTo>
                  <a:lnTo>
                    <a:pt x="453" y="207"/>
                  </a:lnTo>
                  <a:lnTo>
                    <a:pt x="329" y="124"/>
                  </a:lnTo>
                  <a:lnTo>
                    <a:pt x="247" y="42"/>
                  </a:lnTo>
                  <a:lnTo>
                    <a:pt x="124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503;p55">
              <a:extLst>
                <a:ext uri="{FF2B5EF4-FFF2-40B4-BE49-F238E27FC236}">
                  <a16:creationId xmlns:a16="http://schemas.microsoft.com/office/drawing/2014/main" id="{56F7A632-6E44-48D9-9280-A5ECD3F700DC}"/>
                </a:ext>
              </a:extLst>
            </p:cNvPr>
            <p:cNvSpPr/>
            <p:nvPr/>
          </p:nvSpPr>
          <p:spPr>
            <a:xfrm>
              <a:off x="7042425" y="2519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504;p55">
              <a:extLst>
                <a:ext uri="{FF2B5EF4-FFF2-40B4-BE49-F238E27FC236}">
                  <a16:creationId xmlns:a16="http://schemas.microsoft.com/office/drawing/2014/main" id="{14F87D45-FA45-4D0E-B0AF-E88DE992BA70}"/>
                </a:ext>
              </a:extLst>
            </p:cNvPr>
            <p:cNvSpPr/>
            <p:nvPr/>
          </p:nvSpPr>
          <p:spPr>
            <a:xfrm>
              <a:off x="6274050" y="2436775"/>
              <a:ext cx="1107825" cy="685075"/>
            </a:xfrm>
            <a:custGeom>
              <a:avLst/>
              <a:gdLst/>
              <a:ahLst/>
              <a:cxnLst/>
              <a:rect l="l" t="t" r="r" b="b"/>
              <a:pathLst>
                <a:path w="44313" h="27403" fill="none" extrusionOk="0">
                  <a:moveTo>
                    <a:pt x="21889" y="0"/>
                  </a:moveTo>
                  <a:lnTo>
                    <a:pt x="21889" y="0"/>
                  </a:lnTo>
                  <a:lnTo>
                    <a:pt x="20902" y="42"/>
                  </a:lnTo>
                  <a:lnTo>
                    <a:pt x="19914" y="83"/>
                  </a:lnTo>
                  <a:lnTo>
                    <a:pt x="18927" y="206"/>
                  </a:lnTo>
                  <a:lnTo>
                    <a:pt x="17980" y="330"/>
                  </a:lnTo>
                  <a:lnTo>
                    <a:pt x="17034" y="535"/>
                  </a:lnTo>
                  <a:lnTo>
                    <a:pt x="16088" y="782"/>
                  </a:lnTo>
                  <a:lnTo>
                    <a:pt x="15183" y="1029"/>
                  </a:lnTo>
                  <a:lnTo>
                    <a:pt x="14277" y="1317"/>
                  </a:lnTo>
                  <a:lnTo>
                    <a:pt x="13372" y="1687"/>
                  </a:lnTo>
                  <a:lnTo>
                    <a:pt x="12508" y="2058"/>
                  </a:lnTo>
                  <a:lnTo>
                    <a:pt x="11685" y="2469"/>
                  </a:lnTo>
                  <a:lnTo>
                    <a:pt x="10862" y="2922"/>
                  </a:lnTo>
                  <a:lnTo>
                    <a:pt x="10039" y="3374"/>
                  </a:lnTo>
                  <a:lnTo>
                    <a:pt x="9258" y="3909"/>
                  </a:lnTo>
                  <a:lnTo>
                    <a:pt x="8517" y="4444"/>
                  </a:lnTo>
                  <a:lnTo>
                    <a:pt x="7777" y="5020"/>
                  </a:lnTo>
                  <a:lnTo>
                    <a:pt x="7077" y="5596"/>
                  </a:lnTo>
                  <a:lnTo>
                    <a:pt x="6378" y="6254"/>
                  </a:lnTo>
                  <a:lnTo>
                    <a:pt x="5719" y="6913"/>
                  </a:lnTo>
                  <a:lnTo>
                    <a:pt x="5102" y="7571"/>
                  </a:lnTo>
                  <a:lnTo>
                    <a:pt x="4485" y="8270"/>
                  </a:lnTo>
                  <a:lnTo>
                    <a:pt x="3909" y="9011"/>
                  </a:lnTo>
                  <a:lnTo>
                    <a:pt x="3374" y="9793"/>
                  </a:lnTo>
                  <a:lnTo>
                    <a:pt x="2880" y="10575"/>
                  </a:lnTo>
                  <a:lnTo>
                    <a:pt x="2387" y="11356"/>
                  </a:lnTo>
                  <a:lnTo>
                    <a:pt x="1934" y="12179"/>
                  </a:lnTo>
                  <a:lnTo>
                    <a:pt x="1523" y="13043"/>
                  </a:lnTo>
                  <a:lnTo>
                    <a:pt x="1152" y="13907"/>
                  </a:lnTo>
                  <a:lnTo>
                    <a:pt x="823" y="14771"/>
                  </a:lnTo>
                  <a:lnTo>
                    <a:pt x="494" y="15676"/>
                  </a:lnTo>
                  <a:lnTo>
                    <a:pt x="247" y="16582"/>
                  </a:lnTo>
                  <a:lnTo>
                    <a:pt x="0" y="17528"/>
                  </a:lnTo>
                  <a:lnTo>
                    <a:pt x="0" y="17528"/>
                  </a:lnTo>
                  <a:lnTo>
                    <a:pt x="247" y="16582"/>
                  </a:lnTo>
                  <a:lnTo>
                    <a:pt x="494" y="15676"/>
                  </a:lnTo>
                  <a:lnTo>
                    <a:pt x="823" y="14771"/>
                  </a:lnTo>
                  <a:lnTo>
                    <a:pt x="1152" y="13907"/>
                  </a:lnTo>
                  <a:lnTo>
                    <a:pt x="1523" y="13043"/>
                  </a:lnTo>
                  <a:lnTo>
                    <a:pt x="1934" y="12220"/>
                  </a:lnTo>
                  <a:lnTo>
                    <a:pt x="2387" y="11397"/>
                  </a:lnTo>
                  <a:lnTo>
                    <a:pt x="2880" y="10575"/>
                  </a:lnTo>
                  <a:lnTo>
                    <a:pt x="3374" y="9793"/>
                  </a:lnTo>
                  <a:lnTo>
                    <a:pt x="3909" y="9052"/>
                  </a:lnTo>
                  <a:lnTo>
                    <a:pt x="4485" y="8312"/>
                  </a:lnTo>
                  <a:lnTo>
                    <a:pt x="5102" y="7612"/>
                  </a:lnTo>
                  <a:lnTo>
                    <a:pt x="5719" y="6913"/>
                  </a:lnTo>
                  <a:lnTo>
                    <a:pt x="6378" y="6295"/>
                  </a:lnTo>
                  <a:lnTo>
                    <a:pt x="7077" y="5637"/>
                  </a:lnTo>
                  <a:lnTo>
                    <a:pt x="7777" y="5061"/>
                  </a:lnTo>
                  <a:lnTo>
                    <a:pt x="8517" y="4485"/>
                  </a:lnTo>
                  <a:lnTo>
                    <a:pt x="9258" y="3950"/>
                  </a:lnTo>
                  <a:lnTo>
                    <a:pt x="10039" y="3457"/>
                  </a:lnTo>
                  <a:lnTo>
                    <a:pt x="10862" y="2963"/>
                  </a:lnTo>
                  <a:lnTo>
                    <a:pt x="11685" y="2510"/>
                  </a:lnTo>
                  <a:lnTo>
                    <a:pt x="12508" y="2099"/>
                  </a:lnTo>
                  <a:lnTo>
                    <a:pt x="13372" y="1728"/>
                  </a:lnTo>
                  <a:lnTo>
                    <a:pt x="14277" y="1399"/>
                  </a:lnTo>
                  <a:lnTo>
                    <a:pt x="15183" y="1111"/>
                  </a:lnTo>
                  <a:lnTo>
                    <a:pt x="16088" y="823"/>
                  </a:lnTo>
                  <a:lnTo>
                    <a:pt x="17034" y="618"/>
                  </a:lnTo>
                  <a:lnTo>
                    <a:pt x="17980" y="412"/>
                  </a:lnTo>
                  <a:lnTo>
                    <a:pt x="18927" y="288"/>
                  </a:lnTo>
                  <a:lnTo>
                    <a:pt x="19873" y="165"/>
                  </a:lnTo>
                  <a:lnTo>
                    <a:pt x="20861" y="83"/>
                  </a:lnTo>
                  <a:lnTo>
                    <a:pt x="21889" y="83"/>
                  </a:lnTo>
                  <a:lnTo>
                    <a:pt x="21889" y="83"/>
                  </a:lnTo>
                  <a:lnTo>
                    <a:pt x="23165" y="124"/>
                  </a:lnTo>
                  <a:lnTo>
                    <a:pt x="24440" y="206"/>
                  </a:lnTo>
                  <a:lnTo>
                    <a:pt x="25674" y="412"/>
                  </a:lnTo>
                  <a:lnTo>
                    <a:pt x="26909" y="659"/>
                  </a:lnTo>
                  <a:lnTo>
                    <a:pt x="28102" y="988"/>
                  </a:lnTo>
                  <a:lnTo>
                    <a:pt x="29295" y="1358"/>
                  </a:lnTo>
                  <a:lnTo>
                    <a:pt x="30447" y="1811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2258" y="2634"/>
                  </a:lnTo>
                  <a:lnTo>
                    <a:pt x="32957" y="3045"/>
                  </a:lnTo>
                  <a:lnTo>
                    <a:pt x="33615" y="3415"/>
                  </a:lnTo>
                  <a:lnTo>
                    <a:pt x="34274" y="3827"/>
                  </a:lnTo>
                  <a:lnTo>
                    <a:pt x="34891" y="4279"/>
                  </a:lnTo>
                  <a:lnTo>
                    <a:pt x="35549" y="4732"/>
                  </a:lnTo>
                  <a:lnTo>
                    <a:pt x="36125" y="5226"/>
                  </a:lnTo>
                  <a:lnTo>
                    <a:pt x="36742" y="5719"/>
                  </a:lnTo>
                  <a:lnTo>
                    <a:pt x="37277" y="6254"/>
                  </a:lnTo>
                  <a:lnTo>
                    <a:pt x="37853" y="6789"/>
                  </a:lnTo>
                  <a:lnTo>
                    <a:pt x="38388" y="7365"/>
                  </a:lnTo>
                  <a:lnTo>
                    <a:pt x="38882" y="7941"/>
                  </a:lnTo>
                  <a:lnTo>
                    <a:pt x="39376" y="8517"/>
                  </a:lnTo>
                  <a:lnTo>
                    <a:pt x="39869" y="9134"/>
                  </a:lnTo>
                  <a:lnTo>
                    <a:pt x="40322" y="9752"/>
                  </a:lnTo>
                  <a:lnTo>
                    <a:pt x="40733" y="10410"/>
                  </a:lnTo>
                  <a:lnTo>
                    <a:pt x="41145" y="11068"/>
                  </a:lnTo>
                  <a:lnTo>
                    <a:pt x="41556" y="11768"/>
                  </a:lnTo>
                  <a:lnTo>
                    <a:pt x="41927" y="12426"/>
                  </a:lnTo>
                  <a:lnTo>
                    <a:pt x="42256" y="13167"/>
                  </a:lnTo>
                  <a:lnTo>
                    <a:pt x="42585" y="13866"/>
                  </a:lnTo>
                  <a:lnTo>
                    <a:pt x="42873" y="14607"/>
                  </a:lnTo>
                  <a:lnTo>
                    <a:pt x="43120" y="15347"/>
                  </a:lnTo>
                  <a:lnTo>
                    <a:pt x="43367" y="16088"/>
                  </a:lnTo>
                  <a:lnTo>
                    <a:pt x="43572" y="16870"/>
                  </a:lnTo>
                  <a:lnTo>
                    <a:pt x="43778" y="17651"/>
                  </a:lnTo>
                  <a:lnTo>
                    <a:pt x="43943" y="18433"/>
                  </a:lnTo>
                  <a:lnTo>
                    <a:pt x="44066" y="19215"/>
                  </a:lnTo>
                  <a:lnTo>
                    <a:pt x="44148" y="20038"/>
                  </a:lnTo>
                  <a:lnTo>
                    <a:pt x="44231" y="20861"/>
                  </a:lnTo>
                  <a:lnTo>
                    <a:pt x="44272" y="21684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272" y="23741"/>
                  </a:lnTo>
                  <a:lnTo>
                    <a:pt x="44148" y="24975"/>
                  </a:lnTo>
                  <a:lnTo>
                    <a:pt x="43984" y="26209"/>
                  </a:lnTo>
                  <a:lnTo>
                    <a:pt x="43778" y="27403"/>
                  </a:lnTo>
                  <a:lnTo>
                    <a:pt x="43778" y="27403"/>
                  </a:lnTo>
                  <a:lnTo>
                    <a:pt x="43984" y="26168"/>
                  </a:lnTo>
                  <a:lnTo>
                    <a:pt x="44190" y="24934"/>
                  </a:lnTo>
                  <a:lnTo>
                    <a:pt x="44272" y="23700"/>
                  </a:lnTo>
                  <a:lnTo>
                    <a:pt x="44313" y="22424"/>
                  </a:lnTo>
                  <a:lnTo>
                    <a:pt x="44313" y="22424"/>
                  </a:lnTo>
                  <a:lnTo>
                    <a:pt x="44272" y="21272"/>
                  </a:lnTo>
                  <a:lnTo>
                    <a:pt x="44190" y="20120"/>
                  </a:lnTo>
                  <a:lnTo>
                    <a:pt x="44066" y="19009"/>
                  </a:lnTo>
                  <a:lnTo>
                    <a:pt x="43860" y="17898"/>
                  </a:lnTo>
                  <a:lnTo>
                    <a:pt x="43614" y="16829"/>
                  </a:lnTo>
                  <a:lnTo>
                    <a:pt x="43284" y="15759"/>
                  </a:lnTo>
                  <a:lnTo>
                    <a:pt x="42955" y="14730"/>
                  </a:lnTo>
                  <a:lnTo>
                    <a:pt x="42544" y="13702"/>
                  </a:lnTo>
                  <a:lnTo>
                    <a:pt x="42091" y="12714"/>
                  </a:lnTo>
                  <a:lnTo>
                    <a:pt x="41597" y="11727"/>
                  </a:lnTo>
                  <a:lnTo>
                    <a:pt x="41063" y="10821"/>
                  </a:lnTo>
                  <a:lnTo>
                    <a:pt x="40487" y="9875"/>
                  </a:lnTo>
                  <a:lnTo>
                    <a:pt x="39869" y="9011"/>
                  </a:lnTo>
                  <a:lnTo>
                    <a:pt x="39211" y="8147"/>
                  </a:lnTo>
                  <a:lnTo>
                    <a:pt x="38470" y="7365"/>
                  </a:lnTo>
                  <a:lnTo>
                    <a:pt x="37730" y="6583"/>
                  </a:lnTo>
                  <a:lnTo>
                    <a:pt x="36948" y="5843"/>
                  </a:lnTo>
                  <a:lnTo>
                    <a:pt x="36166" y="5143"/>
                  </a:lnTo>
                  <a:lnTo>
                    <a:pt x="35302" y="4444"/>
                  </a:lnTo>
                  <a:lnTo>
                    <a:pt x="34438" y="3827"/>
                  </a:lnTo>
                  <a:lnTo>
                    <a:pt x="33533" y="3251"/>
                  </a:lnTo>
                  <a:lnTo>
                    <a:pt x="32587" y="2716"/>
                  </a:lnTo>
                  <a:lnTo>
                    <a:pt x="31599" y="2222"/>
                  </a:lnTo>
                  <a:lnTo>
                    <a:pt x="30612" y="1770"/>
                  </a:lnTo>
                  <a:lnTo>
                    <a:pt x="29583" y="1358"/>
                  </a:lnTo>
                  <a:lnTo>
                    <a:pt x="28555" y="1029"/>
                  </a:lnTo>
                  <a:lnTo>
                    <a:pt x="27485" y="700"/>
                  </a:lnTo>
                  <a:lnTo>
                    <a:pt x="26415" y="453"/>
                  </a:lnTo>
                  <a:lnTo>
                    <a:pt x="25304" y="247"/>
                  </a:lnTo>
                  <a:lnTo>
                    <a:pt x="24193" y="124"/>
                  </a:lnTo>
                  <a:lnTo>
                    <a:pt x="23041" y="42"/>
                  </a:lnTo>
                  <a:lnTo>
                    <a:pt x="2188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505;p55">
              <a:extLst>
                <a:ext uri="{FF2B5EF4-FFF2-40B4-BE49-F238E27FC236}">
                  <a16:creationId xmlns:a16="http://schemas.microsoft.com/office/drawing/2014/main" id="{525D66AD-1BD2-4891-8E13-7A6605F4D9D7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extrusionOk="0">
                  <a:moveTo>
                    <a:pt x="18227" y="2757"/>
                  </a:moveTo>
                  <a:lnTo>
                    <a:pt x="13208" y="5514"/>
                  </a:lnTo>
                  <a:lnTo>
                    <a:pt x="12879" y="5679"/>
                  </a:lnTo>
                  <a:lnTo>
                    <a:pt x="12591" y="5925"/>
                  </a:lnTo>
                  <a:lnTo>
                    <a:pt x="12344" y="6172"/>
                  </a:lnTo>
                  <a:lnTo>
                    <a:pt x="12261" y="6296"/>
                  </a:lnTo>
                  <a:lnTo>
                    <a:pt x="12179" y="6460"/>
                  </a:lnTo>
                  <a:lnTo>
                    <a:pt x="12138" y="6790"/>
                  </a:lnTo>
                  <a:lnTo>
                    <a:pt x="12179" y="7119"/>
                  </a:lnTo>
                  <a:lnTo>
                    <a:pt x="12261" y="7736"/>
                  </a:lnTo>
                  <a:lnTo>
                    <a:pt x="12220" y="8065"/>
                  </a:lnTo>
                  <a:lnTo>
                    <a:pt x="12179" y="8230"/>
                  </a:lnTo>
                  <a:lnTo>
                    <a:pt x="12138" y="8394"/>
                  </a:lnTo>
                  <a:lnTo>
                    <a:pt x="12015" y="8518"/>
                  </a:lnTo>
                  <a:lnTo>
                    <a:pt x="11932" y="8641"/>
                  </a:lnTo>
                  <a:lnTo>
                    <a:pt x="11768" y="8682"/>
                  </a:lnTo>
                  <a:lnTo>
                    <a:pt x="11644" y="8723"/>
                  </a:lnTo>
                  <a:lnTo>
                    <a:pt x="11356" y="7242"/>
                  </a:lnTo>
                  <a:lnTo>
                    <a:pt x="10821" y="7324"/>
                  </a:lnTo>
                  <a:lnTo>
                    <a:pt x="10328" y="7489"/>
                  </a:lnTo>
                  <a:lnTo>
                    <a:pt x="9834" y="7736"/>
                  </a:lnTo>
                  <a:lnTo>
                    <a:pt x="9422" y="8024"/>
                  </a:lnTo>
                  <a:lnTo>
                    <a:pt x="9011" y="8394"/>
                  </a:lnTo>
                  <a:lnTo>
                    <a:pt x="8682" y="8764"/>
                  </a:lnTo>
                  <a:lnTo>
                    <a:pt x="8394" y="9217"/>
                  </a:lnTo>
                  <a:lnTo>
                    <a:pt x="8147" y="9711"/>
                  </a:lnTo>
                  <a:lnTo>
                    <a:pt x="8065" y="9999"/>
                  </a:lnTo>
                  <a:lnTo>
                    <a:pt x="8023" y="10328"/>
                  </a:lnTo>
                  <a:lnTo>
                    <a:pt x="8023" y="10616"/>
                  </a:lnTo>
                  <a:lnTo>
                    <a:pt x="8065" y="10904"/>
                  </a:lnTo>
                  <a:lnTo>
                    <a:pt x="8147" y="11192"/>
                  </a:lnTo>
                  <a:lnTo>
                    <a:pt x="8270" y="11439"/>
                  </a:lnTo>
                  <a:lnTo>
                    <a:pt x="8476" y="11645"/>
                  </a:lnTo>
                  <a:lnTo>
                    <a:pt x="8723" y="11768"/>
                  </a:lnTo>
                  <a:lnTo>
                    <a:pt x="8435" y="11809"/>
                  </a:lnTo>
                  <a:lnTo>
                    <a:pt x="8147" y="11768"/>
                  </a:lnTo>
                  <a:lnTo>
                    <a:pt x="7859" y="11645"/>
                  </a:lnTo>
                  <a:lnTo>
                    <a:pt x="7571" y="11521"/>
                  </a:lnTo>
                  <a:lnTo>
                    <a:pt x="7365" y="11315"/>
                  </a:lnTo>
                  <a:lnTo>
                    <a:pt x="7159" y="11110"/>
                  </a:lnTo>
                  <a:lnTo>
                    <a:pt x="6995" y="10822"/>
                  </a:lnTo>
                  <a:lnTo>
                    <a:pt x="6913" y="10534"/>
                  </a:lnTo>
                  <a:lnTo>
                    <a:pt x="6542" y="10739"/>
                  </a:lnTo>
                  <a:lnTo>
                    <a:pt x="6213" y="10986"/>
                  </a:lnTo>
                  <a:lnTo>
                    <a:pt x="5925" y="11274"/>
                  </a:lnTo>
                  <a:lnTo>
                    <a:pt x="5678" y="11645"/>
                  </a:lnTo>
                  <a:lnTo>
                    <a:pt x="5473" y="12015"/>
                  </a:lnTo>
                  <a:lnTo>
                    <a:pt x="5267" y="12385"/>
                  </a:lnTo>
                  <a:lnTo>
                    <a:pt x="4938" y="13208"/>
                  </a:lnTo>
                  <a:lnTo>
                    <a:pt x="4156" y="15348"/>
                  </a:lnTo>
                  <a:lnTo>
                    <a:pt x="3374" y="17528"/>
                  </a:lnTo>
                  <a:lnTo>
                    <a:pt x="2634" y="19709"/>
                  </a:lnTo>
                  <a:lnTo>
                    <a:pt x="1934" y="21931"/>
                  </a:lnTo>
                  <a:lnTo>
                    <a:pt x="1852" y="21108"/>
                  </a:lnTo>
                  <a:lnTo>
                    <a:pt x="1852" y="20285"/>
                  </a:lnTo>
                  <a:lnTo>
                    <a:pt x="1852" y="19462"/>
                  </a:lnTo>
                  <a:lnTo>
                    <a:pt x="1934" y="18639"/>
                  </a:lnTo>
                  <a:lnTo>
                    <a:pt x="2058" y="17816"/>
                  </a:lnTo>
                  <a:lnTo>
                    <a:pt x="2181" y="16993"/>
                  </a:lnTo>
                  <a:lnTo>
                    <a:pt x="2387" y="16212"/>
                  </a:lnTo>
                  <a:lnTo>
                    <a:pt x="2634" y="15389"/>
                  </a:lnTo>
                  <a:lnTo>
                    <a:pt x="2922" y="14607"/>
                  </a:lnTo>
                  <a:lnTo>
                    <a:pt x="3210" y="13825"/>
                  </a:lnTo>
                  <a:lnTo>
                    <a:pt x="3539" y="13043"/>
                  </a:lnTo>
                  <a:lnTo>
                    <a:pt x="3909" y="12303"/>
                  </a:lnTo>
                  <a:lnTo>
                    <a:pt x="4279" y="11562"/>
                  </a:lnTo>
                  <a:lnTo>
                    <a:pt x="4691" y="10822"/>
                  </a:lnTo>
                  <a:lnTo>
                    <a:pt x="5555" y="9382"/>
                  </a:lnTo>
                  <a:lnTo>
                    <a:pt x="6090" y="8559"/>
                  </a:lnTo>
                  <a:lnTo>
                    <a:pt x="6666" y="7777"/>
                  </a:lnTo>
                  <a:lnTo>
                    <a:pt x="7283" y="7036"/>
                  </a:lnTo>
                  <a:lnTo>
                    <a:pt x="7612" y="6666"/>
                  </a:lnTo>
                  <a:lnTo>
                    <a:pt x="7982" y="6378"/>
                  </a:lnTo>
                  <a:lnTo>
                    <a:pt x="8476" y="5925"/>
                  </a:lnTo>
                  <a:lnTo>
                    <a:pt x="9052" y="5555"/>
                  </a:lnTo>
                  <a:lnTo>
                    <a:pt x="9628" y="5226"/>
                  </a:lnTo>
                  <a:lnTo>
                    <a:pt x="10245" y="4897"/>
                  </a:lnTo>
                  <a:lnTo>
                    <a:pt x="10862" y="4609"/>
                  </a:lnTo>
                  <a:lnTo>
                    <a:pt x="11480" y="4321"/>
                  </a:lnTo>
                  <a:lnTo>
                    <a:pt x="12179" y="4115"/>
                  </a:lnTo>
                  <a:lnTo>
                    <a:pt x="12837" y="3868"/>
                  </a:lnTo>
                  <a:lnTo>
                    <a:pt x="14195" y="3539"/>
                  </a:lnTo>
                  <a:lnTo>
                    <a:pt x="15553" y="3210"/>
                  </a:lnTo>
                  <a:lnTo>
                    <a:pt x="16911" y="2963"/>
                  </a:lnTo>
                  <a:lnTo>
                    <a:pt x="18227" y="2757"/>
                  </a:lnTo>
                  <a:close/>
                  <a:moveTo>
                    <a:pt x="19256" y="13949"/>
                  </a:moveTo>
                  <a:lnTo>
                    <a:pt x="19709" y="13990"/>
                  </a:lnTo>
                  <a:lnTo>
                    <a:pt x="20161" y="14072"/>
                  </a:lnTo>
                  <a:lnTo>
                    <a:pt x="20614" y="14196"/>
                  </a:lnTo>
                  <a:lnTo>
                    <a:pt x="21066" y="14360"/>
                  </a:lnTo>
                  <a:lnTo>
                    <a:pt x="21478" y="14525"/>
                  </a:lnTo>
                  <a:lnTo>
                    <a:pt x="21889" y="14772"/>
                  </a:lnTo>
                  <a:lnTo>
                    <a:pt x="22260" y="15018"/>
                  </a:lnTo>
                  <a:lnTo>
                    <a:pt x="22589" y="15265"/>
                  </a:lnTo>
                  <a:lnTo>
                    <a:pt x="22918" y="15594"/>
                  </a:lnTo>
                  <a:lnTo>
                    <a:pt x="23206" y="15924"/>
                  </a:lnTo>
                  <a:lnTo>
                    <a:pt x="23453" y="16294"/>
                  </a:lnTo>
                  <a:lnTo>
                    <a:pt x="23700" y="16705"/>
                  </a:lnTo>
                  <a:lnTo>
                    <a:pt x="23823" y="16993"/>
                  </a:lnTo>
                  <a:lnTo>
                    <a:pt x="23947" y="17323"/>
                  </a:lnTo>
                  <a:lnTo>
                    <a:pt x="24070" y="17981"/>
                  </a:lnTo>
                  <a:lnTo>
                    <a:pt x="24193" y="18639"/>
                  </a:lnTo>
                  <a:lnTo>
                    <a:pt x="24235" y="19339"/>
                  </a:lnTo>
                  <a:lnTo>
                    <a:pt x="24193" y="19873"/>
                  </a:lnTo>
                  <a:lnTo>
                    <a:pt x="24152" y="20408"/>
                  </a:lnTo>
                  <a:lnTo>
                    <a:pt x="24070" y="20943"/>
                  </a:lnTo>
                  <a:lnTo>
                    <a:pt x="23905" y="21437"/>
                  </a:lnTo>
                  <a:lnTo>
                    <a:pt x="23741" y="21807"/>
                  </a:lnTo>
                  <a:lnTo>
                    <a:pt x="23494" y="22178"/>
                  </a:lnTo>
                  <a:lnTo>
                    <a:pt x="23247" y="22507"/>
                  </a:lnTo>
                  <a:lnTo>
                    <a:pt x="22959" y="22795"/>
                  </a:lnTo>
                  <a:lnTo>
                    <a:pt x="22671" y="23042"/>
                  </a:lnTo>
                  <a:lnTo>
                    <a:pt x="22342" y="23288"/>
                  </a:lnTo>
                  <a:lnTo>
                    <a:pt x="21972" y="23494"/>
                  </a:lnTo>
                  <a:lnTo>
                    <a:pt x="21601" y="23700"/>
                  </a:lnTo>
                  <a:lnTo>
                    <a:pt x="21231" y="23865"/>
                  </a:lnTo>
                  <a:lnTo>
                    <a:pt x="20820" y="23988"/>
                  </a:lnTo>
                  <a:lnTo>
                    <a:pt x="20449" y="24070"/>
                  </a:lnTo>
                  <a:lnTo>
                    <a:pt x="20038" y="24153"/>
                  </a:lnTo>
                  <a:lnTo>
                    <a:pt x="19215" y="24194"/>
                  </a:lnTo>
                  <a:lnTo>
                    <a:pt x="18392" y="24194"/>
                  </a:lnTo>
                  <a:lnTo>
                    <a:pt x="17816" y="24153"/>
                  </a:lnTo>
                  <a:lnTo>
                    <a:pt x="17240" y="24029"/>
                  </a:lnTo>
                  <a:lnTo>
                    <a:pt x="16705" y="23865"/>
                  </a:lnTo>
                  <a:lnTo>
                    <a:pt x="16458" y="23741"/>
                  </a:lnTo>
                  <a:lnTo>
                    <a:pt x="16211" y="23618"/>
                  </a:lnTo>
                  <a:lnTo>
                    <a:pt x="15923" y="23412"/>
                  </a:lnTo>
                  <a:lnTo>
                    <a:pt x="15718" y="23206"/>
                  </a:lnTo>
                  <a:lnTo>
                    <a:pt x="15471" y="22959"/>
                  </a:lnTo>
                  <a:lnTo>
                    <a:pt x="15265" y="22712"/>
                  </a:lnTo>
                  <a:lnTo>
                    <a:pt x="14936" y="22136"/>
                  </a:lnTo>
                  <a:lnTo>
                    <a:pt x="14607" y="21560"/>
                  </a:lnTo>
                  <a:lnTo>
                    <a:pt x="14483" y="21272"/>
                  </a:lnTo>
                  <a:lnTo>
                    <a:pt x="14360" y="20902"/>
                  </a:lnTo>
                  <a:lnTo>
                    <a:pt x="14277" y="20491"/>
                  </a:lnTo>
                  <a:lnTo>
                    <a:pt x="14195" y="20120"/>
                  </a:lnTo>
                  <a:lnTo>
                    <a:pt x="14236" y="19791"/>
                  </a:lnTo>
                  <a:lnTo>
                    <a:pt x="14277" y="19709"/>
                  </a:lnTo>
                  <a:lnTo>
                    <a:pt x="14319" y="19627"/>
                  </a:lnTo>
                  <a:lnTo>
                    <a:pt x="14442" y="19627"/>
                  </a:lnTo>
                  <a:lnTo>
                    <a:pt x="14566" y="19668"/>
                  </a:lnTo>
                  <a:lnTo>
                    <a:pt x="14730" y="19791"/>
                  </a:lnTo>
                  <a:lnTo>
                    <a:pt x="14936" y="19956"/>
                  </a:lnTo>
                  <a:lnTo>
                    <a:pt x="15553" y="20614"/>
                  </a:lnTo>
                  <a:lnTo>
                    <a:pt x="16129" y="21272"/>
                  </a:lnTo>
                  <a:lnTo>
                    <a:pt x="16705" y="21890"/>
                  </a:lnTo>
                  <a:lnTo>
                    <a:pt x="17034" y="22178"/>
                  </a:lnTo>
                  <a:lnTo>
                    <a:pt x="17446" y="22466"/>
                  </a:lnTo>
                  <a:lnTo>
                    <a:pt x="17857" y="22712"/>
                  </a:lnTo>
                  <a:lnTo>
                    <a:pt x="18063" y="22795"/>
                  </a:lnTo>
                  <a:lnTo>
                    <a:pt x="18269" y="22877"/>
                  </a:lnTo>
                  <a:lnTo>
                    <a:pt x="18557" y="22877"/>
                  </a:lnTo>
                  <a:lnTo>
                    <a:pt x="18845" y="22836"/>
                  </a:lnTo>
                  <a:lnTo>
                    <a:pt x="19133" y="22795"/>
                  </a:lnTo>
                  <a:lnTo>
                    <a:pt x="19421" y="22712"/>
                  </a:lnTo>
                  <a:lnTo>
                    <a:pt x="19997" y="22507"/>
                  </a:lnTo>
                  <a:lnTo>
                    <a:pt x="20614" y="22260"/>
                  </a:lnTo>
                  <a:lnTo>
                    <a:pt x="21190" y="21972"/>
                  </a:lnTo>
                  <a:lnTo>
                    <a:pt x="21766" y="21643"/>
                  </a:lnTo>
                  <a:lnTo>
                    <a:pt x="22218" y="21355"/>
                  </a:lnTo>
                  <a:lnTo>
                    <a:pt x="22383" y="21149"/>
                  </a:lnTo>
                  <a:lnTo>
                    <a:pt x="22589" y="20943"/>
                  </a:lnTo>
                  <a:lnTo>
                    <a:pt x="22671" y="20779"/>
                  </a:lnTo>
                  <a:lnTo>
                    <a:pt x="22753" y="20573"/>
                  </a:lnTo>
                  <a:lnTo>
                    <a:pt x="22836" y="20162"/>
                  </a:lnTo>
                  <a:lnTo>
                    <a:pt x="22877" y="19668"/>
                  </a:lnTo>
                  <a:lnTo>
                    <a:pt x="22877" y="19215"/>
                  </a:lnTo>
                  <a:lnTo>
                    <a:pt x="22836" y="18721"/>
                  </a:lnTo>
                  <a:lnTo>
                    <a:pt x="22753" y="18269"/>
                  </a:lnTo>
                  <a:lnTo>
                    <a:pt x="22630" y="17816"/>
                  </a:lnTo>
                  <a:lnTo>
                    <a:pt x="22465" y="17364"/>
                  </a:lnTo>
                  <a:lnTo>
                    <a:pt x="22260" y="16911"/>
                  </a:lnTo>
                  <a:lnTo>
                    <a:pt x="21972" y="16541"/>
                  </a:lnTo>
                  <a:lnTo>
                    <a:pt x="21684" y="16129"/>
                  </a:lnTo>
                  <a:lnTo>
                    <a:pt x="21354" y="15800"/>
                  </a:lnTo>
                  <a:lnTo>
                    <a:pt x="21025" y="15471"/>
                  </a:lnTo>
                  <a:lnTo>
                    <a:pt x="20614" y="15183"/>
                  </a:lnTo>
                  <a:lnTo>
                    <a:pt x="20202" y="14977"/>
                  </a:lnTo>
                  <a:lnTo>
                    <a:pt x="19791" y="14772"/>
                  </a:lnTo>
                  <a:lnTo>
                    <a:pt x="19338" y="14607"/>
                  </a:lnTo>
                  <a:lnTo>
                    <a:pt x="18886" y="14484"/>
                  </a:lnTo>
                  <a:lnTo>
                    <a:pt x="18145" y="14319"/>
                  </a:lnTo>
                  <a:lnTo>
                    <a:pt x="17775" y="14237"/>
                  </a:lnTo>
                  <a:lnTo>
                    <a:pt x="17446" y="14113"/>
                  </a:lnTo>
                  <a:lnTo>
                    <a:pt x="17898" y="13990"/>
                  </a:lnTo>
                  <a:lnTo>
                    <a:pt x="18351" y="13949"/>
                  </a:lnTo>
                  <a:close/>
                  <a:moveTo>
                    <a:pt x="22424" y="1"/>
                  </a:move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9" name="Google Shape;1506;p55">
              <a:extLst>
                <a:ext uri="{FF2B5EF4-FFF2-40B4-BE49-F238E27FC236}">
                  <a16:creationId xmlns:a16="http://schemas.microsoft.com/office/drawing/2014/main" id="{2C28AA65-60E8-4311-A213-9EE409EE6A54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fill="none" extrusionOk="0">
                  <a:moveTo>
                    <a:pt x="2634" y="29172"/>
                  </a:move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006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lnTo>
                    <a:pt x="22424" y="1"/>
                  </a:ln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507;p55">
              <a:extLst>
                <a:ext uri="{FF2B5EF4-FFF2-40B4-BE49-F238E27FC236}">
                  <a16:creationId xmlns:a16="http://schemas.microsoft.com/office/drawing/2014/main" id="{C42A13FA-3A3B-4A6F-A48A-DC80D33258A5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9505" y="2757"/>
                  </a:moveTo>
                  <a:lnTo>
                    <a:pt x="9505" y="2757"/>
                  </a:lnTo>
                  <a:lnTo>
                    <a:pt x="9628" y="3045"/>
                  </a:lnTo>
                  <a:lnTo>
                    <a:pt x="9752" y="3375"/>
                  </a:lnTo>
                  <a:lnTo>
                    <a:pt x="9875" y="4033"/>
                  </a:lnTo>
                  <a:lnTo>
                    <a:pt x="9998" y="4691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5925"/>
                  </a:lnTo>
                  <a:lnTo>
                    <a:pt x="9957" y="6460"/>
                  </a:lnTo>
                  <a:lnTo>
                    <a:pt x="9875" y="6995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546" y="7859"/>
                  </a:lnTo>
                  <a:lnTo>
                    <a:pt x="9299" y="8230"/>
                  </a:lnTo>
                  <a:lnTo>
                    <a:pt x="9052" y="8559"/>
                  </a:lnTo>
                  <a:lnTo>
                    <a:pt x="8764" y="8847"/>
                  </a:lnTo>
                  <a:lnTo>
                    <a:pt x="8476" y="9094"/>
                  </a:lnTo>
                  <a:lnTo>
                    <a:pt x="8147" y="9340"/>
                  </a:lnTo>
                  <a:lnTo>
                    <a:pt x="7777" y="9546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036" y="9917"/>
                  </a:lnTo>
                  <a:lnTo>
                    <a:pt x="6625" y="10040"/>
                  </a:lnTo>
                  <a:lnTo>
                    <a:pt x="6254" y="10122"/>
                  </a:lnTo>
                  <a:lnTo>
                    <a:pt x="5843" y="10205"/>
                  </a:lnTo>
                  <a:lnTo>
                    <a:pt x="5020" y="10246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3621" y="10205"/>
                  </a:lnTo>
                  <a:lnTo>
                    <a:pt x="3045" y="10081"/>
                  </a:lnTo>
                  <a:lnTo>
                    <a:pt x="2510" y="9917"/>
                  </a:lnTo>
                  <a:lnTo>
                    <a:pt x="2263" y="9793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1728" y="9464"/>
                  </a:lnTo>
                  <a:lnTo>
                    <a:pt x="1523" y="9258"/>
                  </a:lnTo>
                  <a:lnTo>
                    <a:pt x="1276" y="9011"/>
                  </a:lnTo>
                  <a:lnTo>
                    <a:pt x="1070" y="8764"/>
                  </a:lnTo>
                  <a:lnTo>
                    <a:pt x="741" y="8188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288" y="7324"/>
                  </a:lnTo>
                  <a:lnTo>
                    <a:pt x="165" y="6954"/>
                  </a:lnTo>
                  <a:lnTo>
                    <a:pt x="82" y="6543"/>
                  </a:lnTo>
                  <a:lnTo>
                    <a:pt x="0" y="6172"/>
                  </a:lnTo>
                  <a:lnTo>
                    <a:pt x="41" y="5843"/>
                  </a:lnTo>
                  <a:lnTo>
                    <a:pt x="82" y="5761"/>
                  </a:lnTo>
                  <a:lnTo>
                    <a:pt x="124" y="5679"/>
                  </a:lnTo>
                  <a:lnTo>
                    <a:pt x="247" y="5679"/>
                  </a:lnTo>
                  <a:lnTo>
                    <a:pt x="371" y="5720"/>
                  </a:lnTo>
                  <a:lnTo>
                    <a:pt x="535" y="5843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1358" y="6666"/>
                  </a:lnTo>
                  <a:lnTo>
                    <a:pt x="1934" y="7324"/>
                  </a:lnTo>
                  <a:lnTo>
                    <a:pt x="2510" y="7942"/>
                  </a:lnTo>
                  <a:lnTo>
                    <a:pt x="2839" y="8230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3662" y="8764"/>
                  </a:lnTo>
                  <a:lnTo>
                    <a:pt x="3868" y="8847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362" y="8929"/>
                  </a:lnTo>
                  <a:lnTo>
                    <a:pt x="4650" y="8888"/>
                  </a:lnTo>
                  <a:lnTo>
                    <a:pt x="4938" y="8847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802" y="8559"/>
                  </a:lnTo>
                  <a:lnTo>
                    <a:pt x="6419" y="8312"/>
                  </a:lnTo>
                  <a:lnTo>
                    <a:pt x="6995" y="8024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8023" y="7407"/>
                  </a:lnTo>
                  <a:lnTo>
                    <a:pt x="8188" y="720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476" y="6831"/>
                  </a:lnTo>
                  <a:lnTo>
                    <a:pt x="8558" y="6625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682" y="5720"/>
                  </a:lnTo>
                  <a:lnTo>
                    <a:pt x="8682" y="5267"/>
                  </a:lnTo>
                  <a:lnTo>
                    <a:pt x="8641" y="4773"/>
                  </a:lnTo>
                  <a:lnTo>
                    <a:pt x="8558" y="4321"/>
                  </a:lnTo>
                  <a:lnTo>
                    <a:pt x="8435" y="3868"/>
                  </a:lnTo>
                  <a:lnTo>
                    <a:pt x="8270" y="3416"/>
                  </a:lnTo>
                  <a:lnTo>
                    <a:pt x="8065" y="2963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489" y="2181"/>
                  </a:lnTo>
                  <a:lnTo>
                    <a:pt x="7159" y="1852"/>
                  </a:lnTo>
                  <a:lnTo>
                    <a:pt x="6830" y="1523"/>
                  </a:lnTo>
                  <a:lnTo>
                    <a:pt x="6419" y="1235"/>
                  </a:lnTo>
                  <a:lnTo>
                    <a:pt x="6007" y="1029"/>
                  </a:lnTo>
                  <a:lnTo>
                    <a:pt x="5596" y="824"/>
                  </a:lnTo>
                  <a:lnTo>
                    <a:pt x="5143" y="659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3950" y="371"/>
                  </a:lnTo>
                  <a:lnTo>
                    <a:pt x="3580" y="289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703" y="42"/>
                  </a:lnTo>
                  <a:lnTo>
                    <a:pt x="4156" y="1"/>
                  </a:lnTo>
                  <a:lnTo>
                    <a:pt x="4608" y="1"/>
                  </a:lnTo>
                  <a:lnTo>
                    <a:pt x="5061" y="1"/>
                  </a:lnTo>
                  <a:lnTo>
                    <a:pt x="5514" y="42"/>
                  </a:lnTo>
                  <a:lnTo>
                    <a:pt x="5966" y="124"/>
                  </a:lnTo>
                  <a:lnTo>
                    <a:pt x="6419" y="248"/>
                  </a:lnTo>
                  <a:lnTo>
                    <a:pt x="6871" y="412"/>
                  </a:lnTo>
                  <a:lnTo>
                    <a:pt x="7283" y="577"/>
                  </a:lnTo>
                  <a:lnTo>
                    <a:pt x="7694" y="824"/>
                  </a:lnTo>
                  <a:lnTo>
                    <a:pt x="8065" y="1070"/>
                  </a:lnTo>
                  <a:lnTo>
                    <a:pt x="8394" y="1317"/>
                  </a:lnTo>
                  <a:lnTo>
                    <a:pt x="8723" y="1646"/>
                  </a:lnTo>
                  <a:lnTo>
                    <a:pt x="9011" y="1976"/>
                  </a:lnTo>
                  <a:lnTo>
                    <a:pt x="9258" y="2346"/>
                  </a:lnTo>
                  <a:lnTo>
                    <a:pt x="9505" y="2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508;p55">
              <a:extLst>
                <a:ext uri="{FF2B5EF4-FFF2-40B4-BE49-F238E27FC236}">
                  <a16:creationId xmlns:a16="http://schemas.microsoft.com/office/drawing/2014/main" id="{8C1210A7-0BFB-46BF-862E-376EFFB9DE9F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704" y="6625"/>
                  </a:moveTo>
                  <a:lnTo>
                    <a:pt x="3704" y="6625"/>
                  </a:lnTo>
                  <a:lnTo>
                    <a:pt x="4239" y="5802"/>
                  </a:lnTo>
                  <a:lnTo>
                    <a:pt x="4815" y="5020"/>
                  </a:lnTo>
                  <a:lnTo>
                    <a:pt x="5432" y="4279"/>
                  </a:lnTo>
                  <a:lnTo>
                    <a:pt x="5761" y="3909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6625" y="3168"/>
                  </a:lnTo>
                  <a:lnTo>
                    <a:pt x="7201" y="2798"/>
                  </a:lnTo>
                  <a:lnTo>
                    <a:pt x="7777" y="2469"/>
                  </a:lnTo>
                  <a:lnTo>
                    <a:pt x="8394" y="2140"/>
                  </a:lnTo>
                  <a:lnTo>
                    <a:pt x="9011" y="1852"/>
                  </a:lnTo>
                  <a:lnTo>
                    <a:pt x="9629" y="1564"/>
                  </a:lnTo>
                  <a:lnTo>
                    <a:pt x="10328" y="1358"/>
                  </a:lnTo>
                  <a:lnTo>
                    <a:pt x="10986" y="1111"/>
                  </a:lnTo>
                  <a:lnTo>
                    <a:pt x="12344" y="782"/>
                  </a:lnTo>
                  <a:lnTo>
                    <a:pt x="13702" y="453"/>
                  </a:lnTo>
                  <a:lnTo>
                    <a:pt x="15060" y="206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1028" y="2922"/>
                  </a:lnTo>
                  <a:lnTo>
                    <a:pt x="10740" y="3168"/>
                  </a:lnTo>
                  <a:lnTo>
                    <a:pt x="10493" y="3415"/>
                  </a:lnTo>
                  <a:lnTo>
                    <a:pt x="10410" y="3539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287" y="4033"/>
                  </a:lnTo>
                  <a:lnTo>
                    <a:pt x="10328" y="4362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69" y="5308"/>
                  </a:lnTo>
                  <a:lnTo>
                    <a:pt x="10328" y="5473"/>
                  </a:lnTo>
                  <a:lnTo>
                    <a:pt x="10287" y="5637"/>
                  </a:lnTo>
                  <a:lnTo>
                    <a:pt x="10164" y="5761"/>
                  </a:lnTo>
                  <a:lnTo>
                    <a:pt x="10081" y="5884"/>
                  </a:lnTo>
                  <a:lnTo>
                    <a:pt x="9917" y="592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8970" y="4567"/>
                  </a:lnTo>
                  <a:lnTo>
                    <a:pt x="8477" y="4732"/>
                  </a:lnTo>
                  <a:lnTo>
                    <a:pt x="7983" y="4979"/>
                  </a:lnTo>
                  <a:lnTo>
                    <a:pt x="7571" y="5267"/>
                  </a:lnTo>
                  <a:lnTo>
                    <a:pt x="7160" y="5637"/>
                  </a:lnTo>
                  <a:lnTo>
                    <a:pt x="6831" y="6007"/>
                  </a:lnTo>
                  <a:lnTo>
                    <a:pt x="6543" y="6460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214" y="7242"/>
                  </a:lnTo>
                  <a:lnTo>
                    <a:pt x="6172" y="7571"/>
                  </a:lnTo>
                  <a:lnTo>
                    <a:pt x="6172" y="7859"/>
                  </a:lnTo>
                  <a:lnTo>
                    <a:pt x="6214" y="8147"/>
                  </a:lnTo>
                  <a:lnTo>
                    <a:pt x="6296" y="8435"/>
                  </a:lnTo>
                  <a:lnTo>
                    <a:pt x="6419" y="8682"/>
                  </a:lnTo>
                  <a:lnTo>
                    <a:pt x="6625" y="8888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584" y="9052"/>
                  </a:lnTo>
                  <a:lnTo>
                    <a:pt x="6296" y="9011"/>
                  </a:lnTo>
                  <a:lnTo>
                    <a:pt x="6008" y="8888"/>
                  </a:lnTo>
                  <a:lnTo>
                    <a:pt x="5720" y="8764"/>
                  </a:lnTo>
                  <a:lnTo>
                    <a:pt x="5514" y="8558"/>
                  </a:lnTo>
                  <a:lnTo>
                    <a:pt x="5308" y="8353"/>
                  </a:lnTo>
                  <a:lnTo>
                    <a:pt x="5144" y="8065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4691" y="7982"/>
                  </a:lnTo>
                  <a:lnTo>
                    <a:pt x="4362" y="8229"/>
                  </a:lnTo>
                  <a:lnTo>
                    <a:pt x="4074" y="8517"/>
                  </a:lnTo>
                  <a:lnTo>
                    <a:pt x="3827" y="8888"/>
                  </a:lnTo>
                  <a:lnTo>
                    <a:pt x="3622" y="9258"/>
                  </a:lnTo>
                  <a:lnTo>
                    <a:pt x="3416" y="9628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2305" y="12591"/>
                  </a:lnTo>
                  <a:lnTo>
                    <a:pt x="1523" y="14771"/>
                  </a:lnTo>
                  <a:lnTo>
                    <a:pt x="783" y="16952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1" y="18351"/>
                  </a:lnTo>
                  <a:lnTo>
                    <a:pt x="1" y="17528"/>
                  </a:lnTo>
                  <a:lnTo>
                    <a:pt x="1" y="16705"/>
                  </a:lnTo>
                  <a:lnTo>
                    <a:pt x="83" y="15882"/>
                  </a:lnTo>
                  <a:lnTo>
                    <a:pt x="207" y="15059"/>
                  </a:lnTo>
                  <a:lnTo>
                    <a:pt x="330" y="14236"/>
                  </a:lnTo>
                  <a:lnTo>
                    <a:pt x="536" y="13455"/>
                  </a:lnTo>
                  <a:lnTo>
                    <a:pt x="783" y="12632"/>
                  </a:lnTo>
                  <a:lnTo>
                    <a:pt x="1071" y="11850"/>
                  </a:lnTo>
                  <a:lnTo>
                    <a:pt x="1359" y="11068"/>
                  </a:lnTo>
                  <a:lnTo>
                    <a:pt x="1688" y="10286"/>
                  </a:lnTo>
                  <a:lnTo>
                    <a:pt x="2058" y="9546"/>
                  </a:lnTo>
                  <a:lnTo>
                    <a:pt x="2428" y="8805"/>
                  </a:lnTo>
                  <a:lnTo>
                    <a:pt x="2840" y="8065"/>
                  </a:lnTo>
                  <a:lnTo>
                    <a:pt x="3704" y="66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509;p55">
              <a:extLst>
                <a:ext uri="{FF2B5EF4-FFF2-40B4-BE49-F238E27FC236}">
                  <a16:creationId xmlns:a16="http://schemas.microsoft.com/office/drawing/2014/main" id="{388157C7-0C0D-486F-8392-A108CF829F70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510;p55">
              <a:extLst>
                <a:ext uri="{FF2B5EF4-FFF2-40B4-BE49-F238E27FC236}">
                  <a16:creationId xmlns:a16="http://schemas.microsoft.com/office/drawing/2014/main" id="{1A6ED1EF-BDCD-4D43-8B63-D82883C9F745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0736" y="1194"/>
                  </a:move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5019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lnTo>
                    <a:pt x="31106" y="0"/>
                  </a:ln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511;p55">
              <a:extLst>
                <a:ext uri="{FF2B5EF4-FFF2-40B4-BE49-F238E27FC236}">
                  <a16:creationId xmlns:a16="http://schemas.microsoft.com/office/drawing/2014/main" id="{1F84CE38-CE03-4BA7-B5FF-85ECE5A64FBB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512;p55">
              <a:extLst>
                <a:ext uri="{FF2B5EF4-FFF2-40B4-BE49-F238E27FC236}">
                  <a16:creationId xmlns:a16="http://schemas.microsoft.com/office/drawing/2014/main" id="{314E273F-E9E3-4F38-81B9-4D0A7D885293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1106" y="0"/>
                  </a:moveTo>
                  <a:lnTo>
                    <a:pt x="31106" y="0"/>
                  </a:lnTo>
                  <a:lnTo>
                    <a:pt x="31106" y="0"/>
                  </a:ln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513;p55">
              <a:extLst>
                <a:ext uri="{FF2B5EF4-FFF2-40B4-BE49-F238E27FC236}">
                  <a16:creationId xmlns:a16="http://schemas.microsoft.com/office/drawing/2014/main" id="{078743F4-F069-4807-B1C2-C4AE136B6AB9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514;p55">
              <a:extLst>
                <a:ext uri="{FF2B5EF4-FFF2-40B4-BE49-F238E27FC236}">
                  <a16:creationId xmlns:a16="http://schemas.microsoft.com/office/drawing/2014/main" id="{A1DF35D1-D82F-483C-941D-E9F2060FF386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087" y="10451"/>
                  </a:move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515;p55">
              <a:extLst>
                <a:ext uri="{FF2B5EF4-FFF2-40B4-BE49-F238E27FC236}">
                  <a16:creationId xmlns:a16="http://schemas.microsoft.com/office/drawing/2014/main" id="{05D26A01-1050-4985-A2C2-0BC2AC58D9C1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516;p55">
              <a:extLst>
                <a:ext uri="{FF2B5EF4-FFF2-40B4-BE49-F238E27FC236}">
                  <a16:creationId xmlns:a16="http://schemas.microsoft.com/office/drawing/2014/main" id="{E9FC055E-63AC-434C-97F0-EF7F0C49CAAE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16376" y="0"/>
                  </a:move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517;p55">
              <a:extLst>
                <a:ext uri="{FF2B5EF4-FFF2-40B4-BE49-F238E27FC236}">
                  <a16:creationId xmlns:a16="http://schemas.microsoft.com/office/drawing/2014/main" id="{C07A9058-DDDE-4D8E-8226-46C19A8AA22E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156" y="1"/>
                  </a:moveTo>
                  <a:lnTo>
                    <a:pt x="3703" y="42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518;p55">
              <a:extLst>
                <a:ext uri="{FF2B5EF4-FFF2-40B4-BE49-F238E27FC236}">
                  <a16:creationId xmlns:a16="http://schemas.microsoft.com/office/drawing/2014/main" id="{1B61E822-45FB-4F2E-8DA5-BE4B3815B3F7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91" y="536"/>
                  </a:move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lnTo>
                    <a:pt x="4608" y="1"/>
                  </a:lnTo>
                  <a:lnTo>
                    <a:pt x="4156" y="1"/>
                  </a:lnTo>
                  <a:lnTo>
                    <a:pt x="3703" y="42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519;p55">
              <a:extLst>
                <a:ext uri="{FF2B5EF4-FFF2-40B4-BE49-F238E27FC236}">
                  <a16:creationId xmlns:a16="http://schemas.microsoft.com/office/drawing/2014/main" id="{D9EDB872-F3A6-488B-8239-61E4D103B292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608" y="1"/>
                  </a:moveTo>
                  <a:lnTo>
                    <a:pt x="3950" y="42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520;p55">
              <a:extLst>
                <a:ext uri="{FF2B5EF4-FFF2-40B4-BE49-F238E27FC236}">
                  <a16:creationId xmlns:a16="http://schemas.microsoft.com/office/drawing/2014/main" id="{5FF3118B-A933-4B94-A060-78B2701A7E39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08" y="1"/>
                  </a:moveTo>
                  <a:lnTo>
                    <a:pt x="4608" y="1"/>
                  </a:lnTo>
                  <a:lnTo>
                    <a:pt x="4608" y="1"/>
                  </a:lnTo>
                  <a:lnTo>
                    <a:pt x="4608" y="1"/>
                  </a:lnTo>
                  <a:lnTo>
                    <a:pt x="3950" y="42"/>
                  </a:lnTo>
                  <a:lnTo>
                    <a:pt x="3292" y="124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4691" y="10246"/>
                  </a:lnTo>
                  <a:lnTo>
                    <a:pt x="4691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" name="земля">
            <a:extLst>
              <a:ext uri="{FF2B5EF4-FFF2-40B4-BE49-F238E27FC236}">
                <a16:creationId xmlns:a16="http://schemas.microsoft.com/office/drawing/2014/main" id="{CFD77BAB-EBFA-4A18-9E26-F78B2DB718EF}"/>
              </a:ext>
            </a:extLst>
          </p:cNvPr>
          <p:cNvGrpSpPr/>
          <p:nvPr/>
        </p:nvGrpSpPr>
        <p:grpSpPr>
          <a:xfrm>
            <a:off x="404814" y="1018904"/>
            <a:ext cx="3378832" cy="3343545"/>
            <a:chOff x="6235575" y="1517500"/>
            <a:chExt cx="1169700" cy="1169700"/>
          </a:xfrm>
        </p:grpSpPr>
        <p:sp>
          <p:nvSpPr>
            <p:cNvPr id="118" name="Google Shape;1338;p53">
              <a:extLst>
                <a:ext uri="{FF2B5EF4-FFF2-40B4-BE49-F238E27FC236}">
                  <a16:creationId xmlns:a16="http://schemas.microsoft.com/office/drawing/2014/main" id="{0CCB6A48-B975-4306-99C4-F72F73881481}"/>
                </a:ext>
              </a:extLst>
            </p:cNvPr>
            <p:cNvSpPr/>
            <p:nvPr/>
          </p:nvSpPr>
          <p:spPr>
            <a:xfrm>
              <a:off x="6235575" y="1517500"/>
              <a:ext cx="1169700" cy="1169700"/>
            </a:xfrm>
            <a:prstGeom prst="ellipse">
              <a:avLst/>
            </a:prstGeom>
            <a:solidFill>
              <a:srgbClr val="FFFFFF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9" name="Google Shape;1339;p53">
              <a:extLst>
                <a:ext uri="{FF2B5EF4-FFF2-40B4-BE49-F238E27FC236}">
                  <a16:creationId xmlns:a16="http://schemas.microsoft.com/office/drawing/2014/main" id="{2182B6AF-90CB-454E-A9CF-D5BF9610295B}"/>
                </a:ext>
              </a:extLst>
            </p:cNvPr>
            <p:cNvGrpSpPr/>
            <p:nvPr/>
          </p:nvGrpSpPr>
          <p:grpSpPr>
            <a:xfrm>
              <a:off x="6346992" y="1630180"/>
              <a:ext cx="946870" cy="944240"/>
              <a:chOff x="4714649" y="883575"/>
              <a:chExt cx="1125351" cy="1122225"/>
            </a:xfrm>
          </p:grpSpPr>
          <p:sp>
            <p:nvSpPr>
              <p:cNvPr id="120" name="Google Shape;1340;p53">
                <a:extLst>
                  <a:ext uri="{FF2B5EF4-FFF2-40B4-BE49-F238E27FC236}">
                    <a16:creationId xmlns:a16="http://schemas.microsoft.com/office/drawing/2014/main" id="{A06DA80E-49A6-4F7A-B3AD-20496C90014C}"/>
                  </a:ext>
                </a:extLst>
              </p:cNvPr>
              <p:cNvSpPr/>
              <p:nvPr/>
            </p:nvSpPr>
            <p:spPr>
              <a:xfrm>
                <a:off x="471877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20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27" y="2716"/>
                    </a:lnTo>
                    <a:lnTo>
                      <a:pt x="10821" y="3250"/>
                    </a:lnTo>
                    <a:lnTo>
                      <a:pt x="9875" y="3868"/>
                    </a:lnTo>
                    <a:lnTo>
                      <a:pt x="9011" y="4485"/>
                    </a:lnTo>
                    <a:lnTo>
                      <a:pt x="8147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44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47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47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44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47" y="39746"/>
                    </a:lnTo>
                    <a:lnTo>
                      <a:pt x="9011" y="40404"/>
                    </a:lnTo>
                    <a:lnTo>
                      <a:pt x="9875" y="41021"/>
                    </a:lnTo>
                    <a:lnTo>
                      <a:pt x="10821" y="41638"/>
                    </a:lnTo>
                    <a:lnTo>
                      <a:pt x="11727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20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20" y="44148"/>
                    </a:lnTo>
                    <a:lnTo>
                      <a:pt x="29090" y="43860"/>
                    </a:lnTo>
                    <a:lnTo>
                      <a:pt x="30159" y="43490"/>
                    </a:lnTo>
                    <a:lnTo>
                      <a:pt x="31147" y="43120"/>
                    </a:lnTo>
                    <a:lnTo>
                      <a:pt x="32134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33" y="33121"/>
                    </a:lnTo>
                    <a:lnTo>
                      <a:pt x="42626" y="32175"/>
                    </a:lnTo>
                    <a:lnTo>
                      <a:pt x="43079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25" y="24728"/>
                    </a:lnTo>
                    <a:lnTo>
                      <a:pt x="44807" y="23576"/>
                    </a:lnTo>
                    <a:lnTo>
                      <a:pt x="44848" y="22424"/>
                    </a:lnTo>
                    <a:lnTo>
                      <a:pt x="44807" y="21272"/>
                    </a:lnTo>
                    <a:lnTo>
                      <a:pt x="44725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079" y="13701"/>
                    </a:lnTo>
                    <a:lnTo>
                      <a:pt x="42626" y="12714"/>
                    </a:lnTo>
                    <a:lnTo>
                      <a:pt x="42133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34" y="2222"/>
                    </a:lnTo>
                    <a:lnTo>
                      <a:pt x="31147" y="1769"/>
                    </a:lnTo>
                    <a:lnTo>
                      <a:pt x="30159" y="1358"/>
                    </a:lnTo>
                    <a:lnTo>
                      <a:pt x="29090" y="1029"/>
                    </a:lnTo>
                    <a:lnTo>
                      <a:pt x="28020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341;p53">
                <a:extLst>
                  <a:ext uri="{FF2B5EF4-FFF2-40B4-BE49-F238E27FC236}">
                    <a16:creationId xmlns:a16="http://schemas.microsoft.com/office/drawing/2014/main" id="{C8A46EBD-E1BB-4C66-BE48-F4C0D522F132}"/>
                  </a:ext>
                </a:extLst>
              </p:cNvPr>
              <p:cNvSpPr/>
              <p:nvPr/>
            </p:nvSpPr>
            <p:spPr>
              <a:xfrm>
                <a:off x="4730075" y="1107800"/>
                <a:ext cx="504050" cy="895950"/>
              </a:xfrm>
              <a:custGeom>
                <a:avLst/>
                <a:gdLst/>
                <a:ahLst/>
                <a:cxnLst/>
                <a:rect l="l" t="t" r="r" b="b"/>
                <a:pathLst>
                  <a:path w="20162" h="35838" extrusionOk="0">
                    <a:moveTo>
                      <a:pt x="3910" y="1"/>
                    </a:moveTo>
                    <a:lnTo>
                      <a:pt x="3251" y="906"/>
                    </a:lnTo>
                    <a:lnTo>
                      <a:pt x="2634" y="1893"/>
                    </a:lnTo>
                    <a:lnTo>
                      <a:pt x="2058" y="2881"/>
                    </a:lnTo>
                    <a:lnTo>
                      <a:pt x="1523" y="3909"/>
                    </a:lnTo>
                    <a:lnTo>
                      <a:pt x="1071" y="4938"/>
                    </a:lnTo>
                    <a:lnTo>
                      <a:pt x="659" y="6049"/>
                    </a:lnTo>
                    <a:lnTo>
                      <a:pt x="289" y="7119"/>
                    </a:lnTo>
                    <a:lnTo>
                      <a:pt x="1" y="8229"/>
                    </a:lnTo>
                    <a:lnTo>
                      <a:pt x="536" y="8847"/>
                    </a:lnTo>
                    <a:lnTo>
                      <a:pt x="1030" y="9464"/>
                    </a:lnTo>
                    <a:lnTo>
                      <a:pt x="1441" y="10081"/>
                    </a:lnTo>
                    <a:lnTo>
                      <a:pt x="1606" y="10328"/>
                    </a:lnTo>
                    <a:lnTo>
                      <a:pt x="1647" y="10534"/>
                    </a:lnTo>
                    <a:lnTo>
                      <a:pt x="1688" y="10986"/>
                    </a:lnTo>
                    <a:lnTo>
                      <a:pt x="1688" y="11686"/>
                    </a:lnTo>
                    <a:lnTo>
                      <a:pt x="1647" y="13496"/>
                    </a:lnTo>
                    <a:lnTo>
                      <a:pt x="1606" y="15265"/>
                    </a:lnTo>
                    <a:lnTo>
                      <a:pt x="1606" y="15882"/>
                    </a:lnTo>
                    <a:lnTo>
                      <a:pt x="1647" y="16170"/>
                    </a:lnTo>
                    <a:lnTo>
                      <a:pt x="2387" y="18228"/>
                    </a:lnTo>
                    <a:lnTo>
                      <a:pt x="2881" y="19585"/>
                    </a:lnTo>
                    <a:lnTo>
                      <a:pt x="3087" y="20120"/>
                    </a:lnTo>
                    <a:lnTo>
                      <a:pt x="3251" y="20491"/>
                    </a:lnTo>
                    <a:lnTo>
                      <a:pt x="4445" y="22424"/>
                    </a:lnTo>
                    <a:lnTo>
                      <a:pt x="5144" y="23494"/>
                    </a:lnTo>
                    <a:lnTo>
                      <a:pt x="5555" y="24111"/>
                    </a:lnTo>
                    <a:lnTo>
                      <a:pt x="5720" y="24317"/>
                    </a:lnTo>
                    <a:lnTo>
                      <a:pt x="5967" y="24728"/>
                    </a:lnTo>
                    <a:lnTo>
                      <a:pt x="6749" y="25839"/>
                    </a:lnTo>
                    <a:lnTo>
                      <a:pt x="7160" y="26457"/>
                    </a:lnTo>
                    <a:lnTo>
                      <a:pt x="7613" y="27033"/>
                    </a:lnTo>
                    <a:lnTo>
                      <a:pt x="8024" y="27485"/>
                    </a:lnTo>
                    <a:lnTo>
                      <a:pt x="8230" y="27650"/>
                    </a:lnTo>
                    <a:lnTo>
                      <a:pt x="8394" y="27773"/>
                    </a:lnTo>
                    <a:lnTo>
                      <a:pt x="8559" y="27897"/>
                    </a:lnTo>
                    <a:lnTo>
                      <a:pt x="8724" y="28061"/>
                    </a:lnTo>
                    <a:lnTo>
                      <a:pt x="9053" y="28431"/>
                    </a:lnTo>
                    <a:lnTo>
                      <a:pt x="9341" y="28843"/>
                    </a:lnTo>
                    <a:lnTo>
                      <a:pt x="9629" y="29295"/>
                    </a:lnTo>
                    <a:lnTo>
                      <a:pt x="9999" y="30036"/>
                    </a:lnTo>
                    <a:lnTo>
                      <a:pt x="10123" y="30365"/>
                    </a:lnTo>
                    <a:lnTo>
                      <a:pt x="10205" y="30489"/>
                    </a:lnTo>
                    <a:lnTo>
                      <a:pt x="10287" y="30818"/>
                    </a:lnTo>
                    <a:lnTo>
                      <a:pt x="10328" y="31024"/>
                    </a:lnTo>
                    <a:lnTo>
                      <a:pt x="10328" y="31270"/>
                    </a:lnTo>
                    <a:lnTo>
                      <a:pt x="10246" y="31558"/>
                    </a:lnTo>
                    <a:lnTo>
                      <a:pt x="10123" y="31805"/>
                    </a:lnTo>
                    <a:lnTo>
                      <a:pt x="9793" y="32422"/>
                    </a:lnTo>
                    <a:lnTo>
                      <a:pt x="10987" y="33122"/>
                    </a:lnTo>
                    <a:lnTo>
                      <a:pt x="12180" y="33739"/>
                    </a:lnTo>
                    <a:lnTo>
                      <a:pt x="13455" y="34274"/>
                    </a:lnTo>
                    <a:lnTo>
                      <a:pt x="14731" y="34768"/>
                    </a:lnTo>
                    <a:lnTo>
                      <a:pt x="16047" y="35138"/>
                    </a:lnTo>
                    <a:lnTo>
                      <a:pt x="17364" y="35467"/>
                    </a:lnTo>
                    <a:lnTo>
                      <a:pt x="18722" y="35714"/>
                    </a:lnTo>
                    <a:lnTo>
                      <a:pt x="20080" y="35837"/>
                    </a:lnTo>
                    <a:lnTo>
                      <a:pt x="19709" y="33328"/>
                    </a:lnTo>
                    <a:lnTo>
                      <a:pt x="19462" y="31764"/>
                    </a:lnTo>
                    <a:lnTo>
                      <a:pt x="19586" y="30900"/>
                    </a:lnTo>
                    <a:lnTo>
                      <a:pt x="19833" y="29337"/>
                    </a:lnTo>
                    <a:lnTo>
                      <a:pt x="20080" y="27691"/>
                    </a:lnTo>
                    <a:lnTo>
                      <a:pt x="20162" y="26703"/>
                    </a:lnTo>
                    <a:lnTo>
                      <a:pt x="20121" y="26415"/>
                    </a:lnTo>
                    <a:lnTo>
                      <a:pt x="19915" y="26004"/>
                    </a:lnTo>
                    <a:lnTo>
                      <a:pt x="19668" y="25469"/>
                    </a:lnTo>
                    <a:lnTo>
                      <a:pt x="19380" y="24934"/>
                    </a:lnTo>
                    <a:lnTo>
                      <a:pt x="19051" y="24399"/>
                    </a:lnTo>
                    <a:lnTo>
                      <a:pt x="18722" y="23906"/>
                    </a:lnTo>
                    <a:lnTo>
                      <a:pt x="18393" y="23535"/>
                    </a:lnTo>
                    <a:lnTo>
                      <a:pt x="18146" y="23288"/>
                    </a:lnTo>
                    <a:lnTo>
                      <a:pt x="18063" y="23206"/>
                    </a:lnTo>
                    <a:lnTo>
                      <a:pt x="17940" y="23042"/>
                    </a:lnTo>
                    <a:lnTo>
                      <a:pt x="17652" y="22548"/>
                    </a:lnTo>
                    <a:lnTo>
                      <a:pt x="17405" y="21972"/>
                    </a:lnTo>
                    <a:lnTo>
                      <a:pt x="17117" y="21272"/>
                    </a:lnTo>
                    <a:lnTo>
                      <a:pt x="16623" y="19873"/>
                    </a:lnTo>
                    <a:lnTo>
                      <a:pt x="16294" y="18721"/>
                    </a:lnTo>
                    <a:lnTo>
                      <a:pt x="16212" y="18228"/>
                    </a:lnTo>
                    <a:lnTo>
                      <a:pt x="16212" y="17734"/>
                    </a:lnTo>
                    <a:lnTo>
                      <a:pt x="16253" y="17240"/>
                    </a:lnTo>
                    <a:lnTo>
                      <a:pt x="16377" y="16705"/>
                    </a:lnTo>
                    <a:lnTo>
                      <a:pt x="16582" y="15800"/>
                    </a:lnTo>
                    <a:lnTo>
                      <a:pt x="16747" y="15142"/>
                    </a:lnTo>
                    <a:lnTo>
                      <a:pt x="16953" y="14566"/>
                    </a:lnTo>
                    <a:lnTo>
                      <a:pt x="17241" y="13743"/>
                    </a:lnTo>
                    <a:lnTo>
                      <a:pt x="17529" y="12838"/>
                    </a:lnTo>
                    <a:lnTo>
                      <a:pt x="17817" y="11974"/>
                    </a:lnTo>
                    <a:lnTo>
                      <a:pt x="17899" y="11562"/>
                    </a:lnTo>
                    <a:lnTo>
                      <a:pt x="17940" y="11274"/>
                    </a:lnTo>
                    <a:lnTo>
                      <a:pt x="17899" y="11027"/>
                    </a:lnTo>
                    <a:lnTo>
                      <a:pt x="17817" y="10863"/>
                    </a:lnTo>
                    <a:lnTo>
                      <a:pt x="17693" y="10698"/>
                    </a:lnTo>
                    <a:lnTo>
                      <a:pt x="17529" y="10616"/>
                    </a:lnTo>
                    <a:lnTo>
                      <a:pt x="17282" y="10575"/>
                    </a:lnTo>
                    <a:lnTo>
                      <a:pt x="16953" y="10575"/>
                    </a:lnTo>
                    <a:lnTo>
                      <a:pt x="16665" y="10534"/>
                    </a:lnTo>
                    <a:lnTo>
                      <a:pt x="16418" y="10492"/>
                    </a:lnTo>
                    <a:lnTo>
                      <a:pt x="16171" y="10410"/>
                    </a:lnTo>
                    <a:lnTo>
                      <a:pt x="16006" y="10287"/>
                    </a:lnTo>
                    <a:lnTo>
                      <a:pt x="15842" y="10122"/>
                    </a:lnTo>
                    <a:lnTo>
                      <a:pt x="15718" y="9875"/>
                    </a:lnTo>
                    <a:lnTo>
                      <a:pt x="15554" y="9587"/>
                    </a:lnTo>
                    <a:lnTo>
                      <a:pt x="15430" y="9258"/>
                    </a:lnTo>
                    <a:lnTo>
                      <a:pt x="15348" y="9052"/>
                    </a:lnTo>
                    <a:lnTo>
                      <a:pt x="15224" y="8888"/>
                    </a:lnTo>
                    <a:lnTo>
                      <a:pt x="15060" y="8764"/>
                    </a:lnTo>
                    <a:lnTo>
                      <a:pt x="14895" y="8641"/>
                    </a:lnTo>
                    <a:lnTo>
                      <a:pt x="14443" y="8476"/>
                    </a:lnTo>
                    <a:lnTo>
                      <a:pt x="13990" y="8353"/>
                    </a:lnTo>
                    <a:lnTo>
                      <a:pt x="13085" y="8188"/>
                    </a:lnTo>
                    <a:lnTo>
                      <a:pt x="12715" y="8147"/>
                    </a:lnTo>
                    <a:lnTo>
                      <a:pt x="12509" y="8065"/>
                    </a:lnTo>
                    <a:lnTo>
                      <a:pt x="11892" y="7818"/>
                    </a:lnTo>
                    <a:lnTo>
                      <a:pt x="10822" y="7407"/>
                    </a:lnTo>
                    <a:lnTo>
                      <a:pt x="8888" y="6748"/>
                    </a:lnTo>
                    <a:lnTo>
                      <a:pt x="8600" y="6625"/>
                    </a:lnTo>
                    <a:lnTo>
                      <a:pt x="8271" y="6378"/>
                    </a:lnTo>
                    <a:lnTo>
                      <a:pt x="7489" y="5802"/>
                    </a:lnTo>
                    <a:lnTo>
                      <a:pt x="6584" y="5102"/>
                    </a:lnTo>
                    <a:lnTo>
                      <a:pt x="6090" y="4773"/>
                    </a:lnTo>
                    <a:lnTo>
                      <a:pt x="5638" y="4526"/>
                    </a:lnTo>
                    <a:lnTo>
                      <a:pt x="5226" y="4280"/>
                    </a:lnTo>
                    <a:lnTo>
                      <a:pt x="4897" y="3992"/>
                    </a:lnTo>
                    <a:lnTo>
                      <a:pt x="4650" y="3704"/>
                    </a:lnTo>
                    <a:lnTo>
                      <a:pt x="4486" y="3457"/>
                    </a:lnTo>
                    <a:lnTo>
                      <a:pt x="4403" y="3210"/>
                    </a:lnTo>
                    <a:lnTo>
                      <a:pt x="4362" y="3004"/>
                    </a:lnTo>
                    <a:lnTo>
                      <a:pt x="4321" y="2840"/>
                    </a:lnTo>
                    <a:lnTo>
                      <a:pt x="4403" y="2634"/>
                    </a:lnTo>
                    <a:lnTo>
                      <a:pt x="4445" y="2387"/>
                    </a:lnTo>
                    <a:lnTo>
                      <a:pt x="4527" y="2058"/>
                    </a:lnTo>
                    <a:lnTo>
                      <a:pt x="4527" y="1687"/>
                    </a:lnTo>
                    <a:lnTo>
                      <a:pt x="4445" y="1235"/>
                    </a:lnTo>
                    <a:lnTo>
                      <a:pt x="4321" y="741"/>
                    </a:lnTo>
                    <a:lnTo>
                      <a:pt x="4198" y="494"/>
                    </a:lnTo>
                    <a:lnTo>
                      <a:pt x="4033" y="206"/>
                    </a:lnTo>
                    <a:lnTo>
                      <a:pt x="3910" y="1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342;p53">
                <a:extLst>
                  <a:ext uri="{FF2B5EF4-FFF2-40B4-BE49-F238E27FC236}">
                    <a16:creationId xmlns:a16="http://schemas.microsoft.com/office/drawing/2014/main" id="{9CC9EEDD-060A-4279-A5E1-EAE0DF15D494}"/>
                  </a:ext>
                </a:extLst>
              </p:cNvPr>
              <p:cNvSpPr/>
              <p:nvPr/>
            </p:nvSpPr>
            <p:spPr>
              <a:xfrm>
                <a:off x="5004725" y="884600"/>
                <a:ext cx="7859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1436" h="44848" extrusionOk="0">
                    <a:moveTo>
                      <a:pt x="10781" y="0"/>
                    </a:moveTo>
                    <a:lnTo>
                      <a:pt x="10986" y="370"/>
                    </a:lnTo>
                    <a:lnTo>
                      <a:pt x="11357" y="782"/>
                    </a:lnTo>
                    <a:lnTo>
                      <a:pt x="11768" y="1152"/>
                    </a:lnTo>
                    <a:lnTo>
                      <a:pt x="11933" y="1358"/>
                    </a:lnTo>
                    <a:lnTo>
                      <a:pt x="12097" y="1564"/>
                    </a:lnTo>
                    <a:lnTo>
                      <a:pt x="12179" y="1769"/>
                    </a:lnTo>
                    <a:lnTo>
                      <a:pt x="12262" y="2057"/>
                    </a:lnTo>
                    <a:lnTo>
                      <a:pt x="12385" y="2798"/>
                    </a:lnTo>
                    <a:lnTo>
                      <a:pt x="12591" y="3868"/>
                    </a:lnTo>
                    <a:lnTo>
                      <a:pt x="12797" y="4855"/>
                    </a:lnTo>
                    <a:lnTo>
                      <a:pt x="12838" y="5226"/>
                    </a:lnTo>
                    <a:lnTo>
                      <a:pt x="12797" y="5431"/>
                    </a:lnTo>
                    <a:lnTo>
                      <a:pt x="12509" y="5925"/>
                    </a:lnTo>
                    <a:lnTo>
                      <a:pt x="12015" y="6666"/>
                    </a:lnTo>
                    <a:lnTo>
                      <a:pt x="11357" y="7447"/>
                    </a:lnTo>
                    <a:lnTo>
                      <a:pt x="11069" y="7818"/>
                    </a:lnTo>
                    <a:lnTo>
                      <a:pt x="10781" y="8106"/>
                    </a:lnTo>
                    <a:lnTo>
                      <a:pt x="10534" y="8353"/>
                    </a:lnTo>
                    <a:lnTo>
                      <a:pt x="10287" y="8641"/>
                    </a:lnTo>
                    <a:lnTo>
                      <a:pt x="9875" y="9175"/>
                    </a:lnTo>
                    <a:lnTo>
                      <a:pt x="9711" y="9422"/>
                    </a:lnTo>
                    <a:lnTo>
                      <a:pt x="9505" y="9628"/>
                    </a:lnTo>
                    <a:lnTo>
                      <a:pt x="9340" y="9793"/>
                    </a:lnTo>
                    <a:lnTo>
                      <a:pt x="9176" y="9834"/>
                    </a:lnTo>
                    <a:lnTo>
                      <a:pt x="8929" y="9875"/>
                    </a:lnTo>
                    <a:lnTo>
                      <a:pt x="8518" y="10039"/>
                    </a:lnTo>
                    <a:lnTo>
                      <a:pt x="7448" y="10451"/>
                    </a:lnTo>
                    <a:lnTo>
                      <a:pt x="6337" y="10945"/>
                    </a:lnTo>
                    <a:lnTo>
                      <a:pt x="5637" y="11233"/>
                    </a:lnTo>
                    <a:lnTo>
                      <a:pt x="5432" y="11233"/>
                    </a:lnTo>
                    <a:lnTo>
                      <a:pt x="5103" y="11274"/>
                    </a:lnTo>
                    <a:lnTo>
                      <a:pt x="4403" y="11233"/>
                    </a:lnTo>
                    <a:lnTo>
                      <a:pt x="3704" y="11191"/>
                    </a:lnTo>
                    <a:lnTo>
                      <a:pt x="3416" y="11191"/>
                    </a:lnTo>
                    <a:lnTo>
                      <a:pt x="3210" y="11233"/>
                    </a:lnTo>
                    <a:lnTo>
                      <a:pt x="3004" y="11274"/>
                    </a:lnTo>
                    <a:lnTo>
                      <a:pt x="2181" y="11274"/>
                    </a:lnTo>
                    <a:lnTo>
                      <a:pt x="1317" y="11233"/>
                    </a:lnTo>
                    <a:lnTo>
                      <a:pt x="1194" y="11274"/>
                    </a:lnTo>
                    <a:lnTo>
                      <a:pt x="988" y="11397"/>
                    </a:lnTo>
                    <a:lnTo>
                      <a:pt x="577" y="11809"/>
                    </a:lnTo>
                    <a:lnTo>
                      <a:pt x="1" y="12385"/>
                    </a:lnTo>
                    <a:lnTo>
                      <a:pt x="1" y="13660"/>
                    </a:lnTo>
                    <a:lnTo>
                      <a:pt x="2222" y="13742"/>
                    </a:lnTo>
                    <a:lnTo>
                      <a:pt x="2346" y="13701"/>
                    </a:lnTo>
                    <a:lnTo>
                      <a:pt x="2469" y="13660"/>
                    </a:lnTo>
                    <a:lnTo>
                      <a:pt x="2716" y="13496"/>
                    </a:lnTo>
                    <a:lnTo>
                      <a:pt x="2881" y="13290"/>
                    </a:lnTo>
                    <a:lnTo>
                      <a:pt x="3045" y="13043"/>
                    </a:lnTo>
                    <a:lnTo>
                      <a:pt x="3210" y="12920"/>
                    </a:lnTo>
                    <a:lnTo>
                      <a:pt x="3416" y="12796"/>
                    </a:lnTo>
                    <a:lnTo>
                      <a:pt x="3950" y="12632"/>
                    </a:lnTo>
                    <a:lnTo>
                      <a:pt x="4527" y="12467"/>
                    </a:lnTo>
                    <a:lnTo>
                      <a:pt x="4938" y="12385"/>
                    </a:lnTo>
                    <a:lnTo>
                      <a:pt x="5061" y="12385"/>
                    </a:lnTo>
                    <a:lnTo>
                      <a:pt x="5144" y="12426"/>
                    </a:lnTo>
                    <a:lnTo>
                      <a:pt x="5226" y="12508"/>
                    </a:lnTo>
                    <a:lnTo>
                      <a:pt x="5308" y="12590"/>
                    </a:lnTo>
                    <a:lnTo>
                      <a:pt x="5432" y="12837"/>
                    </a:lnTo>
                    <a:lnTo>
                      <a:pt x="5514" y="12961"/>
                    </a:lnTo>
                    <a:lnTo>
                      <a:pt x="5637" y="13043"/>
                    </a:lnTo>
                    <a:lnTo>
                      <a:pt x="5761" y="13166"/>
                    </a:lnTo>
                    <a:lnTo>
                      <a:pt x="5884" y="13413"/>
                    </a:lnTo>
                    <a:lnTo>
                      <a:pt x="6172" y="14072"/>
                    </a:lnTo>
                    <a:lnTo>
                      <a:pt x="6378" y="14771"/>
                    </a:lnTo>
                    <a:lnTo>
                      <a:pt x="6460" y="15265"/>
                    </a:lnTo>
                    <a:lnTo>
                      <a:pt x="6501" y="15882"/>
                    </a:lnTo>
                    <a:lnTo>
                      <a:pt x="6501" y="16952"/>
                    </a:lnTo>
                    <a:lnTo>
                      <a:pt x="6460" y="18803"/>
                    </a:lnTo>
                    <a:lnTo>
                      <a:pt x="6501" y="19132"/>
                    </a:lnTo>
                    <a:lnTo>
                      <a:pt x="6543" y="19256"/>
                    </a:lnTo>
                    <a:lnTo>
                      <a:pt x="6584" y="19297"/>
                    </a:lnTo>
                    <a:lnTo>
                      <a:pt x="6748" y="19379"/>
                    </a:lnTo>
                    <a:lnTo>
                      <a:pt x="6872" y="19503"/>
                    </a:lnTo>
                    <a:lnTo>
                      <a:pt x="6995" y="19544"/>
                    </a:lnTo>
                    <a:lnTo>
                      <a:pt x="7160" y="19585"/>
                    </a:lnTo>
                    <a:lnTo>
                      <a:pt x="7571" y="19585"/>
                    </a:lnTo>
                    <a:lnTo>
                      <a:pt x="8065" y="19503"/>
                    </a:lnTo>
                    <a:lnTo>
                      <a:pt x="8518" y="19996"/>
                    </a:lnTo>
                    <a:lnTo>
                      <a:pt x="8806" y="20367"/>
                    </a:lnTo>
                    <a:lnTo>
                      <a:pt x="8929" y="20531"/>
                    </a:lnTo>
                    <a:lnTo>
                      <a:pt x="8970" y="20696"/>
                    </a:lnTo>
                    <a:lnTo>
                      <a:pt x="9094" y="20819"/>
                    </a:lnTo>
                    <a:lnTo>
                      <a:pt x="9299" y="20943"/>
                    </a:lnTo>
                    <a:lnTo>
                      <a:pt x="9999" y="21313"/>
                    </a:lnTo>
                    <a:lnTo>
                      <a:pt x="10698" y="21683"/>
                    </a:lnTo>
                    <a:lnTo>
                      <a:pt x="10986" y="21807"/>
                    </a:lnTo>
                    <a:lnTo>
                      <a:pt x="11151" y="21930"/>
                    </a:lnTo>
                    <a:lnTo>
                      <a:pt x="11315" y="21971"/>
                    </a:lnTo>
                    <a:lnTo>
                      <a:pt x="11603" y="22013"/>
                    </a:lnTo>
                    <a:lnTo>
                      <a:pt x="12509" y="22013"/>
                    </a:lnTo>
                    <a:lnTo>
                      <a:pt x="13990" y="21930"/>
                    </a:lnTo>
                    <a:lnTo>
                      <a:pt x="14196" y="21971"/>
                    </a:lnTo>
                    <a:lnTo>
                      <a:pt x="14484" y="22095"/>
                    </a:lnTo>
                    <a:lnTo>
                      <a:pt x="15183" y="22506"/>
                    </a:lnTo>
                    <a:lnTo>
                      <a:pt x="16129" y="23123"/>
                    </a:lnTo>
                    <a:lnTo>
                      <a:pt x="17076" y="23946"/>
                    </a:lnTo>
                    <a:lnTo>
                      <a:pt x="17857" y="24646"/>
                    </a:lnTo>
                    <a:lnTo>
                      <a:pt x="18516" y="25181"/>
                    </a:lnTo>
                    <a:lnTo>
                      <a:pt x="18804" y="25386"/>
                    </a:lnTo>
                    <a:lnTo>
                      <a:pt x="19133" y="25633"/>
                    </a:lnTo>
                    <a:lnTo>
                      <a:pt x="19956" y="26045"/>
                    </a:lnTo>
                    <a:lnTo>
                      <a:pt x="20902" y="26497"/>
                    </a:lnTo>
                    <a:lnTo>
                      <a:pt x="21931" y="26991"/>
                    </a:lnTo>
                    <a:lnTo>
                      <a:pt x="22342" y="27279"/>
                    </a:lnTo>
                    <a:lnTo>
                      <a:pt x="22712" y="27567"/>
                    </a:lnTo>
                    <a:lnTo>
                      <a:pt x="23000" y="27855"/>
                    </a:lnTo>
                    <a:lnTo>
                      <a:pt x="23206" y="28102"/>
                    </a:lnTo>
                    <a:lnTo>
                      <a:pt x="23371" y="28349"/>
                    </a:lnTo>
                    <a:lnTo>
                      <a:pt x="23453" y="28513"/>
                    </a:lnTo>
                    <a:lnTo>
                      <a:pt x="23494" y="28678"/>
                    </a:lnTo>
                    <a:lnTo>
                      <a:pt x="23412" y="29172"/>
                    </a:lnTo>
                    <a:lnTo>
                      <a:pt x="23124" y="30241"/>
                    </a:lnTo>
                    <a:lnTo>
                      <a:pt x="22959" y="30859"/>
                    </a:lnTo>
                    <a:lnTo>
                      <a:pt x="22712" y="31435"/>
                    </a:lnTo>
                    <a:lnTo>
                      <a:pt x="22589" y="31681"/>
                    </a:lnTo>
                    <a:lnTo>
                      <a:pt x="22466" y="31887"/>
                    </a:lnTo>
                    <a:lnTo>
                      <a:pt x="22342" y="32052"/>
                    </a:lnTo>
                    <a:lnTo>
                      <a:pt x="22178" y="32134"/>
                    </a:lnTo>
                    <a:lnTo>
                      <a:pt x="22054" y="32258"/>
                    </a:lnTo>
                    <a:lnTo>
                      <a:pt x="21890" y="32381"/>
                    </a:lnTo>
                    <a:lnTo>
                      <a:pt x="21560" y="32792"/>
                    </a:lnTo>
                    <a:lnTo>
                      <a:pt x="21190" y="33286"/>
                    </a:lnTo>
                    <a:lnTo>
                      <a:pt x="20861" y="33821"/>
                    </a:lnTo>
                    <a:lnTo>
                      <a:pt x="20203" y="34850"/>
                    </a:lnTo>
                    <a:lnTo>
                      <a:pt x="19915" y="35261"/>
                    </a:lnTo>
                    <a:lnTo>
                      <a:pt x="19668" y="35508"/>
                    </a:lnTo>
                    <a:lnTo>
                      <a:pt x="19462" y="35673"/>
                    </a:lnTo>
                    <a:lnTo>
                      <a:pt x="19256" y="35961"/>
                    </a:lnTo>
                    <a:lnTo>
                      <a:pt x="18845" y="36619"/>
                    </a:lnTo>
                    <a:lnTo>
                      <a:pt x="18351" y="37318"/>
                    </a:lnTo>
                    <a:lnTo>
                      <a:pt x="18104" y="37689"/>
                    </a:lnTo>
                    <a:lnTo>
                      <a:pt x="17816" y="37977"/>
                    </a:lnTo>
                    <a:lnTo>
                      <a:pt x="17158" y="38676"/>
                    </a:lnTo>
                    <a:lnTo>
                      <a:pt x="16417" y="39458"/>
                    </a:lnTo>
                    <a:lnTo>
                      <a:pt x="16088" y="39828"/>
                    </a:lnTo>
                    <a:lnTo>
                      <a:pt x="15718" y="40116"/>
                    </a:lnTo>
                    <a:lnTo>
                      <a:pt x="15430" y="40363"/>
                    </a:lnTo>
                    <a:lnTo>
                      <a:pt x="15183" y="40486"/>
                    </a:lnTo>
                    <a:lnTo>
                      <a:pt x="14854" y="40651"/>
                    </a:lnTo>
                    <a:lnTo>
                      <a:pt x="14484" y="40857"/>
                    </a:lnTo>
                    <a:lnTo>
                      <a:pt x="13496" y="41474"/>
                    </a:lnTo>
                    <a:lnTo>
                      <a:pt x="12550" y="42091"/>
                    </a:lnTo>
                    <a:lnTo>
                      <a:pt x="12179" y="42297"/>
                    </a:lnTo>
                    <a:lnTo>
                      <a:pt x="11891" y="42461"/>
                    </a:lnTo>
                    <a:lnTo>
                      <a:pt x="11686" y="42544"/>
                    </a:lnTo>
                    <a:lnTo>
                      <a:pt x="11521" y="42667"/>
                    </a:lnTo>
                    <a:lnTo>
                      <a:pt x="11398" y="42832"/>
                    </a:lnTo>
                    <a:lnTo>
                      <a:pt x="11274" y="42955"/>
                    </a:lnTo>
                    <a:lnTo>
                      <a:pt x="11110" y="43284"/>
                    </a:lnTo>
                    <a:lnTo>
                      <a:pt x="10986" y="43490"/>
                    </a:lnTo>
                    <a:lnTo>
                      <a:pt x="10863" y="43943"/>
                    </a:lnTo>
                    <a:lnTo>
                      <a:pt x="10616" y="44848"/>
                    </a:lnTo>
                    <a:lnTo>
                      <a:pt x="11439" y="44848"/>
                    </a:lnTo>
                    <a:lnTo>
                      <a:pt x="12221" y="44807"/>
                    </a:lnTo>
                    <a:lnTo>
                      <a:pt x="13043" y="44724"/>
                    </a:lnTo>
                    <a:lnTo>
                      <a:pt x="13825" y="44642"/>
                    </a:lnTo>
                    <a:lnTo>
                      <a:pt x="14648" y="44519"/>
                    </a:lnTo>
                    <a:lnTo>
                      <a:pt x="15430" y="44354"/>
                    </a:lnTo>
                    <a:lnTo>
                      <a:pt x="16253" y="44189"/>
                    </a:lnTo>
                    <a:lnTo>
                      <a:pt x="17034" y="43943"/>
                    </a:lnTo>
                    <a:lnTo>
                      <a:pt x="17775" y="43737"/>
                    </a:lnTo>
                    <a:lnTo>
                      <a:pt x="18475" y="43490"/>
                    </a:lnTo>
                    <a:lnTo>
                      <a:pt x="19174" y="43243"/>
                    </a:lnTo>
                    <a:lnTo>
                      <a:pt x="19873" y="42955"/>
                    </a:lnTo>
                    <a:lnTo>
                      <a:pt x="21190" y="42297"/>
                    </a:lnTo>
                    <a:lnTo>
                      <a:pt x="22466" y="41597"/>
                    </a:lnTo>
                    <a:lnTo>
                      <a:pt x="23659" y="40816"/>
                    </a:lnTo>
                    <a:lnTo>
                      <a:pt x="24811" y="39952"/>
                    </a:lnTo>
                    <a:lnTo>
                      <a:pt x="25881" y="39005"/>
                    </a:lnTo>
                    <a:lnTo>
                      <a:pt x="26909" y="38018"/>
                    </a:lnTo>
                    <a:lnTo>
                      <a:pt x="26868" y="37730"/>
                    </a:lnTo>
                    <a:lnTo>
                      <a:pt x="26909" y="37277"/>
                    </a:lnTo>
                    <a:lnTo>
                      <a:pt x="26992" y="36825"/>
                    </a:lnTo>
                    <a:lnTo>
                      <a:pt x="27115" y="36372"/>
                    </a:lnTo>
                    <a:lnTo>
                      <a:pt x="27238" y="35919"/>
                    </a:lnTo>
                    <a:lnTo>
                      <a:pt x="27526" y="35179"/>
                    </a:lnTo>
                    <a:lnTo>
                      <a:pt x="27691" y="34726"/>
                    </a:lnTo>
                    <a:lnTo>
                      <a:pt x="28144" y="33986"/>
                    </a:lnTo>
                    <a:lnTo>
                      <a:pt x="29008" y="32751"/>
                    </a:lnTo>
                    <a:lnTo>
                      <a:pt x="30201" y="31023"/>
                    </a:lnTo>
                    <a:lnTo>
                      <a:pt x="30365" y="30447"/>
                    </a:lnTo>
                    <a:lnTo>
                      <a:pt x="30777" y="29007"/>
                    </a:lnTo>
                    <a:lnTo>
                      <a:pt x="31188" y="27279"/>
                    </a:lnTo>
                    <a:lnTo>
                      <a:pt x="31312" y="26497"/>
                    </a:lnTo>
                    <a:lnTo>
                      <a:pt x="31394" y="25880"/>
                    </a:lnTo>
                    <a:lnTo>
                      <a:pt x="31435" y="24851"/>
                    </a:lnTo>
                    <a:lnTo>
                      <a:pt x="31435" y="23823"/>
                    </a:lnTo>
                    <a:lnTo>
                      <a:pt x="31394" y="21519"/>
                    </a:lnTo>
                    <a:lnTo>
                      <a:pt x="31353" y="20819"/>
                    </a:lnTo>
                    <a:lnTo>
                      <a:pt x="31229" y="20161"/>
                    </a:lnTo>
                    <a:lnTo>
                      <a:pt x="31065" y="19462"/>
                    </a:lnTo>
                    <a:lnTo>
                      <a:pt x="30900" y="18844"/>
                    </a:lnTo>
                    <a:lnTo>
                      <a:pt x="30653" y="18227"/>
                    </a:lnTo>
                    <a:lnTo>
                      <a:pt x="30448" y="17651"/>
                    </a:lnTo>
                    <a:lnTo>
                      <a:pt x="30077" y="16787"/>
                    </a:lnTo>
                    <a:lnTo>
                      <a:pt x="29460" y="15553"/>
                    </a:lnTo>
                    <a:lnTo>
                      <a:pt x="28473" y="13701"/>
                    </a:lnTo>
                    <a:lnTo>
                      <a:pt x="27979" y="12755"/>
                    </a:lnTo>
                    <a:lnTo>
                      <a:pt x="27568" y="11891"/>
                    </a:lnTo>
                    <a:lnTo>
                      <a:pt x="27321" y="11233"/>
                    </a:lnTo>
                    <a:lnTo>
                      <a:pt x="27238" y="10986"/>
                    </a:lnTo>
                    <a:lnTo>
                      <a:pt x="27238" y="10821"/>
                    </a:lnTo>
                    <a:lnTo>
                      <a:pt x="27485" y="7406"/>
                    </a:lnTo>
                    <a:lnTo>
                      <a:pt x="26662" y="6542"/>
                    </a:lnTo>
                    <a:lnTo>
                      <a:pt x="25798" y="5760"/>
                    </a:lnTo>
                    <a:lnTo>
                      <a:pt x="24934" y="4979"/>
                    </a:lnTo>
                    <a:lnTo>
                      <a:pt x="23988" y="4279"/>
                    </a:lnTo>
                    <a:lnTo>
                      <a:pt x="23042" y="3621"/>
                    </a:lnTo>
                    <a:lnTo>
                      <a:pt x="22013" y="3004"/>
                    </a:lnTo>
                    <a:lnTo>
                      <a:pt x="20984" y="2428"/>
                    </a:lnTo>
                    <a:lnTo>
                      <a:pt x="19956" y="1934"/>
                    </a:lnTo>
                    <a:lnTo>
                      <a:pt x="18845" y="1481"/>
                    </a:lnTo>
                    <a:lnTo>
                      <a:pt x="17775" y="1111"/>
                    </a:lnTo>
                    <a:lnTo>
                      <a:pt x="16623" y="782"/>
                    </a:lnTo>
                    <a:lnTo>
                      <a:pt x="15471" y="494"/>
                    </a:lnTo>
                    <a:lnTo>
                      <a:pt x="14319" y="288"/>
                    </a:lnTo>
                    <a:lnTo>
                      <a:pt x="13167" y="124"/>
                    </a:lnTo>
                    <a:lnTo>
                      <a:pt x="11974" y="41"/>
                    </a:lnTo>
                    <a:lnTo>
                      <a:pt x="10781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" name="Google Shape;1343;p53">
                <a:extLst>
                  <a:ext uri="{FF2B5EF4-FFF2-40B4-BE49-F238E27FC236}">
                    <a16:creationId xmlns:a16="http://schemas.microsoft.com/office/drawing/2014/main" id="{FD6855F6-5249-4E5A-A3D4-81974246AF30}"/>
                  </a:ext>
                </a:extLst>
              </p:cNvPr>
              <p:cNvSpPr/>
              <p:nvPr/>
            </p:nvSpPr>
            <p:spPr>
              <a:xfrm>
                <a:off x="4827800" y="884600"/>
                <a:ext cx="7643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0572" h="44848" extrusionOk="0">
                    <a:moveTo>
                      <a:pt x="17076" y="0"/>
                    </a:moveTo>
                    <a:lnTo>
                      <a:pt x="16294" y="41"/>
                    </a:lnTo>
                    <a:lnTo>
                      <a:pt x="15553" y="124"/>
                    </a:lnTo>
                    <a:lnTo>
                      <a:pt x="14772" y="206"/>
                    </a:lnTo>
                    <a:lnTo>
                      <a:pt x="13990" y="329"/>
                    </a:lnTo>
                    <a:lnTo>
                      <a:pt x="13208" y="494"/>
                    </a:lnTo>
                    <a:lnTo>
                      <a:pt x="12426" y="658"/>
                    </a:lnTo>
                    <a:lnTo>
                      <a:pt x="11686" y="864"/>
                    </a:lnTo>
                    <a:lnTo>
                      <a:pt x="10781" y="1152"/>
                    </a:lnTo>
                    <a:lnTo>
                      <a:pt x="9875" y="1481"/>
                    </a:lnTo>
                    <a:lnTo>
                      <a:pt x="9053" y="1811"/>
                    </a:lnTo>
                    <a:lnTo>
                      <a:pt x="8188" y="2181"/>
                    </a:lnTo>
                    <a:lnTo>
                      <a:pt x="7366" y="2592"/>
                    </a:lnTo>
                    <a:lnTo>
                      <a:pt x="6584" y="3045"/>
                    </a:lnTo>
                    <a:lnTo>
                      <a:pt x="5802" y="3539"/>
                    </a:lnTo>
                    <a:lnTo>
                      <a:pt x="5061" y="4032"/>
                    </a:lnTo>
                    <a:lnTo>
                      <a:pt x="4362" y="4526"/>
                    </a:lnTo>
                    <a:lnTo>
                      <a:pt x="3663" y="5102"/>
                    </a:lnTo>
                    <a:lnTo>
                      <a:pt x="2963" y="5678"/>
                    </a:lnTo>
                    <a:lnTo>
                      <a:pt x="2346" y="6254"/>
                    </a:lnTo>
                    <a:lnTo>
                      <a:pt x="1729" y="6912"/>
                    </a:lnTo>
                    <a:lnTo>
                      <a:pt x="1112" y="7530"/>
                    </a:lnTo>
                    <a:lnTo>
                      <a:pt x="536" y="8229"/>
                    </a:lnTo>
                    <a:lnTo>
                      <a:pt x="1" y="8929"/>
                    </a:lnTo>
                    <a:lnTo>
                      <a:pt x="124" y="9134"/>
                    </a:lnTo>
                    <a:lnTo>
                      <a:pt x="289" y="9422"/>
                    </a:lnTo>
                    <a:lnTo>
                      <a:pt x="412" y="9669"/>
                    </a:lnTo>
                    <a:lnTo>
                      <a:pt x="536" y="10163"/>
                    </a:lnTo>
                    <a:lnTo>
                      <a:pt x="618" y="10615"/>
                    </a:lnTo>
                    <a:lnTo>
                      <a:pt x="618" y="10986"/>
                    </a:lnTo>
                    <a:lnTo>
                      <a:pt x="536" y="11315"/>
                    </a:lnTo>
                    <a:lnTo>
                      <a:pt x="494" y="11562"/>
                    </a:lnTo>
                    <a:lnTo>
                      <a:pt x="412" y="11768"/>
                    </a:lnTo>
                    <a:lnTo>
                      <a:pt x="453" y="11932"/>
                    </a:lnTo>
                    <a:lnTo>
                      <a:pt x="494" y="12138"/>
                    </a:lnTo>
                    <a:lnTo>
                      <a:pt x="577" y="12385"/>
                    </a:lnTo>
                    <a:lnTo>
                      <a:pt x="741" y="12632"/>
                    </a:lnTo>
                    <a:lnTo>
                      <a:pt x="988" y="12920"/>
                    </a:lnTo>
                    <a:lnTo>
                      <a:pt x="1317" y="13208"/>
                    </a:lnTo>
                    <a:lnTo>
                      <a:pt x="1729" y="13454"/>
                    </a:lnTo>
                    <a:lnTo>
                      <a:pt x="2181" y="13701"/>
                    </a:lnTo>
                    <a:lnTo>
                      <a:pt x="2675" y="14030"/>
                    </a:lnTo>
                    <a:lnTo>
                      <a:pt x="3580" y="14730"/>
                    </a:lnTo>
                    <a:lnTo>
                      <a:pt x="4362" y="15306"/>
                    </a:lnTo>
                    <a:lnTo>
                      <a:pt x="4691" y="15553"/>
                    </a:lnTo>
                    <a:lnTo>
                      <a:pt x="4979" y="15676"/>
                    </a:lnTo>
                    <a:lnTo>
                      <a:pt x="6913" y="16335"/>
                    </a:lnTo>
                    <a:lnTo>
                      <a:pt x="7983" y="16746"/>
                    </a:lnTo>
                    <a:lnTo>
                      <a:pt x="8600" y="16993"/>
                    </a:lnTo>
                    <a:lnTo>
                      <a:pt x="8806" y="17075"/>
                    </a:lnTo>
                    <a:lnTo>
                      <a:pt x="9176" y="17116"/>
                    </a:lnTo>
                    <a:lnTo>
                      <a:pt x="10081" y="17281"/>
                    </a:lnTo>
                    <a:lnTo>
                      <a:pt x="10534" y="17404"/>
                    </a:lnTo>
                    <a:lnTo>
                      <a:pt x="10986" y="17569"/>
                    </a:lnTo>
                    <a:lnTo>
                      <a:pt x="11151" y="17692"/>
                    </a:lnTo>
                    <a:lnTo>
                      <a:pt x="11315" y="17816"/>
                    </a:lnTo>
                    <a:lnTo>
                      <a:pt x="11439" y="17980"/>
                    </a:lnTo>
                    <a:lnTo>
                      <a:pt x="11521" y="18186"/>
                    </a:lnTo>
                    <a:lnTo>
                      <a:pt x="11645" y="18515"/>
                    </a:lnTo>
                    <a:lnTo>
                      <a:pt x="11809" y="18803"/>
                    </a:lnTo>
                    <a:lnTo>
                      <a:pt x="11933" y="19050"/>
                    </a:lnTo>
                    <a:lnTo>
                      <a:pt x="12097" y="19215"/>
                    </a:lnTo>
                    <a:lnTo>
                      <a:pt x="12262" y="19338"/>
                    </a:lnTo>
                    <a:lnTo>
                      <a:pt x="12509" y="19420"/>
                    </a:lnTo>
                    <a:lnTo>
                      <a:pt x="12756" y="19462"/>
                    </a:lnTo>
                    <a:lnTo>
                      <a:pt x="13044" y="19503"/>
                    </a:lnTo>
                    <a:lnTo>
                      <a:pt x="13373" y="19503"/>
                    </a:lnTo>
                    <a:lnTo>
                      <a:pt x="13620" y="19544"/>
                    </a:lnTo>
                    <a:lnTo>
                      <a:pt x="13784" y="19626"/>
                    </a:lnTo>
                    <a:lnTo>
                      <a:pt x="13908" y="19791"/>
                    </a:lnTo>
                    <a:lnTo>
                      <a:pt x="13990" y="19955"/>
                    </a:lnTo>
                    <a:lnTo>
                      <a:pt x="14031" y="20202"/>
                    </a:lnTo>
                    <a:lnTo>
                      <a:pt x="13990" y="20490"/>
                    </a:lnTo>
                    <a:lnTo>
                      <a:pt x="13908" y="20902"/>
                    </a:lnTo>
                    <a:lnTo>
                      <a:pt x="13620" y="21766"/>
                    </a:lnTo>
                    <a:lnTo>
                      <a:pt x="13332" y="22671"/>
                    </a:lnTo>
                    <a:lnTo>
                      <a:pt x="13044" y="23494"/>
                    </a:lnTo>
                    <a:lnTo>
                      <a:pt x="12838" y="24070"/>
                    </a:lnTo>
                    <a:lnTo>
                      <a:pt x="12673" y="24728"/>
                    </a:lnTo>
                    <a:lnTo>
                      <a:pt x="12468" y="25633"/>
                    </a:lnTo>
                    <a:lnTo>
                      <a:pt x="12344" y="26168"/>
                    </a:lnTo>
                    <a:lnTo>
                      <a:pt x="12303" y="26662"/>
                    </a:lnTo>
                    <a:lnTo>
                      <a:pt x="12303" y="27156"/>
                    </a:lnTo>
                    <a:lnTo>
                      <a:pt x="12385" y="27649"/>
                    </a:lnTo>
                    <a:lnTo>
                      <a:pt x="12714" y="28801"/>
                    </a:lnTo>
                    <a:lnTo>
                      <a:pt x="13208" y="30200"/>
                    </a:lnTo>
                    <a:lnTo>
                      <a:pt x="13496" y="30900"/>
                    </a:lnTo>
                    <a:lnTo>
                      <a:pt x="13743" y="31476"/>
                    </a:lnTo>
                    <a:lnTo>
                      <a:pt x="14031" y="31970"/>
                    </a:lnTo>
                    <a:lnTo>
                      <a:pt x="14154" y="32134"/>
                    </a:lnTo>
                    <a:lnTo>
                      <a:pt x="14237" y="32216"/>
                    </a:lnTo>
                    <a:lnTo>
                      <a:pt x="14484" y="32463"/>
                    </a:lnTo>
                    <a:lnTo>
                      <a:pt x="14813" y="32834"/>
                    </a:lnTo>
                    <a:lnTo>
                      <a:pt x="15142" y="33327"/>
                    </a:lnTo>
                    <a:lnTo>
                      <a:pt x="15471" y="33862"/>
                    </a:lnTo>
                    <a:lnTo>
                      <a:pt x="15759" y="34397"/>
                    </a:lnTo>
                    <a:lnTo>
                      <a:pt x="16006" y="34932"/>
                    </a:lnTo>
                    <a:lnTo>
                      <a:pt x="16212" y="35343"/>
                    </a:lnTo>
                    <a:lnTo>
                      <a:pt x="16253" y="35631"/>
                    </a:lnTo>
                    <a:lnTo>
                      <a:pt x="16171" y="36619"/>
                    </a:lnTo>
                    <a:lnTo>
                      <a:pt x="15924" y="38265"/>
                    </a:lnTo>
                    <a:lnTo>
                      <a:pt x="15677" y="39828"/>
                    </a:lnTo>
                    <a:lnTo>
                      <a:pt x="15553" y="40692"/>
                    </a:lnTo>
                    <a:lnTo>
                      <a:pt x="15800" y="42256"/>
                    </a:lnTo>
                    <a:lnTo>
                      <a:pt x="16171" y="44765"/>
                    </a:lnTo>
                    <a:lnTo>
                      <a:pt x="16952" y="44807"/>
                    </a:lnTo>
                    <a:lnTo>
                      <a:pt x="17693" y="44848"/>
                    </a:lnTo>
                    <a:lnTo>
                      <a:pt x="17940" y="43943"/>
                    </a:lnTo>
                    <a:lnTo>
                      <a:pt x="18063" y="43490"/>
                    </a:lnTo>
                    <a:lnTo>
                      <a:pt x="18187" y="43284"/>
                    </a:lnTo>
                    <a:lnTo>
                      <a:pt x="18351" y="42955"/>
                    </a:lnTo>
                    <a:lnTo>
                      <a:pt x="18475" y="42832"/>
                    </a:lnTo>
                    <a:lnTo>
                      <a:pt x="18598" y="42667"/>
                    </a:lnTo>
                    <a:lnTo>
                      <a:pt x="18763" y="42544"/>
                    </a:lnTo>
                    <a:lnTo>
                      <a:pt x="18968" y="42461"/>
                    </a:lnTo>
                    <a:lnTo>
                      <a:pt x="19256" y="42297"/>
                    </a:lnTo>
                    <a:lnTo>
                      <a:pt x="19627" y="42091"/>
                    </a:lnTo>
                    <a:lnTo>
                      <a:pt x="20573" y="41474"/>
                    </a:lnTo>
                    <a:lnTo>
                      <a:pt x="21561" y="40857"/>
                    </a:lnTo>
                    <a:lnTo>
                      <a:pt x="21931" y="40651"/>
                    </a:lnTo>
                    <a:lnTo>
                      <a:pt x="22260" y="40486"/>
                    </a:lnTo>
                    <a:lnTo>
                      <a:pt x="22507" y="40363"/>
                    </a:lnTo>
                    <a:lnTo>
                      <a:pt x="22795" y="40116"/>
                    </a:lnTo>
                    <a:lnTo>
                      <a:pt x="23165" y="39828"/>
                    </a:lnTo>
                    <a:lnTo>
                      <a:pt x="23494" y="39458"/>
                    </a:lnTo>
                    <a:lnTo>
                      <a:pt x="24235" y="38676"/>
                    </a:lnTo>
                    <a:lnTo>
                      <a:pt x="24893" y="37977"/>
                    </a:lnTo>
                    <a:lnTo>
                      <a:pt x="25181" y="37689"/>
                    </a:lnTo>
                    <a:lnTo>
                      <a:pt x="25428" y="37318"/>
                    </a:lnTo>
                    <a:lnTo>
                      <a:pt x="25922" y="36619"/>
                    </a:lnTo>
                    <a:lnTo>
                      <a:pt x="26333" y="35961"/>
                    </a:lnTo>
                    <a:lnTo>
                      <a:pt x="26539" y="35673"/>
                    </a:lnTo>
                    <a:lnTo>
                      <a:pt x="26745" y="35508"/>
                    </a:lnTo>
                    <a:lnTo>
                      <a:pt x="26992" y="35261"/>
                    </a:lnTo>
                    <a:lnTo>
                      <a:pt x="27280" y="34850"/>
                    </a:lnTo>
                    <a:lnTo>
                      <a:pt x="27938" y="33821"/>
                    </a:lnTo>
                    <a:lnTo>
                      <a:pt x="28267" y="33286"/>
                    </a:lnTo>
                    <a:lnTo>
                      <a:pt x="28637" y="32792"/>
                    </a:lnTo>
                    <a:lnTo>
                      <a:pt x="28967" y="32381"/>
                    </a:lnTo>
                    <a:lnTo>
                      <a:pt x="29131" y="32258"/>
                    </a:lnTo>
                    <a:lnTo>
                      <a:pt x="29255" y="32134"/>
                    </a:lnTo>
                    <a:lnTo>
                      <a:pt x="29419" y="32052"/>
                    </a:lnTo>
                    <a:lnTo>
                      <a:pt x="29543" y="31887"/>
                    </a:lnTo>
                    <a:lnTo>
                      <a:pt x="29666" y="31681"/>
                    </a:lnTo>
                    <a:lnTo>
                      <a:pt x="29789" y="31435"/>
                    </a:lnTo>
                    <a:lnTo>
                      <a:pt x="30036" y="30859"/>
                    </a:lnTo>
                    <a:lnTo>
                      <a:pt x="30201" y="30241"/>
                    </a:lnTo>
                    <a:lnTo>
                      <a:pt x="30489" y="29172"/>
                    </a:lnTo>
                    <a:lnTo>
                      <a:pt x="30571" y="28678"/>
                    </a:lnTo>
                    <a:lnTo>
                      <a:pt x="30530" y="28513"/>
                    </a:lnTo>
                    <a:lnTo>
                      <a:pt x="30448" y="28349"/>
                    </a:lnTo>
                    <a:lnTo>
                      <a:pt x="30283" y="28102"/>
                    </a:lnTo>
                    <a:lnTo>
                      <a:pt x="30077" y="27855"/>
                    </a:lnTo>
                    <a:lnTo>
                      <a:pt x="29789" y="27567"/>
                    </a:lnTo>
                    <a:lnTo>
                      <a:pt x="29419" y="27279"/>
                    </a:lnTo>
                    <a:lnTo>
                      <a:pt x="29008" y="26991"/>
                    </a:lnTo>
                    <a:lnTo>
                      <a:pt x="27979" y="26497"/>
                    </a:lnTo>
                    <a:lnTo>
                      <a:pt x="27033" y="26045"/>
                    </a:lnTo>
                    <a:lnTo>
                      <a:pt x="26210" y="25633"/>
                    </a:lnTo>
                    <a:lnTo>
                      <a:pt x="25881" y="25386"/>
                    </a:lnTo>
                    <a:lnTo>
                      <a:pt x="25593" y="25181"/>
                    </a:lnTo>
                    <a:lnTo>
                      <a:pt x="24934" y="24646"/>
                    </a:lnTo>
                    <a:lnTo>
                      <a:pt x="24153" y="23946"/>
                    </a:lnTo>
                    <a:lnTo>
                      <a:pt x="23206" y="23123"/>
                    </a:lnTo>
                    <a:lnTo>
                      <a:pt x="22260" y="22506"/>
                    </a:lnTo>
                    <a:lnTo>
                      <a:pt x="21561" y="22095"/>
                    </a:lnTo>
                    <a:lnTo>
                      <a:pt x="21273" y="21971"/>
                    </a:lnTo>
                    <a:lnTo>
                      <a:pt x="21067" y="21930"/>
                    </a:lnTo>
                    <a:lnTo>
                      <a:pt x="19586" y="22013"/>
                    </a:lnTo>
                    <a:lnTo>
                      <a:pt x="18680" y="22013"/>
                    </a:lnTo>
                    <a:lnTo>
                      <a:pt x="18392" y="21971"/>
                    </a:lnTo>
                    <a:lnTo>
                      <a:pt x="18228" y="21930"/>
                    </a:lnTo>
                    <a:lnTo>
                      <a:pt x="18063" y="21807"/>
                    </a:lnTo>
                    <a:lnTo>
                      <a:pt x="17775" y="21683"/>
                    </a:lnTo>
                    <a:lnTo>
                      <a:pt x="17076" y="21313"/>
                    </a:lnTo>
                    <a:lnTo>
                      <a:pt x="16376" y="20943"/>
                    </a:lnTo>
                    <a:lnTo>
                      <a:pt x="16171" y="20819"/>
                    </a:lnTo>
                    <a:lnTo>
                      <a:pt x="16047" y="20696"/>
                    </a:lnTo>
                    <a:lnTo>
                      <a:pt x="16006" y="20531"/>
                    </a:lnTo>
                    <a:lnTo>
                      <a:pt x="15883" y="20367"/>
                    </a:lnTo>
                    <a:lnTo>
                      <a:pt x="15595" y="19996"/>
                    </a:lnTo>
                    <a:lnTo>
                      <a:pt x="15142" y="19503"/>
                    </a:lnTo>
                    <a:lnTo>
                      <a:pt x="14648" y="19585"/>
                    </a:lnTo>
                    <a:lnTo>
                      <a:pt x="14237" y="19585"/>
                    </a:lnTo>
                    <a:lnTo>
                      <a:pt x="14072" y="19544"/>
                    </a:lnTo>
                    <a:lnTo>
                      <a:pt x="13949" y="19503"/>
                    </a:lnTo>
                    <a:lnTo>
                      <a:pt x="13825" y="19379"/>
                    </a:lnTo>
                    <a:lnTo>
                      <a:pt x="13661" y="19297"/>
                    </a:lnTo>
                    <a:lnTo>
                      <a:pt x="13620" y="19256"/>
                    </a:lnTo>
                    <a:lnTo>
                      <a:pt x="13578" y="19132"/>
                    </a:lnTo>
                    <a:lnTo>
                      <a:pt x="13537" y="18803"/>
                    </a:lnTo>
                    <a:lnTo>
                      <a:pt x="13578" y="16952"/>
                    </a:lnTo>
                    <a:lnTo>
                      <a:pt x="13578" y="15882"/>
                    </a:lnTo>
                    <a:lnTo>
                      <a:pt x="13537" y="15265"/>
                    </a:lnTo>
                    <a:lnTo>
                      <a:pt x="13455" y="14771"/>
                    </a:lnTo>
                    <a:lnTo>
                      <a:pt x="13249" y="14072"/>
                    </a:lnTo>
                    <a:lnTo>
                      <a:pt x="12961" y="13413"/>
                    </a:lnTo>
                    <a:lnTo>
                      <a:pt x="12838" y="13166"/>
                    </a:lnTo>
                    <a:lnTo>
                      <a:pt x="12714" y="13043"/>
                    </a:lnTo>
                    <a:lnTo>
                      <a:pt x="12591" y="12961"/>
                    </a:lnTo>
                    <a:lnTo>
                      <a:pt x="12509" y="12837"/>
                    </a:lnTo>
                    <a:lnTo>
                      <a:pt x="12385" y="12590"/>
                    </a:lnTo>
                    <a:lnTo>
                      <a:pt x="12303" y="12508"/>
                    </a:lnTo>
                    <a:lnTo>
                      <a:pt x="12221" y="12426"/>
                    </a:lnTo>
                    <a:lnTo>
                      <a:pt x="12138" y="12385"/>
                    </a:lnTo>
                    <a:lnTo>
                      <a:pt x="12015" y="12385"/>
                    </a:lnTo>
                    <a:lnTo>
                      <a:pt x="11604" y="12467"/>
                    </a:lnTo>
                    <a:lnTo>
                      <a:pt x="11027" y="12632"/>
                    </a:lnTo>
                    <a:lnTo>
                      <a:pt x="10493" y="12796"/>
                    </a:lnTo>
                    <a:lnTo>
                      <a:pt x="10287" y="12920"/>
                    </a:lnTo>
                    <a:lnTo>
                      <a:pt x="10122" y="13043"/>
                    </a:lnTo>
                    <a:lnTo>
                      <a:pt x="9958" y="13290"/>
                    </a:lnTo>
                    <a:lnTo>
                      <a:pt x="9793" y="13496"/>
                    </a:lnTo>
                    <a:lnTo>
                      <a:pt x="9546" y="13660"/>
                    </a:lnTo>
                    <a:lnTo>
                      <a:pt x="9423" y="13701"/>
                    </a:lnTo>
                    <a:lnTo>
                      <a:pt x="9299" y="13742"/>
                    </a:lnTo>
                    <a:lnTo>
                      <a:pt x="7078" y="13660"/>
                    </a:lnTo>
                    <a:lnTo>
                      <a:pt x="7078" y="12385"/>
                    </a:lnTo>
                    <a:lnTo>
                      <a:pt x="7654" y="11809"/>
                    </a:lnTo>
                    <a:lnTo>
                      <a:pt x="8065" y="11397"/>
                    </a:lnTo>
                    <a:lnTo>
                      <a:pt x="8271" y="11274"/>
                    </a:lnTo>
                    <a:lnTo>
                      <a:pt x="8394" y="11233"/>
                    </a:lnTo>
                    <a:lnTo>
                      <a:pt x="9258" y="11274"/>
                    </a:lnTo>
                    <a:lnTo>
                      <a:pt x="10081" y="11274"/>
                    </a:lnTo>
                    <a:lnTo>
                      <a:pt x="10287" y="11233"/>
                    </a:lnTo>
                    <a:lnTo>
                      <a:pt x="10493" y="11191"/>
                    </a:lnTo>
                    <a:lnTo>
                      <a:pt x="10781" y="11191"/>
                    </a:lnTo>
                    <a:lnTo>
                      <a:pt x="11480" y="11233"/>
                    </a:lnTo>
                    <a:lnTo>
                      <a:pt x="12180" y="11274"/>
                    </a:lnTo>
                    <a:lnTo>
                      <a:pt x="12509" y="11233"/>
                    </a:lnTo>
                    <a:lnTo>
                      <a:pt x="12714" y="11233"/>
                    </a:lnTo>
                    <a:lnTo>
                      <a:pt x="13414" y="10945"/>
                    </a:lnTo>
                    <a:lnTo>
                      <a:pt x="14525" y="10451"/>
                    </a:lnTo>
                    <a:lnTo>
                      <a:pt x="15595" y="10039"/>
                    </a:lnTo>
                    <a:lnTo>
                      <a:pt x="16006" y="9875"/>
                    </a:lnTo>
                    <a:lnTo>
                      <a:pt x="16253" y="9834"/>
                    </a:lnTo>
                    <a:lnTo>
                      <a:pt x="16417" y="9793"/>
                    </a:lnTo>
                    <a:lnTo>
                      <a:pt x="16582" y="9628"/>
                    </a:lnTo>
                    <a:lnTo>
                      <a:pt x="16788" y="9422"/>
                    </a:lnTo>
                    <a:lnTo>
                      <a:pt x="16952" y="9175"/>
                    </a:lnTo>
                    <a:lnTo>
                      <a:pt x="17364" y="8641"/>
                    </a:lnTo>
                    <a:lnTo>
                      <a:pt x="17611" y="8353"/>
                    </a:lnTo>
                    <a:lnTo>
                      <a:pt x="17858" y="8106"/>
                    </a:lnTo>
                    <a:lnTo>
                      <a:pt x="18146" y="7818"/>
                    </a:lnTo>
                    <a:lnTo>
                      <a:pt x="18434" y="7447"/>
                    </a:lnTo>
                    <a:lnTo>
                      <a:pt x="19092" y="6666"/>
                    </a:lnTo>
                    <a:lnTo>
                      <a:pt x="19586" y="5925"/>
                    </a:lnTo>
                    <a:lnTo>
                      <a:pt x="19874" y="5431"/>
                    </a:lnTo>
                    <a:lnTo>
                      <a:pt x="19915" y="5226"/>
                    </a:lnTo>
                    <a:lnTo>
                      <a:pt x="19874" y="4855"/>
                    </a:lnTo>
                    <a:lnTo>
                      <a:pt x="19668" y="3868"/>
                    </a:lnTo>
                    <a:lnTo>
                      <a:pt x="19462" y="2798"/>
                    </a:lnTo>
                    <a:lnTo>
                      <a:pt x="19339" y="2057"/>
                    </a:lnTo>
                    <a:lnTo>
                      <a:pt x="19256" y="1769"/>
                    </a:lnTo>
                    <a:lnTo>
                      <a:pt x="19174" y="1564"/>
                    </a:lnTo>
                    <a:lnTo>
                      <a:pt x="19010" y="1358"/>
                    </a:lnTo>
                    <a:lnTo>
                      <a:pt x="18845" y="1152"/>
                    </a:lnTo>
                    <a:lnTo>
                      <a:pt x="18434" y="782"/>
                    </a:lnTo>
                    <a:lnTo>
                      <a:pt x="18063" y="370"/>
                    </a:lnTo>
                    <a:lnTo>
                      <a:pt x="1785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rgbClr val="96C824"/>
                  </a:solidFill>
                </a:endParaRPr>
              </a:p>
            </p:txBody>
          </p:sp>
          <p:sp>
            <p:nvSpPr>
              <p:cNvPr id="124" name="Google Shape;1344;p53">
                <a:extLst>
                  <a:ext uri="{FF2B5EF4-FFF2-40B4-BE49-F238E27FC236}">
                    <a16:creationId xmlns:a16="http://schemas.microsoft.com/office/drawing/2014/main" id="{EBEE87F3-B5C4-49D1-9B73-4B4DA078F6BB}"/>
                  </a:ext>
                </a:extLst>
              </p:cNvPr>
              <p:cNvSpPr/>
              <p:nvPr/>
            </p:nvSpPr>
            <p:spPr>
              <a:xfrm>
                <a:off x="5676425" y="1069751"/>
                <a:ext cx="159450" cy="765300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30612" extrusionOk="0">
                    <a:moveTo>
                      <a:pt x="617" y="0"/>
                    </a:moveTo>
                    <a:lnTo>
                      <a:pt x="370" y="3415"/>
                    </a:lnTo>
                    <a:lnTo>
                      <a:pt x="370" y="3580"/>
                    </a:lnTo>
                    <a:lnTo>
                      <a:pt x="453" y="3827"/>
                    </a:lnTo>
                    <a:lnTo>
                      <a:pt x="700" y="4485"/>
                    </a:lnTo>
                    <a:lnTo>
                      <a:pt x="1111" y="5349"/>
                    </a:lnTo>
                    <a:lnTo>
                      <a:pt x="1605" y="6295"/>
                    </a:lnTo>
                    <a:lnTo>
                      <a:pt x="2592" y="8147"/>
                    </a:lnTo>
                    <a:lnTo>
                      <a:pt x="3209" y="9381"/>
                    </a:lnTo>
                    <a:lnTo>
                      <a:pt x="3580" y="10245"/>
                    </a:lnTo>
                    <a:lnTo>
                      <a:pt x="3785" y="10821"/>
                    </a:lnTo>
                    <a:lnTo>
                      <a:pt x="4032" y="11438"/>
                    </a:lnTo>
                    <a:lnTo>
                      <a:pt x="4197" y="12056"/>
                    </a:lnTo>
                    <a:lnTo>
                      <a:pt x="4361" y="12755"/>
                    </a:lnTo>
                    <a:lnTo>
                      <a:pt x="4485" y="13413"/>
                    </a:lnTo>
                    <a:lnTo>
                      <a:pt x="4526" y="14113"/>
                    </a:lnTo>
                    <a:lnTo>
                      <a:pt x="4567" y="16417"/>
                    </a:lnTo>
                    <a:lnTo>
                      <a:pt x="4567" y="17445"/>
                    </a:lnTo>
                    <a:lnTo>
                      <a:pt x="4526" y="18474"/>
                    </a:lnTo>
                    <a:lnTo>
                      <a:pt x="4444" y="19091"/>
                    </a:lnTo>
                    <a:lnTo>
                      <a:pt x="4320" y="19873"/>
                    </a:lnTo>
                    <a:lnTo>
                      <a:pt x="3909" y="21601"/>
                    </a:lnTo>
                    <a:lnTo>
                      <a:pt x="3497" y="23041"/>
                    </a:lnTo>
                    <a:lnTo>
                      <a:pt x="3333" y="23617"/>
                    </a:lnTo>
                    <a:lnTo>
                      <a:pt x="2140" y="25345"/>
                    </a:lnTo>
                    <a:lnTo>
                      <a:pt x="1276" y="26580"/>
                    </a:lnTo>
                    <a:lnTo>
                      <a:pt x="823" y="27320"/>
                    </a:lnTo>
                    <a:lnTo>
                      <a:pt x="658" y="27773"/>
                    </a:lnTo>
                    <a:lnTo>
                      <a:pt x="370" y="28513"/>
                    </a:lnTo>
                    <a:lnTo>
                      <a:pt x="247" y="28966"/>
                    </a:lnTo>
                    <a:lnTo>
                      <a:pt x="124" y="29419"/>
                    </a:lnTo>
                    <a:lnTo>
                      <a:pt x="41" y="29871"/>
                    </a:lnTo>
                    <a:lnTo>
                      <a:pt x="0" y="30324"/>
                    </a:lnTo>
                    <a:lnTo>
                      <a:pt x="41" y="30612"/>
                    </a:lnTo>
                    <a:lnTo>
                      <a:pt x="1029" y="29542"/>
                    </a:lnTo>
                    <a:lnTo>
                      <a:pt x="1934" y="28390"/>
                    </a:lnTo>
                    <a:lnTo>
                      <a:pt x="2757" y="27197"/>
                    </a:lnTo>
                    <a:lnTo>
                      <a:pt x="3497" y="25962"/>
                    </a:lnTo>
                    <a:lnTo>
                      <a:pt x="4156" y="24687"/>
                    </a:lnTo>
                    <a:lnTo>
                      <a:pt x="4773" y="23370"/>
                    </a:lnTo>
                    <a:lnTo>
                      <a:pt x="5267" y="22013"/>
                    </a:lnTo>
                    <a:lnTo>
                      <a:pt x="5678" y="20614"/>
                    </a:lnTo>
                    <a:lnTo>
                      <a:pt x="5966" y="19174"/>
                    </a:lnTo>
                    <a:lnTo>
                      <a:pt x="6213" y="17734"/>
                    </a:lnTo>
                    <a:lnTo>
                      <a:pt x="6336" y="16252"/>
                    </a:lnTo>
                    <a:lnTo>
                      <a:pt x="6378" y="15512"/>
                    </a:lnTo>
                    <a:lnTo>
                      <a:pt x="6378" y="14771"/>
                    </a:lnTo>
                    <a:lnTo>
                      <a:pt x="6336" y="14030"/>
                    </a:lnTo>
                    <a:lnTo>
                      <a:pt x="6295" y="13290"/>
                    </a:lnTo>
                    <a:lnTo>
                      <a:pt x="6254" y="12549"/>
                    </a:lnTo>
                    <a:lnTo>
                      <a:pt x="6131" y="11809"/>
                    </a:lnTo>
                    <a:lnTo>
                      <a:pt x="6007" y="11027"/>
                    </a:lnTo>
                    <a:lnTo>
                      <a:pt x="5884" y="10286"/>
                    </a:lnTo>
                    <a:lnTo>
                      <a:pt x="5678" y="9546"/>
                    </a:lnTo>
                    <a:lnTo>
                      <a:pt x="5472" y="8805"/>
                    </a:lnTo>
                    <a:lnTo>
                      <a:pt x="5102" y="7530"/>
                    </a:lnTo>
                    <a:lnTo>
                      <a:pt x="4608" y="6336"/>
                    </a:lnTo>
                    <a:lnTo>
                      <a:pt x="4115" y="5184"/>
                    </a:lnTo>
                    <a:lnTo>
                      <a:pt x="3497" y="4032"/>
                    </a:lnTo>
                    <a:lnTo>
                      <a:pt x="2880" y="2963"/>
                    </a:lnTo>
                    <a:lnTo>
                      <a:pt x="2181" y="1934"/>
                    </a:lnTo>
                    <a:lnTo>
                      <a:pt x="1399" y="94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  <p:sp>
            <p:nvSpPr>
              <p:cNvPr id="125" name="Google Shape;1345;p53">
                <a:extLst>
                  <a:ext uri="{FF2B5EF4-FFF2-40B4-BE49-F238E27FC236}">
                    <a16:creationId xmlns:a16="http://schemas.microsoft.com/office/drawing/2014/main" id="{111768AB-C2B0-43F6-AF85-DD43B8B311E0}"/>
                  </a:ext>
                </a:extLst>
              </p:cNvPr>
              <p:cNvSpPr/>
              <p:nvPr/>
            </p:nvSpPr>
            <p:spPr>
              <a:xfrm>
                <a:off x="4714649" y="1313526"/>
                <a:ext cx="273650" cy="604850"/>
              </a:xfrm>
              <a:custGeom>
                <a:avLst/>
                <a:gdLst/>
                <a:ahLst/>
                <a:cxnLst/>
                <a:rect l="l" t="t" r="r" b="b"/>
                <a:pathLst>
                  <a:path w="10946" h="24194" extrusionOk="0">
                    <a:moveTo>
                      <a:pt x="618" y="0"/>
                    </a:moveTo>
                    <a:lnTo>
                      <a:pt x="330" y="1399"/>
                    </a:lnTo>
                    <a:lnTo>
                      <a:pt x="124" y="2798"/>
                    </a:lnTo>
                    <a:lnTo>
                      <a:pt x="42" y="4238"/>
                    </a:lnTo>
                    <a:lnTo>
                      <a:pt x="1" y="5678"/>
                    </a:lnTo>
                    <a:lnTo>
                      <a:pt x="83" y="7118"/>
                    </a:lnTo>
                    <a:lnTo>
                      <a:pt x="248" y="8559"/>
                    </a:lnTo>
                    <a:lnTo>
                      <a:pt x="495" y="10040"/>
                    </a:lnTo>
                    <a:lnTo>
                      <a:pt x="700" y="10739"/>
                    </a:lnTo>
                    <a:lnTo>
                      <a:pt x="865" y="11480"/>
                    </a:lnTo>
                    <a:lnTo>
                      <a:pt x="1194" y="12508"/>
                    </a:lnTo>
                    <a:lnTo>
                      <a:pt x="1564" y="13496"/>
                    </a:lnTo>
                    <a:lnTo>
                      <a:pt x="1976" y="14442"/>
                    </a:lnTo>
                    <a:lnTo>
                      <a:pt x="2428" y="15389"/>
                    </a:lnTo>
                    <a:lnTo>
                      <a:pt x="2881" y="16294"/>
                    </a:lnTo>
                    <a:lnTo>
                      <a:pt x="3416" y="17158"/>
                    </a:lnTo>
                    <a:lnTo>
                      <a:pt x="3992" y="18022"/>
                    </a:lnTo>
                    <a:lnTo>
                      <a:pt x="4568" y="18845"/>
                    </a:lnTo>
                    <a:lnTo>
                      <a:pt x="5185" y="19626"/>
                    </a:lnTo>
                    <a:lnTo>
                      <a:pt x="5843" y="20367"/>
                    </a:lnTo>
                    <a:lnTo>
                      <a:pt x="6543" y="21108"/>
                    </a:lnTo>
                    <a:lnTo>
                      <a:pt x="7283" y="21807"/>
                    </a:lnTo>
                    <a:lnTo>
                      <a:pt x="8024" y="22465"/>
                    </a:lnTo>
                    <a:lnTo>
                      <a:pt x="8806" y="23083"/>
                    </a:lnTo>
                    <a:lnTo>
                      <a:pt x="9587" y="23659"/>
                    </a:lnTo>
                    <a:lnTo>
                      <a:pt x="10410" y="24193"/>
                    </a:lnTo>
                    <a:lnTo>
                      <a:pt x="10740" y="23576"/>
                    </a:lnTo>
                    <a:lnTo>
                      <a:pt x="10863" y="23329"/>
                    </a:lnTo>
                    <a:lnTo>
                      <a:pt x="10945" y="23041"/>
                    </a:lnTo>
                    <a:lnTo>
                      <a:pt x="10945" y="22795"/>
                    </a:lnTo>
                    <a:lnTo>
                      <a:pt x="10904" y="22589"/>
                    </a:lnTo>
                    <a:lnTo>
                      <a:pt x="10822" y="22260"/>
                    </a:lnTo>
                    <a:lnTo>
                      <a:pt x="10740" y="22136"/>
                    </a:lnTo>
                    <a:lnTo>
                      <a:pt x="10616" y="21807"/>
                    </a:lnTo>
                    <a:lnTo>
                      <a:pt x="10246" y="21066"/>
                    </a:lnTo>
                    <a:lnTo>
                      <a:pt x="9958" y="20614"/>
                    </a:lnTo>
                    <a:lnTo>
                      <a:pt x="9670" y="20202"/>
                    </a:lnTo>
                    <a:lnTo>
                      <a:pt x="9341" y="19832"/>
                    </a:lnTo>
                    <a:lnTo>
                      <a:pt x="9176" y="19668"/>
                    </a:lnTo>
                    <a:lnTo>
                      <a:pt x="9011" y="19544"/>
                    </a:lnTo>
                    <a:lnTo>
                      <a:pt x="8847" y="19421"/>
                    </a:lnTo>
                    <a:lnTo>
                      <a:pt x="8641" y="19256"/>
                    </a:lnTo>
                    <a:lnTo>
                      <a:pt x="8230" y="18804"/>
                    </a:lnTo>
                    <a:lnTo>
                      <a:pt x="7777" y="18228"/>
                    </a:lnTo>
                    <a:lnTo>
                      <a:pt x="7366" y="17610"/>
                    </a:lnTo>
                    <a:lnTo>
                      <a:pt x="6584" y="16499"/>
                    </a:lnTo>
                    <a:lnTo>
                      <a:pt x="6337" y="16088"/>
                    </a:lnTo>
                    <a:lnTo>
                      <a:pt x="6172" y="15882"/>
                    </a:lnTo>
                    <a:lnTo>
                      <a:pt x="5761" y="15265"/>
                    </a:lnTo>
                    <a:lnTo>
                      <a:pt x="5062" y="14195"/>
                    </a:lnTo>
                    <a:lnTo>
                      <a:pt x="3868" y="12262"/>
                    </a:lnTo>
                    <a:lnTo>
                      <a:pt x="3704" y="11891"/>
                    </a:lnTo>
                    <a:lnTo>
                      <a:pt x="3498" y="11356"/>
                    </a:lnTo>
                    <a:lnTo>
                      <a:pt x="3004" y="9999"/>
                    </a:lnTo>
                    <a:lnTo>
                      <a:pt x="2264" y="7941"/>
                    </a:lnTo>
                    <a:lnTo>
                      <a:pt x="2223" y="7653"/>
                    </a:lnTo>
                    <a:lnTo>
                      <a:pt x="2223" y="7036"/>
                    </a:lnTo>
                    <a:lnTo>
                      <a:pt x="2264" y="5267"/>
                    </a:lnTo>
                    <a:lnTo>
                      <a:pt x="2305" y="3457"/>
                    </a:lnTo>
                    <a:lnTo>
                      <a:pt x="2305" y="2757"/>
                    </a:lnTo>
                    <a:lnTo>
                      <a:pt x="2264" y="2305"/>
                    </a:lnTo>
                    <a:lnTo>
                      <a:pt x="2223" y="2099"/>
                    </a:lnTo>
                    <a:lnTo>
                      <a:pt x="2058" y="1852"/>
                    </a:lnTo>
                    <a:lnTo>
                      <a:pt x="1647" y="1235"/>
                    </a:lnTo>
                    <a:lnTo>
                      <a:pt x="1153" y="618"/>
                    </a:lnTo>
                    <a:lnTo>
                      <a:pt x="61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</p:grpSp>
      </p:grpSp>
      <p:sp>
        <p:nvSpPr>
          <p:cNvPr id="126" name="2">
            <a:extLst>
              <a:ext uri="{FF2B5EF4-FFF2-40B4-BE49-F238E27FC236}">
                <a16:creationId xmlns:a16="http://schemas.microsoft.com/office/drawing/2014/main" id="{004F9206-4607-4D1E-B84A-BD06CA4DCFD7}"/>
              </a:ext>
            </a:extLst>
          </p:cNvPr>
          <p:cNvSpPr txBox="1"/>
          <p:nvPr/>
        </p:nvSpPr>
        <p:spPr>
          <a:xfrm>
            <a:off x="4288336" y="1614274"/>
            <a:ext cx="48556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В ее облаках сверкают молнии и идут кислотные дожди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Из всех планет нашей солнечной системы, только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Венера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вращается в направлении,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противоположном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направлению вращения всех остальных планет 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Следующая по счету…</a:t>
            </a:r>
            <a:endParaRPr lang="ru-RU" sz="1800" dirty="0"/>
          </a:p>
        </p:txBody>
      </p:sp>
      <p:sp>
        <p:nvSpPr>
          <p:cNvPr id="285" name="1">
            <a:extLst>
              <a:ext uri="{FF2B5EF4-FFF2-40B4-BE49-F238E27FC236}">
                <a16:creationId xmlns:a16="http://schemas.microsoft.com/office/drawing/2014/main" id="{E41C5E5B-D80D-44D0-BBAE-05F288B65301}"/>
              </a:ext>
            </a:extLst>
          </p:cNvPr>
          <p:cNvSpPr txBox="1"/>
          <p:nvPr/>
        </p:nvSpPr>
        <p:spPr>
          <a:xfrm>
            <a:off x="4287796" y="1613909"/>
            <a:ext cx="45641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Покрыта облаками, где вышедший из под контроля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парниковый</a:t>
            </a:r>
            <a:r>
              <a:rPr lang="ru-RU" sz="2000" dirty="0">
                <a:solidFill>
                  <a:srgbClr val="E89552"/>
                </a:solidFill>
                <a:latin typeface="Red October" panose="04000000000000000000" pitchFamily="82" charset="-52"/>
              </a:rPr>
              <a:t>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эффект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, нагрел ее до 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+ 500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градусов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облака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отражают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около </a:t>
            </a:r>
            <a:r>
              <a:rPr lang="ru-RU" sz="2000" dirty="0">
                <a:solidFill>
                  <a:srgbClr val="FFD744"/>
                </a:solidFill>
                <a:latin typeface="Red October" panose="04000000000000000000" pitchFamily="82" charset="-52"/>
              </a:rPr>
              <a:t>75%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всего солнечного света, 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но тот свет, что достиг ее поверхности с таким же трудом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не может покинуть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ее. Из-за чего и происходит </a:t>
            </a:r>
            <a:r>
              <a:rPr lang="ru-RU" sz="1800" dirty="0">
                <a:solidFill>
                  <a:srgbClr val="E89552"/>
                </a:solidFill>
                <a:latin typeface="Red October" panose="04000000000000000000" pitchFamily="82" charset="-52"/>
              </a:rPr>
              <a:t>парниковый эффект</a:t>
            </a:r>
          </a:p>
        </p:txBody>
      </p:sp>
      <p:sp>
        <p:nvSpPr>
          <p:cNvPr id="284" name="Заголовок">
            <a:extLst>
              <a:ext uri="{FF2B5EF4-FFF2-40B4-BE49-F238E27FC236}">
                <a16:creationId xmlns:a16="http://schemas.microsoft.com/office/drawing/2014/main" id="{BDDD37E2-5065-4EF1-B17F-A4589AA1958E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E89552"/>
                </a:solidFill>
                <a:latin typeface="Red October" panose="04000000000000000000" pitchFamily="82" charset="-52"/>
              </a:rPr>
              <a:t>Венера</a:t>
            </a:r>
            <a:endParaRPr lang="ru-RU" sz="1800" dirty="0">
              <a:solidFill>
                <a:srgbClr val="E89552"/>
              </a:solidFill>
              <a:latin typeface="Red October" panose="04000000000000000000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9278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19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1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1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71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3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1.97531E-6 L 0.08368 -0.05185 " pathEditMode="relative" rAng="0" ptsTypes="AA">
                                      <p:cBhvr>
                                        <p:cTn id="30" dur="4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59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4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4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5E-6 -8.64198E-7 L 0.16771 -0.10309 " pathEditMode="relative" rAng="0" ptsTypes="AA">
                                      <p:cBhvr>
                                        <p:cTn id="38" dur="42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0" dur="3750" fill="hold"/>
                                        <p:tgtEl>
                                          <p:spTgt spid="219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4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3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3.08642E-6 L 0.05018 -0.0287 " pathEditMode="relative" rAng="0" ptsTypes="AA">
                                      <p:cBhvr>
                                        <p:cTn id="49" dur="4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1" dur="3750" fill="hold"/>
                                        <p:tgtEl>
                                          <p:spTgt spid="133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6" grpId="1"/>
      <p:bldP spid="285" grpId="0"/>
      <p:bldP spid="285" grpId="1"/>
      <p:bldP spid="284" grpId="0"/>
      <p:bldP spid="28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Меркурий">
            <a:extLst>
              <a:ext uri="{FF2B5EF4-FFF2-40B4-BE49-F238E27FC236}">
                <a16:creationId xmlns:a16="http://schemas.microsoft.com/office/drawing/2014/main" id="{7E664938-9FD2-420A-AC78-935F6F615512}"/>
              </a:ext>
            </a:extLst>
          </p:cNvPr>
          <p:cNvGrpSpPr/>
          <p:nvPr/>
        </p:nvGrpSpPr>
        <p:grpSpPr>
          <a:xfrm rot="-5400000">
            <a:off x="3950092" y="1906544"/>
            <a:ext cx="275589" cy="246206"/>
            <a:chOff x="-754607" y="1239898"/>
            <a:chExt cx="1639068" cy="1497998"/>
          </a:xfrm>
        </p:grpSpPr>
        <p:sp>
          <p:nvSpPr>
            <p:cNvPr id="191" name="Google Shape;968;p45">
              <a:extLst>
                <a:ext uri="{FF2B5EF4-FFF2-40B4-BE49-F238E27FC236}">
                  <a16:creationId xmlns:a16="http://schemas.microsoft.com/office/drawing/2014/main" id="{C2E9D32B-366F-4A88-8DDC-78C1958583B6}"/>
                </a:ext>
              </a:extLst>
            </p:cNvPr>
            <p:cNvSpPr/>
            <p:nvPr/>
          </p:nvSpPr>
          <p:spPr>
            <a:xfrm rot="19656502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C6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" name="Google Shape;969;p45">
              <a:extLst>
                <a:ext uri="{FF2B5EF4-FFF2-40B4-BE49-F238E27FC236}">
                  <a16:creationId xmlns:a16="http://schemas.microsoft.com/office/drawing/2014/main" id="{1561DCC5-06AC-42E8-AC9E-2C06EC5AC95D}"/>
                </a:ext>
              </a:extLst>
            </p:cNvPr>
            <p:cNvSpPr/>
            <p:nvPr/>
          </p:nvSpPr>
          <p:spPr>
            <a:xfrm rot="-1943498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fill="none" extrusionOk="0">
                  <a:moveTo>
                    <a:pt x="25819" y="31381"/>
                  </a:moveTo>
                  <a:lnTo>
                    <a:pt x="25819" y="31381"/>
                  </a:lnTo>
                  <a:lnTo>
                    <a:pt x="24885" y="31949"/>
                  </a:lnTo>
                  <a:lnTo>
                    <a:pt x="23911" y="32396"/>
                  </a:lnTo>
                  <a:lnTo>
                    <a:pt x="22937" y="32801"/>
                  </a:lnTo>
                  <a:lnTo>
                    <a:pt x="21962" y="33167"/>
                  </a:lnTo>
                  <a:lnTo>
                    <a:pt x="20948" y="33451"/>
                  </a:lnTo>
                  <a:lnTo>
                    <a:pt x="19933" y="33654"/>
                  </a:lnTo>
                  <a:lnTo>
                    <a:pt x="18918" y="33816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  <a:lnTo>
                    <a:pt x="33126" y="11936"/>
                  </a:lnTo>
                  <a:lnTo>
                    <a:pt x="33329" y="12626"/>
                  </a:lnTo>
                  <a:lnTo>
                    <a:pt x="33491" y="13316"/>
                  </a:lnTo>
                  <a:lnTo>
                    <a:pt x="33654" y="14006"/>
                  </a:lnTo>
                  <a:lnTo>
                    <a:pt x="33735" y="14696"/>
                  </a:lnTo>
                  <a:lnTo>
                    <a:pt x="33816" y="15386"/>
                  </a:lnTo>
                  <a:lnTo>
                    <a:pt x="33857" y="16076"/>
                  </a:lnTo>
                  <a:lnTo>
                    <a:pt x="33897" y="16766"/>
                  </a:lnTo>
                  <a:lnTo>
                    <a:pt x="33897" y="17457"/>
                  </a:lnTo>
                  <a:lnTo>
                    <a:pt x="33857" y="18147"/>
                  </a:lnTo>
                  <a:lnTo>
                    <a:pt x="33776" y="18837"/>
                  </a:lnTo>
                  <a:lnTo>
                    <a:pt x="33694" y="19486"/>
                  </a:lnTo>
                  <a:lnTo>
                    <a:pt x="33573" y="20176"/>
                  </a:lnTo>
                  <a:lnTo>
                    <a:pt x="33451" y="20866"/>
                  </a:lnTo>
                  <a:lnTo>
                    <a:pt x="33288" y="21516"/>
                  </a:lnTo>
                  <a:lnTo>
                    <a:pt x="33086" y="22166"/>
                  </a:lnTo>
                  <a:lnTo>
                    <a:pt x="32842" y="22815"/>
                  </a:lnTo>
                  <a:lnTo>
                    <a:pt x="32598" y="23465"/>
                  </a:lnTo>
                  <a:lnTo>
                    <a:pt x="32314" y="24114"/>
                  </a:lnTo>
                  <a:lnTo>
                    <a:pt x="32030" y="24723"/>
                  </a:lnTo>
                  <a:lnTo>
                    <a:pt x="31705" y="25332"/>
                  </a:lnTo>
                  <a:lnTo>
                    <a:pt x="31340" y="25941"/>
                  </a:lnTo>
                  <a:lnTo>
                    <a:pt x="30975" y="26509"/>
                  </a:lnTo>
                  <a:lnTo>
                    <a:pt x="30569" y="27078"/>
                  </a:lnTo>
                  <a:lnTo>
                    <a:pt x="30122" y="27605"/>
                  </a:lnTo>
                  <a:lnTo>
                    <a:pt x="29676" y="28174"/>
                  </a:lnTo>
                  <a:lnTo>
                    <a:pt x="29188" y="28701"/>
                  </a:lnTo>
                  <a:lnTo>
                    <a:pt x="28701" y="29189"/>
                  </a:lnTo>
                  <a:lnTo>
                    <a:pt x="28173" y="29676"/>
                  </a:lnTo>
                  <a:lnTo>
                    <a:pt x="27605" y="30122"/>
                  </a:lnTo>
                  <a:lnTo>
                    <a:pt x="27037" y="30569"/>
                  </a:lnTo>
                  <a:lnTo>
                    <a:pt x="26468" y="31015"/>
                  </a:lnTo>
                  <a:lnTo>
                    <a:pt x="25819" y="3138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970;p45">
              <a:extLst>
                <a:ext uri="{FF2B5EF4-FFF2-40B4-BE49-F238E27FC236}">
                  <a16:creationId xmlns:a16="http://schemas.microsoft.com/office/drawing/2014/main" id="{4C560AC8-BF35-4D6C-B40F-0C8ABC3183CD}"/>
                </a:ext>
              </a:extLst>
            </p:cNvPr>
            <p:cNvSpPr/>
            <p:nvPr/>
          </p:nvSpPr>
          <p:spPr>
            <a:xfrm rot="-1943498">
              <a:off x="-582718" y="124885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6" y="11936"/>
                  </a:moveTo>
                  <a:lnTo>
                    <a:pt x="33126" y="11936"/>
                  </a:lnTo>
                  <a:lnTo>
                    <a:pt x="32761" y="12950"/>
                  </a:lnTo>
                  <a:lnTo>
                    <a:pt x="32517" y="13478"/>
                  </a:lnTo>
                  <a:lnTo>
                    <a:pt x="32274" y="13965"/>
                  </a:lnTo>
                  <a:lnTo>
                    <a:pt x="31989" y="14412"/>
                  </a:lnTo>
                  <a:lnTo>
                    <a:pt x="31705" y="14899"/>
                  </a:lnTo>
                  <a:lnTo>
                    <a:pt x="31381" y="15305"/>
                  </a:lnTo>
                  <a:lnTo>
                    <a:pt x="31015" y="15711"/>
                  </a:lnTo>
                  <a:lnTo>
                    <a:pt x="31015" y="15711"/>
                  </a:lnTo>
                  <a:lnTo>
                    <a:pt x="30569" y="16157"/>
                  </a:lnTo>
                  <a:lnTo>
                    <a:pt x="30122" y="16563"/>
                  </a:lnTo>
                  <a:lnTo>
                    <a:pt x="29919" y="16766"/>
                  </a:lnTo>
                  <a:lnTo>
                    <a:pt x="29716" y="16969"/>
                  </a:lnTo>
                  <a:lnTo>
                    <a:pt x="29513" y="17213"/>
                  </a:lnTo>
                  <a:lnTo>
                    <a:pt x="29391" y="17497"/>
                  </a:lnTo>
                  <a:lnTo>
                    <a:pt x="29391" y="17497"/>
                  </a:lnTo>
                  <a:lnTo>
                    <a:pt x="29270" y="17741"/>
                  </a:lnTo>
                  <a:lnTo>
                    <a:pt x="29188" y="17984"/>
                  </a:lnTo>
                  <a:lnTo>
                    <a:pt x="29107" y="18512"/>
                  </a:lnTo>
                  <a:lnTo>
                    <a:pt x="29107" y="18999"/>
                  </a:lnTo>
                  <a:lnTo>
                    <a:pt x="29107" y="19527"/>
                  </a:lnTo>
                  <a:lnTo>
                    <a:pt x="29107" y="19527"/>
                  </a:lnTo>
                  <a:lnTo>
                    <a:pt x="29067" y="20136"/>
                  </a:lnTo>
                  <a:lnTo>
                    <a:pt x="29026" y="20623"/>
                  </a:lnTo>
                  <a:lnTo>
                    <a:pt x="28945" y="21029"/>
                  </a:lnTo>
                  <a:lnTo>
                    <a:pt x="28782" y="21394"/>
                  </a:lnTo>
                  <a:lnTo>
                    <a:pt x="28579" y="21678"/>
                  </a:lnTo>
                  <a:lnTo>
                    <a:pt x="28295" y="22003"/>
                  </a:lnTo>
                  <a:lnTo>
                    <a:pt x="27930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77" y="22896"/>
                  </a:lnTo>
                  <a:lnTo>
                    <a:pt x="26671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97" y="23708"/>
                  </a:lnTo>
                  <a:lnTo>
                    <a:pt x="25535" y="23871"/>
                  </a:lnTo>
                  <a:lnTo>
                    <a:pt x="25413" y="23992"/>
                  </a:lnTo>
                  <a:lnTo>
                    <a:pt x="25291" y="24155"/>
                  </a:lnTo>
                  <a:lnTo>
                    <a:pt x="25129" y="24520"/>
                  </a:lnTo>
                  <a:lnTo>
                    <a:pt x="24966" y="25007"/>
                  </a:lnTo>
                  <a:lnTo>
                    <a:pt x="24966" y="25007"/>
                  </a:lnTo>
                  <a:lnTo>
                    <a:pt x="24439" y="26306"/>
                  </a:lnTo>
                  <a:lnTo>
                    <a:pt x="23911" y="27646"/>
                  </a:lnTo>
                  <a:lnTo>
                    <a:pt x="23627" y="28295"/>
                  </a:lnTo>
                  <a:lnTo>
                    <a:pt x="23261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09" y="30000"/>
                  </a:lnTo>
                  <a:lnTo>
                    <a:pt x="22409" y="30000"/>
                  </a:lnTo>
                  <a:lnTo>
                    <a:pt x="22084" y="30285"/>
                  </a:lnTo>
                  <a:lnTo>
                    <a:pt x="21759" y="30528"/>
                  </a:lnTo>
                  <a:lnTo>
                    <a:pt x="21394" y="30731"/>
                  </a:lnTo>
                  <a:lnTo>
                    <a:pt x="21029" y="30893"/>
                  </a:lnTo>
                  <a:lnTo>
                    <a:pt x="20257" y="31218"/>
                  </a:lnTo>
                  <a:lnTo>
                    <a:pt x="19486" y="31502"/>
                  </a:lnTo>
                  <a:lnTo>
                    <a:pt x="19486" y="31502"/>
                  </a:lnTo>
                  <a:lnTo>
                    <a:pt x="19202" y="31584"/>
                  </a:lnTo>
                  <a:lnTo>
                    <a:pt x="18999" y="31665"/>
                  </a:lnTo>
                  <a:lnTo>
                    <a:pt x="18796" y="31787"/>
                  </a:lnTo>
                  <a:lnTo>
                    <a:pt x="18634" y="32030"/>
                  </a:lnTo>
                  <a:lnTo>
                    <a:pt x="18634" y="32030"/>
                  </a:lnTo>
                  <a:lnTo>
                    <a:pt x="18349" y="32396"/>
                  </a:lnTo>
                  <a:lnTo>
                    <a:pt x="18146" y="32842"/>
                  </a:lnTo>
                  <a:lnTo>
                    <a:pt x="17984" y="33370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971;p45">
              <a:extLst>
                <a:ext uri="{FF2B5EF4-FFF2-40B4-BE49-F238E27FC236}">
                  <a16:creationId xmlns:a16="http://schemas.microsoft.com/office/drawing/2014/main" id="{E51CBD35-1E72-4AA3-9BCB-E52F16DD5D4D}"/>
                </a:ext>
              </a:extLst>
            </p:cNvPr>
            <p:cNvSpPr/>
            <p:nvPr/>
          </p:nvSpPr>
          <p:spPr>
            <a:xfrm rot="-1943498">
              <a:off x="-581253" y="124792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7" y="11936"/>
                  </a:moveTo>
                  <a:lnTo>
                    <a:pt x="33127" y="11936"/>
                  </a:lnTo>
                  <a:lnTo>
                    <a:pt x="32721" y="12950"/>
                  </a:lnTo>
                  <a:lnTo>
                    <a:pt x="32518" y="13478"/>
                  </a:lnTo>
                  <a:lnTo>
                    <a:pt x="32274" y="13965"/>
                  </a:lnTo>
                  <a:lnTo>
                    <a:pt x="31990" y="14412"/>
                  </a:lnTo>
                  <a:lnTo>
                    <a:pt x="31706" y="14899"/>
                  </a:lnTo>
                  <a:lnTo>
                    <a:pt x="31381" y="15305"/>
                  </a:lnTo>
                  <a:lnTo>
                    <a:pt x="31016" y="15711"/>
                  </a:lnTo>
                  <a:lnTo>
                    <a:pt x="31016" y="15711"/>
                  </a:lnTo>
                  <a:lnTo>
                    <a:pt x="30569" y="16157"/>
                  </a:lnTo>
                  <a:lnTo>
                    <a:pt x="30123" y="16563"/>
                  </a:lnTo>
                  <a:lnTo>
                    <a:pt x="29920" y="16766"/>
                  </a:lnTo>
                  <a:lnTo>
                    <a:pt x="29717" y="16969"/>
                  </a:lnTo>
                  <a:lnTo>
                    <a:pt x="29514" y="17213"/>
                  </a:lnTo>
                  <a:lnTo>
                    <a:pt x="29351" y="17497"/>
                  </a:lnTo>
                  <a:lnTo>
                    <a:pt x="29351" y="17497"/>
                  </a:lnTo>
                  <a:lnTo>
                    <a:pt x="29270" y="17741"/>
                  </a:lnTo>
                  <a:lnTo>
                    <a:pt x="29189" y="17984"/>
                  </a:lnTo>
                  <a:lnTo>
                    <a:pt x="29108" y="18512"/>
                  </a:lnTo>
                  <a:lnTo>
                    <a:pt x="29067" y="18999"/>
                  </a:lnTo>
                  <a:lnTo>
                    <a:pt x="29067" y="19527"/>
                  </a:lnTo>
                  <a:lnTo>
                    <a:pt x="29067" y="19527"/>
                  </a:lnTo>
                  <a:lnTo>
                    <a:pt x="29067" y="20136"/>
                  </a:lnTo>
                  <a:lnTo>
                    <a:pt x="29027" y="20623"/>
                  </a:lnTo>
                  <a:lnTo>
                    <a:pt x="28945" y="21029"/>
                  </a:lnTo>
                  <a:lnTo>
                    <a:pt x="28783" y="21394"/>
                  </a:lnTo>
                  <a:lnTo>
                    <a:pt x="28580" y="21678"/>
                  </a:lnTo>
                  <a:lnTo>
                    <a:pt x="28296" y="22003"/>
                  </a:lnTo>
                  <a:lnTo>
                    <a:pt x="27931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37" y="22896"/>
                  </a:lnTo>
                  <a:lnTo>
                    <a:pt x="26672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57" y="23708"/>
                  </a:lnTo>
                  <a:lnTo>
                    <a:pt x="25535" y="23871"/>
                  </a:lnTo>
                  <a:lnTo>
                    <a:pt x="25414" y="23992"/>
                  </a:lnTo>
                  <a:lnTo>
                    <a:pt x="25292" y="24155"/>
                  </a:lnTo>
                  <a:lnTo>
                    <a:pt x="25129" y="24520"/>
                  </a:lnTo>
                  <a:lnTo>
                    <a:pt x="24926" y="25007"/>
                  </a:lnTo>
                  <a:lnTo>
                    <a:pt x="24926" y="25007"/>
                  </a:lnTo>
                  <a:lnTo>
                    <a:pt x="24439" y="26306"/>
                  </a:lnTo>
                  <a:lnTo>
                    <a:pt x="23912" y="27646"/>
                  </a:lnTo>
                  <a:lnTo>
                    <a:pt x="23627" y="28295"/>
                  </a:lnTo>
                  <a:lnTo>
                    <a:pt x="23262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10" y="30000"/>
                  </a:lnTo>
                  <a:lnTo>
                    <a:pt x="22410" y="30000"/>
                  </a:lnTo>
                  <a:lnTo>
                    <a:pt x="22085" y="30285"/>
                  </a:lnTo>
                  <a:lnTo>
                    <a:pt x="21760" y="30528"/>
                  </a:lnTo>
                  <a:lnTo>
                    <a:pt x="21395" y="30731"/>
                  </a:lnTo>
                  <a:lnTo>
                    <a:pt x="21029" y="30893"/>
                  </a:lnTo>
                  <a:lnTo>
                    <a:pt x="20258" y="31218"/>
                  </a:lnTo>
                  <a:lnTo>
                    <a:pt x="19487" y="31502"/>
                  </a:lnTo>
                  <a:lnTo>
                    <a:pt x="19487" y="31502"/>
                  </a:lnTo>
                  <a:lnTo>
                    <a:pt x="19162" y="31584"/>
                  </a:lnTo>
                  <a:lnTo>
                    <a:pt x="18959" y="31665"/>
                  </a:lnTo>
                  <a:lnTo>
                    <a:pt x="18797" y="31787"/>
                  </a:lnTo>
                  <a:lnTo>
                    <a:pt x="18594" y="32030"/>
                  </a:lnTo>
                  <a:lnTo>
                    <a:pt x="18594" y="32030"/>
                  </a:lnTo>
                  <a:lnTo>
                    <a:pt x="18350" y="32396"/>
                  </a:lnTo>
                  <a:lnTo>
                    <a:pt x="18147" y="32842"/>
                  </a:lnTo>
                  <a:lnTo>
                    <a:pt x="17985" y="33370"/>
                  </a:lnTo>
                  <a:lnTo>
                    <a:pt x="17863" y="33898"/>
                  </a:lnTo>
                  <a:lnTo>
                    <a:pt x="17863" y="33898"/>
                  </a:lnTo>
                  <a:lnTo>
                    <a:pt x="17092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7" y="33816"/>
                  </a:lnTo>
                  <a:lnTo>
                    <a:pt x="14412" y="33735"/>
                  </a:lnTo>
                  <a:lnTo>
                    <a:pt x="13479" y="33573"/>
                  </a:lnTo>
                  <a:lnTo>
                    <a:pt x="12586" y="33329"/>
                  </a:lnTo>
                  <a:lnTo>
                    <a:pt x="11652" y="33045"/>
                  </a:lnTo>
                  <a:lnTo>
                    <a:pt x="10759" y="32720"/>
                  </a:lnTo>
                  <a:lnTo>
                    <a:pt x="9906" y="32355"/>
                  </a:lnTo>
                  <a:lnTo>
                    <a:pt x="9013" y="31949"/>
                  </a:lnTo>
                  <a:lnTo>
                    <a:pt x="9013" y="31949"/>
                  </a:lnTo>
                  <a:lnTo>
                    <a:pt x="8161" y="31462"/>
                  </a:lnTo>
                  <a:lnTo>
                    <a:pt x="8161" y="31462"/>
                  </a:lnTo>
                  <a:lnTo>
                    <a:pt x="7349" y="30934"/>
                  </a:lnTo>
                  <a:lnTo>
                    <a:pt x="6537" y="30325"/>
                  </a:lnTo>
                  <a:lnTo>
                    <a:pt x="5766" y="29716"/>
                  </a:lnTo>
                  <a:lnTo>
                    <a:pt x="5035" y="29026"/>
                  </a:lnTo>
                  <a:lnTo>
                    <a:pt x="4345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8" y="25819"/>
                  </a:lnTo>
                  <a:lnTo>
                    <a:pt x="2518" y="25819"/>
                  </a:lnTo>
                  <a:lnTo>
                    <a:pt x="2153" y="25210"/>
                  </a:lnTo>
                  <a:lnTo>
                    <a:pt x="1787" y="24561"/>
                  </a:lnTo>
                  <a:lnTo>
                    <a:pt x="1462" y="23871"/>
                  </a:lnTo>
                  <a:lnTo>
                    <a:pt x="1178" y="23221"/>
                  </a:lnTo>
                  <a:lnTo>
                    <a:pt x="935" y="22531"/>
                  </a:lnTo>
                  <a:lnTo>
                    <a:pt x="732" y="21841"/>
                  </a:lnTo>
                  <a:lnTo>
                    <a:pt x="529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4" y="19527"/>
                  </a:lnTo>
                  <a:lnTo>
                    <a:pt x="82" y="18553"/>
                  </a:lnTo>
                  <a:lnTo>
                    <a:pt x="1" y="17578"/>
                  </a:lnTo>
                  <a:lnTo>
                    <a:pt x="1" y="16604"/>
                  </a:lnTo>
                  <a:lnTo>
                    <a:pt x="1" y="16604"/>
                  </a:lnTo>
                  <a:lnTo>
                    <a:pt x="42" y="15549"/>
                  </a:lnTo>
                  <a:lnTo>
                    <a:pt x="163" y="14534"/>
                  </a:lnTo>
                  <a:lnTo>
                    <a:pt x="366" y="13519"/>
                  </a:lnTo>
                  <a:lnTo>
                    <a:pt x="610" y="12504"/>
                  </a:lnTo>
                  <a:lnTo>
                    <a:pt x="894" y="11489"/>
                  </a:lnTo>
                  <a:lnTo>
                    <a:pt x="1259" y="10515"/>
                  </a:lnTo>
                  <a:lnTo>
                    <a:pt x="1706" y="9581"/>
                  </a:lnTo>
                  <a:lnTo>
                    <a:pt x="2193" y="8647"/>
                  </a:lnTo>
                  <a:lnTo>
                    <a:pt x="2721" y="7754"/>
                  </a:lnTo>
                  <a:lnTo>
                    <a:pt x="3330" y="6902"/>
                  </a:lnTo>
                  <a:lnTo>
                    <a:pt x="3979" y="6049"/>
                  </a:lnTo>
                  <a:lnTo>
                    <a:pt x="4669" y="5278"/>
                  </a:lnTo>
                  <a:lnTo>
                    <a:pt x="5441" y="4507"/>
                  </a:lnTo>
                  <a:lnTo>
                    <a:pt x="6253" y="3817"/>
                  </a:lnTo>
                  <a:lnTo>
                    <a:pt x="7146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9" y="2152"/>
                  </a:lnTo>
                  <a:lnTo>
                    <a:pt x="9378" y="1827"/>
                  </a:lnTo>
                  <a:lnTo>
                    <a:pt x="10028" y="1503"/>
                  </a:lnTo>
                  <a:lnTo>
                    <a:pt x="10718" y="1218"/>
                  </a:lnTo>
                  <a:lnTo>
                    <a:pt x="11368" y="975"/>
                  </a:lnTo>
                  <a:lnTo>
                    <a:pt x="12058" y="731"/>
                  </a:lnTo>
                  <a:lnTo>
                    <a:pt x="12748" y="528"/>
                  </a:lnTo>
                  <a:lnTo>
                    <a:pt x="13438" y="366"/>
                  </a:lnTo>
                  <a:lnTo>
                    <a:pt x="13438" y="366"/>
                  </a:lnTo>
                  <a:lnTo>
                    <a:pt x="14169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20" y="41"/>
                  </a:lnTo>
                  <a:lnTo>
                    <a:pt x="17051" y="1"/>
                  </a:lnTo>
                  <a:lnTo>
                    <a:pt x="17782" y="41"/>
                  </a:lnTo>
                  <a:lnTo>
                    <a:pt x="18512" y="82"/>
                  </a:lnTo>
                  <a:lnTo>
                    <a:pt x="19203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4" y="813"/>
                  </a:lnTo>
                  <a:lnTo>
                    <a:pt x="22694" y="1015"/>
                  </a:lnTo>
                  <a:lnTo>
                    <a:pt x="23384" y="1300"/>
                  </a:lnTo>
                  <a:lnTo>
                    <a:pt x="24033" y="1584"/>
                  </a:lnTo>
                  <a:lnTo>
                    <a:pt x="24683" y="1909"/>
                  </a:lnTo>
                  <a:lnTo>
                    <a:pt x="24683" y="1909"/>
                  </a:lnTo>
                  <a:lnTo>
                    <a:pt x="25089" y="2112"/>
                  </a:lnTo>
                  <a:lnTo>
                    <a:pt x="25089" y="2112"/>
                  </a:lnTo>
                  <a:lnTo>
                    <a:pt x="25657" y="2436"/>
                  </a:lnTo>
                  <a:lnTo>
                    <a:pt x="26185" y="2761"/>
                  </a:lnTo>
                  <a:lnTo>
                    <a:pt x="26713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9" y="5278"/>
                  </a:lnTo>
                  <a:lnTo>
                    <a:pt x="29189" y="5278"/>
                  </a:lnTo>
                  <a:lnTo>
                    <a:pt x="29920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097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9" y="9013"/>
                  </a:lnTo>
                  <a:lnTo>
                    <a:pt x="32396" y="9987"/>
                  </a:lnTo>
                  <a:lnTo>
                    <a:pt x="32802" y="10961"/>
                  </a:lnTo>
                  <a:lnTo>
                    <a:pt x="33127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972;p45">
              <a:extLst>
                <a:ext uri="{FF2B5EF4-FFF2-40B4-BE49-F238E27FC236}">
                  <a16:creationId xmlns:a16="http://schemas.microsoft.com/office/drawing/2014/main" id="{4F42A2A1-8698-42F3-AB0E-10F0716C50AD}"/>
                </a:ext>
              </a:extLst>
            </p:cNvPr>
            <p:cNvSpPr/>
            <p:nvPr/>
          </p:nvSpPr>
          <p:spPr>
            <a:xfrm rot="-1943498">
              <a:off x="-592069" y="1301162"/>
              <a:ext cx="1265602" cy="1385273"/>
            </a:xfrm>
            <a:custGeom>
              <a:avLst/>
              <a:gdLst/>
              <a:ahLst/>
              <a:cxnLst/>
              <a:rect l="l" t="t" r="r" b="b"/>
              <a:pathLst>
                <a:path w="29189" h="31949" fill="none" extrusionOk="0">
                  <a:moveTo>
                    <a:pt x="29188" y="5278"/>
                  </a:moveTo>
                  <a:lnTo>
                    <a:pt x="29188" y="5278"/>
                  </a:lnTo>
                  <a:lnTo>
                    <a:pt x="28945" y="5968"/>
                  </a:lnTo>
                  <a:lnTo>
                    <a:pt x="28579" y="6699"/>
                  </a:lnTo>
                  <a:lnTo>
                    <a:pt x="28579" y="6699"/>
                  </a:lnTo>
                  <a:lnTo>
                    <a:pt x="28133" y="7673"/>
                  </a:lnTo>
                  <a:lnTo>
                    <a:pt x="27686" y="8566"/>
                  </a:lnTo>
                  <a:lnTo>
                    <a:pt x="27443" y="9013"/>
                  </a:lnTo>
                  <a:lnTo>
                    <a:pt x="27159" y="9419"/>
                  </a:lnTo>
                  <a:lnTo>
                    <a:pt x="26834" y="9865"/>
                  </a:lnTo>
                  <a:lnTo>
                    <a:pt x="26509" y="10231"/>
                  </a:lnTo>
                  <a:lnTo>
                    <a:pt x="26509" y="10231"/>
                  </a:lnTo>
                  <a:lnTo>
                    <a:pt x="26103" y="10677"/>
                  </a:lnTo>
                  <a:lnTo>
                    <a:pt x="25900" y="10921"/>
                  </a:lnTo>
                  <a:lnTo>
                    <a:pt x="25738" y="11164"/>
                  </a:lnTo>
                  <a:lnTo>
                    <a:pt x="25616" y="11408"/>
                  </a:lnTo>
                  <a:lnTo>
                    <a:pt x="25494" y="11692"/>
                  </a:lnTo>
                  <a:lnTo>
                    <a:pt x="25494" y="11976"/>
                  </a:lnTo>
                  <a:lnTo>
                    <a:pt x="25535" y="12260"/>
                  </a:lnTo>
                  <a:lnTo>
                    <a:pt x="25535" y="12260"/>
                  </a:lnTo>
                  <a:lnTo>
                    <a:pt x="25616" y="12626"/>
                  </a:lnTo>
                  <a:lnTo>
                    <a:pt x="25778" y="12950"/>
                  </a:lnTo>
                  <a:lnTo>
                    <a:pt x="25900" y="13275"/>
                  </a:lnTo>
                  <a:lnTo>
                    <a:pt x="25941" y="13641"/>
                  </a:lnTo>
                  <a:lnTo>
                    <a:pt x="25941" y="13641"/>
                  </a:lnTo>
                  <a:lnTo>
                    <a:pt x="25941" y="14047"/>
                  </a:lnTo>
                  <a:lnTo>
                    <a:pt x="25900" y="14412"/>
                  </a:lnTo>
                  <a:lnTo>
                    <a:pt x="25778" y="14777"/>
                  </a:lnTo>
                  <a:lnTo>
                    <a:pt x="25616" y="15143"/>
                  </a:lnTo>
                  <a:lnTo>
                    <a:pt x="25616" y="15143"/>
                  </a:lnTo>
                  <a:lnTo>
                    <a:pt x="25291" y="15752"/>
                  </a:lnTo>
                  <a:lnTo>
                    <a:pt x="24926" y="16279"/>
                  </a:lnTo>
                  <a:lnTo>
                    <a:pt x="24479" y="16766"/>
                  </a:lnTo>
                  <a:lnTo>
                    <a:pt x="24033" y="17213"/>
                  </a:lnTo>
                  <a:lnTo>
                    <a:pt x="24033" y="17213"/>
                  </a:lnTo>
                  <a:lnTo>
                    <a:pt x="23749" y="17416"/>
                  </a:lnTo>
                  <a:lnTo>
                    <a:pt x="23505" y="17619"/>
                  </a:lnTo>
                  <a:lnTo>
                    <a:pt x="22937" y="17944"/>
                  </a:lnTo>
                  <a:lnTo>
                    <a:pt x="22409" y="18268"/>
                  </a:lnTo>
                  <a:lnTo>
                    <a:pt x="21881" y="18593"/>
                  </a:lnTo>
                  <a:lnTo>
                    <a:pt x="21881" y="18593"/>
                  </a:lnTo>
                  <a:lnTo>
                    <a:pt x="21719" y="18756"/>
                  </a:lnTo>
                  <a:lnTo>
                    <a:pt x="21516" y="18959"/>
                  </a:lnTo>
                  <a:lnTo>
                    <a:pt x="21232" y="19405"/>
                  </a:lnTo>
                  <a:lnTo>
                    <a:pt x="20948" y="19852"/>
                  </a:lnTo>
                  <a:lnTo>
                    <a:pt x="20745" y="20298"/>
                  </a:lnTo>
                  <a:lnTo>
                    <a:pt x="20745" y="20298"/>
                  </a:lnTo>
                  <a:lnTo>
                    <a:pt x="20623" y="20664"/>
                  </a:lnTo>
                  <a:lnTo>
                    <a:pt x="20542" y="20988"/>
                  </a:lnTo>
                  <a:lnTo>
                    <a:pt x="20542" y="21272"/>
                  </a:lnTo>
                  <a:lnTo>
                    <a:pt x="20582" y="21597"/>
                  </a:lnTo>
                  <a:lnTo>
                    <a:pt x="20623" y="22166"/>
                  </a:lnTo>
                  <a:lnTo>
                    <a:pt x="20623" y="22450"/>
                  </a:lnTo>
                  <a:lnTo>
                    <a:pt x="20623" y="22774"/>
                  </a:lnTo>
                  <a:lnTo>
                    <a:pt x="20623" y="22774"/>
                  </a:lnTo>
                  <a:lnTo>
                    <a:pt x="20501" y="23221"/>
                  </a:lnTo>
                  <a:lnTo>
                    <a:pt x="20379" y="23586"/>
                  </a:lnTo>
                  <a:lnTo>
                    <a:pt x="20217" y="23911"/>
                  </a:lnTo>
                  <a:lnTo>
                    <a:pt x="20014" y="24155"/>
                  </a:lnTo>
                  <a:lnTo>
                    <a:pt x="19770" y="24398"/>
                  </a:lnTo>
                  <a:lnTo>
                    <a:pt x="19527" y="24561"/>
                  </a:lnTo>
                  <a:lnTo>
                    <a:pt x="19243" y="24682"/>
                  </a:lnTo>
                  <a:lnTo>
                    <a:pt x="18958" y="24764"/>
                  </a:lnTo>
                  <a:lnTo>
                    <a:pt x="18634" y="24804"/>
                  </a:lnTo>
                  <a:lnTo>
                    <a:pt x="18309" y="24845"/>
                  </a:lnTo>
                  <a:lnTo>
                    <a:pt x="17619" y="24804"/>
                  </a:lnTo>
                  <a:lnTo>
                    <a:pt x="16888" y="24723"/>
                  </a:lnTo>
                  <a:lnTo>
                    <a:pt x="16117" y="24601"/>
                  </a:lnTo>
                  <a:lnTo>
                    <a:pt x="16117" y="24601"/>
                  </a:lnTo>
                  <a:lnTo>
                    <a:pt x="15183" y="24439"/>
                  </a:lnTo>
                  <a:lnTo>
                    <a:pt x="14736" y="24398"/>
                  </a:lnTo>
                  <a:lnTo>
                    <a:pt x="14290" y="24358"/>
                  </a:lnTo>
                  <a:lnTo>
                    <a:pt x="13843" y="24358"/>
                  </a:lnTo>
                  <a:lnTo>
                    <a:pt x="13437" y="24439"/>
                  </a:lnTo>
                  <a:lnTo>
                    <a:pt x="13072" y="24520"/>
                  </a:lnTo>
                  <a:lnTo>
                    <a:pt x="12707" y="24682"/>
                  </a:lnTo>
                  <a:lnTo>
                    <a:pt x="12707" y="24682"/>
                  </a:lnTo>
                  <a:lnTo>
                    <a:pt x="12463" y="24845"/>
                  </a:lnTo>
                  <a:lnTo>
                    <a:pt x="12260" y="25007"/>
                  </a:lnTo>
                  <a:lnTo>
                    <a:pt x="12057" y="25210"/>
                  </a:lnTo>
                  <a:lnTo>
                    <a:pt x="11895" y="25413"/>
                  </a:lnTo>
                  <a:lnTo>
                    <a:pt x="11611" y="25900"/>
                  </a:lnTo>
                  <a:lnTo>
                    <a:pt x="11408" y="26428"/>
                  </a:lnTo>
                  <a:lnTo>
                    <a:pt x="11245" y="26996"/>
                  </a:lnTo>
                  <a:lnTo>
                    <a:pt x="11123" y="27565"/>
                  </a:lnTo>
                  <a:lnTo>
                    <a:pt x="11083" y="28133"/>
                  </a:lnTo>
                  <a:lnTo>
                    <a:pt x="11042" y="28661"/>
                  </a:lnTo>
                  <a:lnTo>
                    <a:pt x="11042" y="28661"/>
                  </a:lnTo>
                  <a:lnTo>
                    <a:pt x="11002" y="29310"/>
                  </a:lnTo>
                  <a:lnTo>
                    <a:pt x="10921" y="29676"/>
                  </a:lnTo>
                  <a:lnTo>
                    <a:pt x="10880" y="30000"/>
                  </a:lnTo>
                  <a:lnTo>
                    <a:pt x="10758" y="30325"/>
                  </a:lnTo>
                  <a:lnTo>
                    <a:pt x="10636" y="30650"/>
                  </a:lnTo>
                  <a:lnTo>
                    <a:pt x="10433" y="30934"/>
                  </a:lnTo>
                  <a:lnTo>
                    <a:pt x="10190" y="31178"/>
                  </a:lnTo>
                  <a:lnTo>
                    <a:pt x="10190" y="31178"/>
                  </a:lnTo>
                  <a:lnTo>
                    <a:pt x="9703" y="31584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973;p45">
              <a:extLst>
                <a:ext uri="{FF2B5EF4-FFF2-40B4-BE49-F238E27FC236}">
                  <a16:creationId xmlns:a16="http://schemas.microsoft.com/office/drawing/2014/main" id="{4BF193B0-C63E-44E9-A1A3-80692B4A93B2}"/>
                </a:ext>
              </a:extLst>
            </p:cNvPr>
            <p:cNvSpPr/>
            <p:nvPr/>
          </p:nvSpPr>
          <p:spPr>
            <a:xfrm rot="-1943498">
              <a:off x="-754607" y="1405117"/>
              <a:ext cx="1070227" cy="721708"/>
            </a:xfrm>
            <a:custGeom>
              <a:avLst/>
              <a:gdLst/>
              <a:ahLst/>
              <a:cxnLst/>
              <a:rect l="l" t="t" r="r" b="b"/>
              <a:pathLst>
                <a:path w="24683" h="16645" fill="none" extrusionOk="0">
                  <a:moveTo>
                    <a:pt x="24682" y="1909"/>
                  </a:moveTo>
                  <a:lnTo>
                    <a:pt x="24682" y="1909"/>
                  </a:lnTo>
                  <a:lnTo>
                    <a:pt x="24236" y="2233"/>
                  </a:lnTo>
                  <a:lnTo>
                    <a:pt x="23749" y="2558"/>
                  </a:lnTo>
                  <a:lnTo>
                    <a:pt x="23749" y="2558"/>
                  </a:lnTo>
                  <a:lnTo>
                    <a:pt x="23424" y="2761"/>
                  </a:lnTo>
                  <a:lnTo>
                    <a:pt x="23018" y="2923"/>
                  </a:lnTo>
                  <a:lnTo>
                    <a:pt x="22206" y="3248"/>
                  </a:lnTo>
                  <a:lnTo>
                    <a:pt x="21394" y="3532"/>
                  </a:lnTo>
                  <a:lnTo>
                    <a:pt x="21029" y="3735"/>
                  </a:lnTo>
                  <a:lnTo>
                    <a:pt x="20704" y="3938"/>
                  </a:lnTo>
                  <a:lnTo>
                    <a:pt x="20704" y="3938"/>
                  </a:lnTo>
                  <a:lnTo>
                    <a:pt x="20501" y="4101"/>
                  </a:lnTo>
                  <a:lnTo>
                    <a:pt x="20339" y="4263"/>
                  </a:lnTo>
                  <a:lnTo>
                    <a:pt x="20257" y="4466"/>
                  </a:lnTo>
                  <a:lnTo>
                    <a:pt x="20176" y="4750"/>
                  </a:lnTo>
                  <a:lnTo>
                    <a:pt x="20176" y="4750"/>
                  </a:lnTo>
                  <a:lnTo>
                    <a:pt x="20095" y="5197"/>
                  </a:lnTo>
                  <a:lnTo>
                    <a:pt x="20054" y="5562"/>
                  </a:lnTo>
                  <a:lnTo>
                    <a:pt x="20014" y="5927"/>
                  </a:lnTo>
                  <a:lnTo>
                    <a:pt x="19892" y="6333"/>
                  </a:lnTo>
                  <a:lnTo>
                    <a:pt x="19892" y="6333"/>
                  </a:lnTo>
                  <a:lnTo>
                    <a:pt x="19730" y="6658"/>
                  </a:lnTo>
                  <a:lnTo>
                    <a:pt x="19567" y="6942"/>
                  </a:lnTo>
                  <a:lnTo>
                    <a:pt x="19364" y="7186"/>
                  </a:lnTo>
                  <a:lnTo>
                    <a:pt x="19161" y="7389"/>
                  </a:lnTo>
                  <a:lnTo>
                    <a:pt x="18918" y="7551"/>
                  </a:lnTo>
                  <a:lnTo>
                    <a:pt x="18634" y="7714"/>
                  </a:lnTo>
                  <a:lnTo>
                    <a:pt x="17943" y="7998"/>
                  </a:lnTo>
                  <a:lnTo>
                    <a:pt x="17943" y="7998"/>
                  </a:lnTo>
                  <a:lnTo>
                    <a:pt x="17700" y="8079"/>
                  </a:lnTo>
                  <a:lnTo>
                    <a:pt x="17375" y="8120"/>
                  </a:lnTo>
                  <a:lnTo>
                    <a:pt x="16644" y="8201"/>
                  </a:lnTo>
                  <a:lnTo>
                    <a:pt x="14980" y="8323"/>
                  </a:lnTo>
                  <a:lnTo>
                    <a:pt x="14209" y="8404"/>
                  </a:lnTo>
                  <a:lnTo>
                    <a:pt x="13843" y="8485"/>
                  </a:lnTo>
                  <a:lnTo>
                    <a:pt x="13478" y="8607"/>
                  </a:lnTo>
                  <a:lnTo>
                    <a:pt x="13194" y="8729"/>
                  </a:lnTo>
                  <a:lnTo>
                    <a:pt x="12950" y="8891"/>
                  </a:lnTo>
                  <a:lnTo>
                    <a:pt x="12747" y="9094"/>
                  </a:lnTo>
                  <a:lnTo>
                    <a:pt x="12585" y="9337"/>
                  </a:lnTo>
                  <a:lnTo>
                    <a:pt x="12585" y="9337"/>
                  </a:lnTo>
                  <a:lnTo>
                    <a:pt x="12504" y="9662"/>
                  </a:lnTo>
                  <a:lnTo>
                    <a:pt x="12423" y="10028"/>
                  </a:lnTo>
                  <a:lnTo>
                    <a:pt x="12301" y="10718"/>
                  </a:lnTo>
                  <a:lnTo>
                    <a:pt x="12260" y="11042"/>
                  </a:lnTo>
                  <a:lnTo>
                    <a:pt x="12138" y="11367"/>
                  </a:lnTo>
                  <a:lnTo>
                    <a:pt x="12017" y="11692"/>
                  </a:lnTo>
                  <a:lnTo>
                    <a:pt x="11814" y="11976"/>
                  </a:lnTo>
                  <a:lnTo>
                    <a:pt x="11814" y="11976"/>
                  </a:lnTo>
                  <a:lnTo>
                    <a:pt x="11611" y="12179"/>
                  </a:lnTo>
                  <a:lnTo>
                    <a:pt x="11408" y="12382"/>
                  </a:lnTo>
                  <a:lnTo>
                    <a:pt x="10921" y="12666"/>
                  </a:lnTo>
                  <a:lnTo>
                    <a:pt x="10433" y="12910"/>
                  </a:lnTo>
                  <a:lnTo>
                    <a:pt x="9865" y="13072"/>
                  </a:lnTo>
                  <a:lnTo>
                    <a:pt x="9297" y="13153"/>
                  </a:lnTo>
                  <a:lnTo>
                    <a:pt x="8728" y="13235"/>
                  </a:lnTo>
                  <a:lnTo>
                    <a:pt x="8160" y="13275"/>
                  </a:lnTo>
                  <a:lnTo>
                    <a:pt x="7632" y="13275"/>
                  </a:lnTo>
                  <a:lnTo>
                    <a:pt x="7632" y="13275"/>
                  </a:lnTo>
                  <a:lnTo>
                    <a:pt x="6658" y="13275"/>
                  </a:lnTo>
                  <a:lnTo>
                    <a:pt x="6171" y="13275"/>
                  </a:lnTo>
                  <a:lnTo>
                    <a:pt x="5724" y="13356"/>
                  </a:lnTo>
                  <a:lnTo>
                    <a:pt x="5318" y="13478"/>
                  </a:lnTo>
                  <a:lnTo>
                    <a:pt x="5115" y="13559"/>
                  </a:lnTo>
                  <a:lnTo>
                    <a:pt x="4953" y="13681"/>
                  </a:lnTo>
                  <a:lnTo>
                    <a:pt x="4791" y="13803"/>
                  </a:lnTo>
                  <a:lnTo>
                    <a:pt x="4628" y="14006"/>
                  </a:lnTo>
                  <a:lnTo>
                    <a:pt x="4506" y="14209"/>
                  </a:lnTo>
                  <a:lnTo>
                    <a:pt x="4425" y="14452"/>
                  </a:lnTo>
                  <a:lnTo>
                    <a:pt x="4425" y="14452"/>
                  </a:lnTo>
                  <a:lnTo>
                    <a:pt x="4263" y="14858"/>
                  </a:lnTo>
                  <a:lnTo>
                    <a:pt x="4100" y="15224"/>
                  </a:lnTo>
                  <a:lnTo>
                    <a:pt x="3938" y="15508"/>
                  </a:lnTo>
                  <a:lnTo>
                    <a:pt x="3735" y="15711"/>
                  </a:lnTo>
                  <a:lnTo>
                    <a:pt x="3492" y="15914"/>
                  </a:lnTo>
                  <a:lnTo>
                    <a:pt x="3167" y="16076"/>
                  </a:lnTo>
                  <a:lnTo>
                    <a:pt x="2801" y="16239"/>
                  </a:lnTo>
                  <a:lnTo>
                    <a:pt x="2355" y="16401"/>
                  </a:lnTo>
                  <a:lnTo>
                    <a:pt x="2355" y="16401"/>
                  </a:lnTo>
                  <a:lnTo>
                    <a:pt x="1787" y="16523"/>
                  </a:lnTo>
                  <a:lnTo>
                    <a:pt x="1178" y="16604"/>
                  </a:lnTo>
                  <a:lnTo>
                    <a:pt x="609" y="16645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974;p45">
              <a:extLst>
                <a:ext uri="{FF2B5EF4-FFF2-40B4-BE49-F238E27FC236}">
                  <a16:creationId xmlns:a16="http://schemas.microsoft.com/office/drawing/2014/main" id="{3A09DF87-981F-4879-8BBF-F07E263C0800}"/>
                </a:ext>
              </a:extLst>
            </p:cNvPr>
            <p:cNvSpPr/>
            <p:nvPr/>
          </p:nvSpPr>
          <p:spPr>
            <a:xfrm rot="21267469">
              <a:off x="-275099" y="1640996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" name="Google Shape;975;p45">
              <a:extLst>
                <a:ext uri="{FF2B5EF4-FFF2-40B4-BE49-F238E27FC236}">
                  <a16:creationId xmlns:a16="http://schemas.microsoft.com/office/drawing/2014/main" id="{6B2CB6DB-7A13-42BA-BDB8-DB5E0A4FC5BB}"/>
                </a:ext>
              </a:extLst>
            </p:cNvPr>
            <p:cNvSpPr/>
            <p:nvPr/>
          </p:nvSpPr>
          <p:spPr>
            <a:xfrm rot="-1943498">
              <a:off x="-125926" y="1596779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fill="none" extrusionOk="0">
                  <a:moveTo>
                    <a:pt x="1868" y="1828"/>
                  </a:moveTo>
                  <a:lnTo>
                    <a:pt x="1868" y="1828"/>
                  </a:lnTo>
                  <a:lnTo>
                    <a:pt x="1544" y="2071"/>
                  </a:lnTo>
                  <a:lnTo>
                    <a:pt x="1544" y="2071"/>
                  </a:lnTo>
                  <a:lnTo>
                    <a:pt x="1422" y="2152"/>
                  </a:lnTo>
                  <a:lnTo>
                    <a:pt x="1422" y="2152"/>
                  </a:lnTo>
                  <a:lnTo>
                    <a:pt x="1341" y="2234"/>
                  </a:lnTo>
                  <a:lnTo>
                    <a:pt x="1341" y="2234"/>
                  </a:lnTo>
                  <a:lnTo>
                    <a:pt x="1259" y="2234"/>
                  </a:lnTo>
                  <a:lnTo>
                    <a:pt x="1259" y="2234"/>
                  </a:lnTo>
                  <a:lnTo>
                    <a:pt x="1178" y="2274"/>
                  </a:lnTo>
                  <a:lnTo>
                    <a:pt x="1138" y="2315"/>
                  </a:lnTo>
                  <a:lnTo>
                    <a:pt x="1138" y="2315"/>
                  </a:lnTo>
                  <a:lnTo>
                    <a:pt x="1016" y="2396"/>
                  </a:lnTo>
                  <a:lnTo>
                    <a:pt x="894" y="2396"/>
                  </a:lnTo>
                  <a:lnTo>
                    <a:pt x="894" y="2396"/>
                  </a:lnTo>
                  <a:lnTo>
                    <a:pt x="813" y="2437"/>
                  </a:lnTo>
                  <a:lnTo>
                    <a:pt x="772" y="2477"/>
                  </a:lnTo>
                  <a:lnTo>
                    <a:pt x="772" y="2477"/>
                  </a:lnTo>
                  <a:lnTo>
                    <a:pt x="651" y="2477"/>
                  </a:lnTo>
                  <a:lnTo>
                    <a:pt x="529" y="2477"/>
                  </a:lnTo>
                  <a:lnTo>
                    <a:pt x="529" y="2477"/>
                  </a:lnTo>
                  <a:lnTo>
                    <a:pt x="448" y="2477"/>
                  </a:lnTo>
                  <a:lnTo>
                    <a:pt x="448" y="2477"/>
                  </a:lnTo>
                  <a:lnTo>
                    <a:pt x="285" y="2477"/>
                  </a:lnTo>
                  <a:lnTo>
                    <a:pt x="285" y="2477"/>
                  </a:lnTo>
                  <a:lnTo>
                    <a:pt x="204" y="2437"/>
                  </a:lnTo>
                  <a:lnTo>
                    <a:pt x="123" y="2355"/>
                  </a:lnTo>
                  <a:lnTo>
                    <a:pt x="123" y="2355"/>
                  </a:lnTo>
                  <a:lnTo>
                    <a:pt x="42" y="2274"/>
                  </a:lnTo>
                  <a:lnTo>
                    <a:pt x="1" y="2152"/>
                  </a:lnTo>
                  <a:lnTo>
                    <a:pt x="1" y="1949"/>
                  </a:lnTo>
                  <a:lnTo>
                    <a:pt x="1" y="1949"/>
                  </a:lnTo>
                  <a:lnTo>
                    <a:pt x="42" y="1746"/>
                  </a:lnTo>
                  <a:lnTo>
                    <a:pt x="42" y="1746"/>
                  </a:lnTo>
                  <a:lnTo>
                    <a:pt x="204" y="1543"/>
                  </a:lnTo>
                  <a:lnTo>
                    <a:pt x="204" y="1543"/>
                  </a:lnTo>
                  <a:lnTo>
                    <a:pt x="245" y="1381"/>
                  </a:lnTo>
                  <a:lnTo>
                    <a:pt x="245" y="1381"/>
                  </a:lnTo>
                  <a:lnTo>
                    <a:pt x="326" y="1259"/>
                  </a:lnTo>
                  <a:lnTo>
                    <a:pt x="326" y="1259"/>
                  </a:lnTo>
                  <a:lnTo>
                    <a:pt x="407" y="1137"/>
                  </a:lnTo>
                  <a:lnTo>
                    <a:pt x="488" y="1016"/>
                  </a:lnTo>
                  <a:lnTo>
                    <a:pt x="488" y="1016"/>
                  </a:lnTo>
                  <a:lnTo>
                    <a:pt x="569" y="934"/>
                  </a:lnTo>
                  <a:lnTo>
                    <a:pt x="569" y="934"/>
                  </a:lnTo>
                  <a:lnTo>
                    <a:pt x="691" y="813"/>
                  </a:lnTo>
                  <a:lnTo>
                    <a:pt x="691" y="813"/>
                  </a:lnTo>
                  <a:lnTo>
                    <a:pt x="813" y="691"/>
                  </a:lnTo>
                  <a:lnTo>
                    <a:pt x="813" y="691"/>
                  </a:lnTo>
                  <a:lnTo>
                    <a:pt x="894" y="610"/>
                  </a:lnTo>
                  <a:lnTo>
                    <a:pt x="894" y="610"/>
                  </a:lnTo>
                  <a:lnTo>
                    <a:pt x="975" y="529"/>
                  </a:lnTo>
                  <a:lnTo>
                    <a:pt x="975" y="529"/>
                  </a:lnTo>
                  <a:lnTo>
                    <a:pt x="1056" y="488"/>
                  </a:lnTo>
                  <a:lnTo>
                    <a:pt x="1138" y="407"/>
                  </a:lnTo>
                  <a:lnTo>
                    <a:pt x="1138" y="407"/>
                  </a:lnTo>
                  <a:lnTo>
                    <a:pt x="1259" y="366"/>
                  </a:lnTo>
                  <a:lnTo>
                    <a:pt x="1259" y="366"/>
                  </a:lnTo>
                  <a:lnTo>
                    <a:pt x="1462" y="244"/>
                  </a:lnTo>
                  <a:lnTo>
                    <a:pt x="1462" y="244"/>
                  </a:lnTo>
                  <a:lnTo>
                    <a:pt x="1544" y="163"/>
                  </a:lnTo>
                  <a:lnTo>
                    <a:pt x="1544" y="163"/>
                  </a:lnTo>
                  <a:lnTo>
                    <a:pt x="1665" y="123"/>
                  </a:lnTo>
                  <a:lnTo>
                    <a:pt x="1665" y="123"/>
                  </a:lnTo>
                  <a:lnTo>
                    <a:pt x="2031" y="1"/>
                  </a:lnTo>
                  <a:lnTo>
                    <a:pt x="2031" y="1"/>
                  </a:lnTo>
                  <a:lnTo>
                    <a:pt x="2234" y="1"/>
                  </a:lnTo>
                  <a:lnTo>
                    <a:pt x="2396" y="41"/>
                  </a:lnTo>
                  <a:lnTo>
                    <a:pt x="2396" y="41"/>
                  </a:lnTo>
                  <a:lnTo>
                    <a:pt x="2477" y="82"/>
                  </a:lnTo>
                  <a:lnTo>
                    <a:pt x="2518" y="123"/>
                  </a:lnTo>
                  <a:lnTo>
                    <a:pt x="2518" y="123"/>
                  </a:lnTo>
                  <a:lnTo>
                    <a:pt x="2518" y="163"/>
                  </a:lnTo>
                  <a:lnTo>
                    <a:pt x="2599" y="204"/>
                  </a:lnTo>
                  <a:lnTo>
                    <a:pt x="2599" y="204"/>
                  </a:lnTo>
                  <a:lnTo>
                    <a:pt x="2640" y="244"/>
                  </a:lnTo>
                  <a:lnTo>
                    <a:pt x="2640" y="285"/>
                  </a:lnTo>
                  <a:lnTo>
                    <a:pt x="2640" y="285"/>
                  </a:lnTo>
                  <a:lnTo>
                    <a:pt x="2640" y="447"/>
                  </a:lnTo>
                  <a:lnTo>
                    <a:pt x="2640" y="610"/>
                  </a:lnTo>
                  <a:lnTo>
                    <a:pt x="2640" y="610"/>
                  </a:lnTo>
                  <a:lnTo>
                    <a:pt x="2558" y="894"/>
                  </a:lnTo>
                  <a:lnTo>
                    <a:pt x="2558" y="894"/>
                  </a:lnTo>
                  <a:lnTo>
                    <a:pt x="2356" y="1259"/>
                  </a:lnTo>
                  <a:lnTo>
                    <a:pt x="2112" y="1543"/>
                  </a:lnTo>
                  <a:lnTo>
                    <a:pt x="2112" y="1543"/>
                  </a:lnTo>
                  <a:lnTo>
                    <a:pt x="1868" y="18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977;p45">
              <a:extLst>
                <a:ext uri="{FF2B5EF4-FFF2-40B4-BE49-F238E27FC236}">
                  <a16:creationId xmlns:a16="http://schemas.microsoft.com/office/drawing/2014/main" id="{F7FA27FB-B725-4BAA-A241-4B68F9329F6E}"/>
                </a:ext>
              </a:extLst>
            </p:cNvPr>
            <p:cNvSpPr/>
            <p:nvPr/>
          </p:nvSpPr>
          <p:spPr>
            <a:xfrm rot="-1943498">
              <a:off x="-363389" y="1428324"/>
              <a:ext cx="121492" cy="61656"/>
            </a:xfrm>
            <a:custGeom>
              <a:avLst/>
              <a:gdLst/>
              <a:ahLst/>
              <a:cxnLst/>
              <a:rect l="l" t="t" r="r" b="b"/>
              <a:pathLst>
                <a:path w="2802" h="1422" extrusionOk="0">
                  <a:moveTo>
                    <a:pt x="1665" y="1"/>
                  </a:moveTo>
                  <a:lnTo>
                    <a:pt x="1543" y="41"/>
                  </a:lnTo>
                  <a:lnTo>
                    <a:pt x="1259" y="41"/>
                  </a:lnTo>
                  <a:lnTo>
                    <a:pt x="1137" y="82"/>
                  </a:lnTo>
                  <a:lnTo>
                    <a:pt x="1016" y="122"/>
                  </a:lnTo>
                  <a:lnTo>
                    <a:pt x="894" y="122"/>
                  </a:lnTo>
                  <a:lnTo>
                    <a:pt x="772" y="163"/>
                  </a:lnTo>
                  <a:lnTo>
                    <a:pt x="650" y="244"/>
                  </a:lnTo>
                  <a:lnTo>
                    <a:pt x="569" y="285"/>
                  </a:lnTo>
                  <a:lnTo>
                    <a:pt x="447" y="366"/>
                  </a:lnTo>
                  <a:lnTo>
                    <a:pt x="244" y="447"/>
                  </a:lnTo>
                  <a:lnTo>
                    <a:pt x="122" y="569"/>
                  </a:lnTo>
                  <a:lnTo>
                    <a:pt x="1" y="731"/>
                  </a:lnTo>
                  <a:lnTo>
                    <a:pt x="1" y="812"/>
                  </a:lnTo>
                  <a:lnTo>
                    <a:pt x="1" y="934"/>
                  </a:lnTo>
                  <a:lnTo>
                    <a:pt x="41" y="1056"/>
                  </a:lnTo>
                  <a:lnTo>
                    <a:pt x="163" y="1178"/>
                  </a:lnTo>
                  <a:lnTo>
                    <a:pt x="285" y="1259"/>
                  </a:lnTo>
                  <a:lnTo>
                    <a:pt x="407" y="1300"/>
                  </a:lnTo>
                  <a:lnTo>
                    <a:pt x="447" y="1300"/>
                  </a:lnTo>
                  <a:lnTo>
                    <a:pt x="528" y="1340"/>
                  </a:lnTo>
                  <a:lnTo>
                    <a:pt x="610" y="1381"/>
                  </a:lnTo>
                  <a:lnTo>
                    <a:pt x="934" y="1381"/>
                  </a:lnTo>
                  <a:lnTo>
                    <a:pt x="1016" y="1421"/>
                  </a:lnTo>
                  <a:lnTo>
                    <a:pt x="1137" y="1381"/>
                  </a:lnTo>
                  <a:lnTo>
                    <a:pt x="1462" y="1381"/>
                  </a:lnTo>
                  <a:lnTo>
                    <a:pt x="1787" y="1300"/>
                  </a:lnTo>
                  <a:lnTo>
                    <a:pt x="2112" y="1178"/>
                  </a:lnTo>
                  <a:lnTo>
                    <a:pt x="2396" y="1056"/>
                  </a:lnTo>
                  <a:lnTo>
                    <a:pt x="2599" y="853"/>
                  </a:lnTo>
                  <a:lnTo>
                    <a:pt x="2761" y="650"/>
                  </a:lnTo>
                  <a:lnTo>
                    <a:pt x="2802" y="609"/>
                  </a:lnTo>
                  <a:lnTo>
                    <a:pt x="2802" y="569"/>
                  </a:lnTo>
                  <a:lnTo>
                    <a:pt x="2761" y="488"/>
                  </a:lnTo>
                  <a:lnTo>
                    <a:pt x="2761" y="447"/>
                  </a:lnTo>
                  <a:lnTo>
                    <a:pt x="2721" y="366"/>
                  </a:lnTo>
                  <a:lnTo>
                    <a:pt x="2599" y="244"/>
                  </a:lnTo>
                  <a:lnTo>
                    <a:pt x="2477" y="163"/>
                  </a:lnTo>
                  <a:lnTo>
                    <a:pt x="2193" y="82"/>
                  </a:lnTo>
                  <a:lnTo>
                    <a:pt x="2071" y="41"/>
                  </a:lnTo>
                  <a:lnTo>
                    <a:pt x="1787" y="41"/>
                  </a:lnTo>
                  <a:lnTo>
                    <a:pt x="1665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979;p45">
              <a:extLst>
                <a:ext uri="{FF2B5EF4-FFF2-40B4-BE49-F238E27FC236}">
                  <a16:creationId xmlns:a16="http://schemas.microsoft.com/office/drawing/2014/main" id="{9F38CC65-426C-493B-BF94-E73FB447AD4F}"/>
                </a:ext>
              </a:extLst>
            </p:cNvPr>
            <p:cNvSpPr/>
            <p:nvPr/>
          </p:nvSpPr>
          <p:spPr>
            <a:xfrm rot="18900000">
              <a:off x="-462469" y="1944526"/>
              <a:ext cx="115270" cy="108327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" name="Google Shape;981;p45">
              <a:extLst>
                <a:ext uri="{FF2B5EF4-FFF2-40B4-BE49-F238E27FC236}">
                  <a16:creationId xmlns:a16="http://schemas.microsoft.com/office/drawing/2014/main" id="{C6336862-31B3-4008-AD42-738512162116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" name="Google Shape;983;p45">
              <a:extLst>
                <a:ext uri="{FF2B5EF4-FFF2-40B4-BE49-F238E27FC236}">
                  <a16:creationId xmlns:a16="http://schemas.microsoft.com/office/drawing/2014/main" id="{2A4A33B8-C985-4F1B-94A3-E35BC4D9F1CC}"/>
                </a:ext>
              </a:extLst>
            </p:cNvPr>
            <p:cNvSpPr/>
            <p:nvPr/>
          </p:nvSpPr>
          <p:spPr>
            <a:xfrm rot="19656502">
              <a:off x="653414" y="2254557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9C959D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" name="Google Shape;985;p45">
              <a:extLst>
                <a:ext uri="{FF2B5EF4-FFF2-40B4-BE49-F238E27FC236}">
                  <a16:creationId xmlns:a16="http://schemas.microsoft.com/office/drawing/2014/main" id="{85301056-7D47-4C75-8B96-B513B841F063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986;p45">
              <a:extLst>
                <a:ext uri="{FF2B5EF4-FFF2-40B4-BE49-F238E27FC236}">
                  <a16:creationId xmlns:a16="http://schemas.microsoft.com/office/drawing/2014/main" id="{76BC7CD9-D6F4-454A-AB5C-DE479204902C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987;p45">
              <a:extLst>
                <a:ext uri="{FF2B5EF4-FFF2-40B4-BE49-F238E27FC236}">
                  <a16:creationId xmlns:a16="http://schemas.microsoft.com/office/drawing/2014/main" id="{BFEE0227-151F-40AE-8D28-4B913135E10C}"/>
                </a:ext>
              </a:extLst>
            </p:cNvPr>
            <p:cNvSpPr/>
            <p:nvPr/>
          </p:nvSpPr>
          <p:spPr>
            <a:xfrm rot="19656502">
              <a:off x="688060" y="1722263"/>
              <a:ext cx="64848" cy="115939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991;p45">
              <a:extLst>
                <a:ext uri="{FF2B5EF4-FFF2-40B4-BE49-F238E27FC236}">
                  <a16:creationId xmlns:a16="http://schemas.microsoft.com/office/drawing/2014/main" id="{9F10BA40-9AE0-4DC2-9FE7-2D8E72DE9BBE}"/>
                </a:ext>
              </a:extLst>
            </p:cNvPr>
            <p:cNvSpPr/>
            <p:nvPr/>
          </p:nvSpPr>
          <p:spPr>
            <a:xfrm rot="19656502">
              <a:off x="179443" y="2081743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" name="Google Shape;993;p45">
              <a:extLst>
                <a:ext uri="{FF2B5EF4-FFF2-40B4-BE49-F238E27FC236}">
                  <a16:creationId xmlns:a16="http://schemas.microsoft.com/office/drawing/2014/main" id="{1BB9BEAC-3D26-4765-8F31-B7BAE2C1E69D}"/>
                </a:ext>
              </a:extLst>
            </p:cNvPr>
            <p:cNvSpPr/>
            <p:nvPr/>
          </p:nvSpPr>
          <p:spPr>
            <a:xfrm rot="19656502">
              <a:off x="422599" y="1719256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" name="Google Shape;995;p45">
              <a:extLst>
                <a:ext uri="{FF2B5EF4-FFF2-40B4-BE49-F238E27FC236}">
                  <a16:creationId xmlns:a16="http://schemas.microsoft.com/office/drawing/2014/main" id="{47E1948D-D847-41AC-A44B-81890272C1E2}"/>
                </a:ext>
              </a:extLst>
            </p:cNvPr>
            <p:cNvSpPr/>
            <p:nvPr/>
          </p:nvSpPr>
          <p:spPr>
            <a:xfrm rot="19656502">
              <a:off x="323139" y="1280797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" name="Google Shape;997;p45">
              <a:extLst>
                <a:ext uri="{FF2B5EF4-FFF2-40B4-BE49-F238E27FC236}">
                  <a16:creationId xmlns:a16="http://schemas.microsoft.com/office/drawing/2014/main" id="{BBCB31A1-AB11-436F-8DBA-8B60B6D91301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998;p45">
              <a:extLst>
                <a:ext uri="{FF2B5EF4-FFF2-40B4-BE49-F238E27FC236}">
                  <a16:creationId xmlns:a16="http://schemas.microsoft.com/office/drawing/2014/main" id="{6B27F7F5-59F7-43FE-A10A-D10752482DE7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999;p45">
              <a:extLst>
                <a:ext uri="{FF2B5EF4-FFF2-40B4-BE49-F238E27FC236}">
                  <a16:creationId xmlns:a16="http://schemas.microsoft.com/office/drawing/2014/main" id="{E0ABCA9C-C118-4AE1-B024-1B2923A1A328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000;p45">
              <a:extLst>
                <a:ext uri="{FF2B5EF4-FFF2-40B4-BE49-F238E27FC236}">
                  <a16:creationId xmlns:a16="http://schemas.microsoft.com/office/drawing/2014/main" id="{2B33EBAA-A1C1-4CA1-AC6A-CB20D80593F9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001;p45">
              <a:extLst>
                <a:ext uri="{FF2B5EF4-FFF2-40B4-BE49-F238E27FC236}">
                  <a16:creationId xmlns:a16="http://schemas.microsoft.com/office/drawing/2014/main" id="{AEA7F1A0-7DEF-4DF4-8DD4-583B6C162EEC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002;p45">
              <a:extLst>
                <a:ext uri="{FF2B5EF4-FFF2-40B4-BE49-F238E27FC236}">
                  <a16:creationId xmlns:a16="http://schemas.microsoft.com/office/drawing/2014/main" id="{8F31CA42-768F-4E11-834C-CA45557B20F5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003;p45">
              <a:extLst>
                <a:ext uri="{FF2B5EF4-FFF2-40B4-BE49-F238E27FC236}">
                  <a16:creationId xmlns:a16="http://schemas.microsoft.com/office/drawing/2014/main" id="{C904CF84-DED0-40D8-B751-23ED389B935F}"/>
                </a:ext>
              </a:extLst>
            </p:cNvPr>
            <p:cNvSpPr/>
            <p:nvPr/>
          </p:nvSpPr>
          <p:spPr>
            <a:xfrm rot="19656502">
              <a:off x="-628446" y="1268117"/>
              <a:ext cx="1492856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" name="Google Shape;1004;p45">
              <a:extLst>
                <a:ext uri="{FF2B5EF4-FFF2-40B4-BE49-F238E27FC236}">
                  <a16:creationId xmlns:a16="http://schemas.microsoft.com/office/drawing/2014/main" id="{62134137-60B1-4221-B908-BB8C3DA90F5C}"/>
                </a:ext>
              </a:extLst>
            </p:cNvPr>
            <p:cNvSpPr/>
            <p:nvPr/>
          </p:nvSpPr>
          <p:spPr>
            <a:xfrm rot="19656502">
              <a:off x="-584983" y="1293335"/>
              <a:ext cx="1230604" cy="1427794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A289A9"/>
                </a:solidFill>
              </a:endParaRPr>
            </a:p>
          </p:txBody>
        </p:sp>
      </p:grpSp>
      <p:grpSp>
        <p:nvGrpSpPr>
          <p:cNvPr id="219" name="Венера">
            <a:extLst>
              <a:ext uri="{FF2B5EF4-FFF2-40B4-BE49-F238E27FC236}">
                <a16:creationId xmlns:a16="http://schemas.microsoft.com/office/drawing/2014/main" id="{48B6ECEB-2972-45BB-AA6F-37A9AE5AD14C}"/>
              </a:ext>
            </a:extLst>
          </p:cNvPr>
          <p:cNvGrpSpPr/>
          <p:nvPr/>
        </p:nvGrpSpPr>
        <p:grpSpPr>
          <a:xfrm>
            <a:off x="3225900" y="1753626"/>
            <a:ext cx="811873" cy="813375"/>
            <a:chOff x="6260675" y="2436775"/>
            <a:chExt cx="1121200" cy="1123275"/>
          </a:xfrm>
        </p:grpSpPr>
        <p:sp>
          <p:nvSpPr>
            <p:cNvPr id="220" name="Google Shape;1457;p55">
              <a:extLst>
                <a:ext uri="{FF2B5EF4-FFF2-40B4-BE49-F238E27FC236}">
                  <a16:creationId xmlns:a16="http://schemas.microsoft.com/office/drawing/2014/main" id="{56AC2C23-900E-412E-A1B2-3AEFEB4CDFD0}"/>
                </a:ext>
              </a:extLst>
            </p:cNvPr>
            <p:cNvSpPr/>
            <p:nvPr/>
          </p:nvSpPr>
          <p:spPr>
            <a:xfrm>
              <a:off x="6312100" y="2436775"/>
              <a:ext cx="1069775" cy="685075"/>
            </a:xfrm>
            <a:custGeom>
              <a:avLst/>
              <a:gdLst/>
              <a:ahLst/>
              <a:cxnLst/>
              <a:rect l="l" t="t" r="r" b="b"/>
              <a:pathLst>
                <a:path w="42791" h="27403" extrusionOk="0">
                  <a:moveTo>
                    <a:pt x="4197" y="6913"/>
                  </a:moveTo>
                  <a:lnTo>
                    <a:pt x="3580" y="7571"/>
                  </a:lnTo>
                  <a:lnTo>
                    <a:pt x="2963" y="8270"/>
                  </a:lnTo>
                  <a:lnTo>
                    <a:pt x="2387" y="9011"/>
                  </a:lnTo>
                  <a:lnTo>
                    <a:pt x="1852" y="9793"/>
                  </a:lnTo>
                  <a:lnTo>
                    <a:pt x="2387" y="9052"/>
                  </a:lnTo>
                  <a:lnTo>
                    <a:pt x="2963" y="8312"/>
                  </a:lnTo>
                  <a:lnTo>
                    <a:pt x="3580" y="7612"/>
                  </a:lnTo>
                  <a:lnTo>
                    <a:pt x="4197" y="6913"/>
                  </a:lnTo>
                  <a:close/>
                  <a:moveTo>
                    <a:pt x="1358" y="10575"/>
                  </a:moveTo>
                  <a:lnTo>
                    <a:pt x="865" y="11356"/>
                  </a:lnTo>
                  <a:lnTo>
                    <a:pt x="412" y="12179"/>
                  </a:lnTo>
                  <a:lnTo>
                    <a:pt x="1" y="13043"/>
                  </a:lnTo>
                  <a:lnTo>
                    <a:pt x="412" y="12220"/>
                  </a:lnTo>
                  <a:lnTo>
                    <a:pt x="865" y="11397"/>
                  </a:lnTo>
                  <a:lnTo>
                    <a:pt x="1358" y="10575"/>
                  </a:lnTo>
                  <a:close/>
                  <a:moveTo>
                    <a:pt x="20367" y="0"/>
                  </a:moveTo>
                  <a:lnTo>
                    <a:pt x="19380" y="42"/>
                  </a:lnTo>
                  <a:lnTo>
                    <a:pt x="18392" y="83"/>
                  </a:lnTo>
                  <a:lnTo>
                    <a:pt x="17405" y="206"/>
                  </a:lnTo>
                  <a:lnTo>
                    <a:pt x="16458" y="330"/>
                  </a:lnTo>
                  <a:lnTo>
                    <a:pt x="15512" y="535"/>
                  </a:lnTo>
                  <a:lnTo>
                    <a:pt x="14566" y="782"/>
                  </a:lnTo>
                  <a:lnTo>
                    <a:pt x="13661" y="1029"/>
                  </a:lnTo>
                  <a:lnTo>
                    <a:pt x="12755" y="1317"/>
                  </a:lnTo>
                  <a:lnTo>
                    <a:pt x="11850" y="1687"/>
                  </a:lnTo>
                  <a:lnTo>
                    <a:pt x="10986" y="2058"/>
                  </a:lnTo>
                  <a:lnTo>
                    <a:pt x="10163" y="2469"/>
                  </a:lnTo>
                  <a:lnTo>
                    <a:pt x="9340" y="2922"/>
                  </a:lnTo>
                  <a:lnTo>
                    <a:pt x="8517" y="3374"/>
                  </a:lnTo>
                  <a:lnTo>
                    <a:pt x="7736" y="3909"/>
                  </a:lnTo>
                  <a:lnTo>
                    <a:pt x="6995" y="4444"/>
                  </a:lnTo>
                  <a:lnTo>
                    <a:pt x="6255" y="5020"/>
                  </a:lnTo>
                  <a:lnTo>
                    <a:pt x="5555" y="5596"/>
                  </a:lnTo>
                  <a:lnTo>
                    <a:pt x="4856" y="6254"/>
                  </a:lnTo>
                  <a:lnTo>
                    <a:pt x="4197" y="6913"/>
                  </a:lnTo>
                  <a:lnTo>
                    <a:pt x="4856" y="6295"/>
                  </a:lnTo>
                  <a:lnTo>
                    <a:pt x="5555" y="5637"/>
                  </a:lnTo>
                  <a:lnTo>
                    <a:pt x="6255" y="5061"/>
                  </a:lnTo>
                  <a:lnTo>
                    <a:pt x="6995" y="4485"/>
                  </a:lnTo>
                  <a:lnTo>
                    <a:pt x="7736" y="3950"/>
                  </a:lnTo>
                  <a:lnTo>
                    <a:pt x="8517" y="3457"/>
                  </a:lnTo>
                  <a:lnTo>
                    <a:pt x="9340" y="2963"/>
                  </a:lnTo>
                  <a:lnTo>
                    <a:pt x="10163" y="2510"/>
                  </a:lnTo>
                  <a:lnTo>
                    <a:pt x="10986" y="2099"/>
                  </a:lnTo>
                  <a:lnTo>
                    <a:pt x="11850" y="1728"/>
                  </a:lnTo>
                  <a:lnTo>
                    <a:pt x="12755" y="1399"/>
                  </a:lnTo>
                  <a:lnTo>
                    <a:pt x="13661" y="1111"/>
                  </a:lnTo>
                  <a:lnTo>
                    <a:pt x="14566" y="823"/>
                  </a:lnTo>
                  <a:lnTo>
                    <a:pt x="15512" y="618"/>
                  </a:lnTo>
                  <a:lnTo>
                    <a:pt x="16458" y="412"/>
                  </a:lnTo>
                  <a:lnTo>
                    <a:pt x="17405" y="288"/>
                  </a:lnTo>
                  <a:lnTo>
                    <a:pt x="18351" y="165"/>
                  </a:lnTo>
                  <a:lnTo>
                    <a:pt x="19339" y="83"/>
                  </a:lnTo>
                  <a:lnTo>
                    <a:pt x="20367" y="83"/>
                  </a:lnTo>
                  <a:lnTo>
                    <a:pt x="21643" y="124"/>
                  </a:lnTo>
                  <a:lnTo>
                    <a:pt x="22918" y="206"/>
                  </a:lnTo>
                  <a:lnTo>
                    <a:pt x="24152" y="412"/>
                  </a:lnTo>
                  <a:lnTo>
                    <a:pt x="25387" y="659"/>
                  </a:lnTo>
                  <a:lnTo>
                    <a:pt x="26580" y="988"/>
                  </a:lnTo>
                  <a:lnTo>
                    <a:pt x="27773" y="1358"/>
                  </a:lnTo>
                  <a:lnTo>
                    <a:pt x="28925" y="1811"/>
                  </a:lnTo>
                  <a:lnTo>
                    <a:pt x="30036" y="2304"/>
                  </a:lnTo>
                  <a:lnTo>
                    <a:pt x="30736" y="2634"/>
                  </a:lnTo>
                  <a:lnTo>
                    <a:pt x="31435" y="3045"/>
                  </a:lnTo>
                  <a:lnTo>
                    <a:pt x="32093" y="3415"/>
                  </a:lnTo>
                  <a:lnTo>
                    <a:pt x="32752" y="3827"/>
                  </a:lnTo>
                  <a:lnTo>
                    <a:pt x="33369" y="4279"/>
                  </a:lnTo>
                  <a:lnTo>
                    <a:pt x="34027" y="4732"/>
                  </a:lnTo>
                  <a:lnTo>
                    <a:pt x="34603" y="5226"/>
                  </a:lnTo>
                  <a:lnTo>
                    <a:pt x="35220" y="5719"/>
                  </a:lnTo>
                  <a:lnTo>
                    <a:pt x="35755" y="6254"/>
                  </a:lnTo>
                  <a:lnTo>
                    <a:pt x="36331" y="6789"/>
                  </a:lnTo>
                  <a:lnTo>
                    <a:pt x="36866" y="7365"/>
                  </a:lnTo>
                  <a:lnTo>
                    <a:pt x="37360" y="7941"/>
                  </a:lnTo>
                  <a:lnTo>
                    <a:pt x="37854" y="8517"/>
                  </a:lnTo>
                  <a:lnTo>
                    <a:pt x="38347" y="9134"/>
                  </a:lnTo>
                  <a:lnTo>
                    <a:pt x="38800" y="9752"/>
                  </a:lnTo>
                  <a:lnTo>
                    <a:pt x="39211" y="10410"/>
                  </a:lnTo>
                  <a:lnTo>
                    <a:pt x="39623" y="11068"/>
                  </a:lnTo>
                  <a:lnTo>
                    <a:pt x="40034" y="11768"/>
                  </a:lnTo>
                  <a:lnTo>
                    <a:pt x="40405" y="12426"/>
                  </a:lnTo>
                  <a:lnTo>
                    <a:pt x="40734" y="13167"/>
                  </a:lnTo>
                  <a:lnTo>
                    <a:pt x="41063" y="13866"/>
                  </a:lnTo>
                  <a:lnTo>
                    <a:pt x="41351" y="14607"/>
                  </a:lnTo>
                  <a:lnTo>
                    <a:pt x="41598" y="15347"/>
                  </a:lnTo>
                  <a:lnTo>
                    <a:pt x="41845" y="16088"/>
                  </a:lnTo>
                  <a:lnTo>
                    <a:pt x="42050" y="16870"/>
                  </a:lnTo>
                  <a:lnTo>
                    <a:pt x="42256" y="17651"/>
                  </a:lnTo>
                  <a:lnTo>
                    <a:pt x="42421" y="18433"/>
                  </a:lnTo>
                  <a:lnTo>
                    <a:pt x="42544" y="19215"/>
                  </a:lnTo>
                  <a:lnTo>
                    <a:pt x="42626" y="20038"/>
                  </a:lnTo>
                  <a:lnTo>
                    <a:pt x="42709" y="20861"/>
                  </a:lnTo>
                  <a:lnTo>
                    <a:pt x="42750" y="21684"/>
                  </a:lnTo>
                  <a:lnTo>
                    <a:pt x="42789" y="22474"/>
                  </a:lnTo>
                  <a:lnTo>
                    <a:pt x="42791" y="22424"/>
                  </a:lnTo>
                  <a:lnTo>
                    <a:pt x="42750" y="21272"/>
                  </a:lnTo>
                  <a:lnTo>
                    <a:pt x="42668" y="20120"/>
                  </a:lnTo>
                  <a:lnTo>
                    <a:pt x="42544" y="19009"/>
                  </a:lnTo>
                  <a:lnTo>
                    <a:pt x="42338" y="17898"/>
                  </a:lnTo>
                  <a:lnTo>
                    <a:pt x="42092" y="16829"/>
                  </a:lnTo>
                  <a:lnTo>
                    <a:pt x="41762" y="15759"/>
                  </a:lnTo>
                  <a:lnTo>
                    <a:pt x="41433" y="14730"/>
                  </a:lnTo>
                  <a:lnTo>
                    <a:pt x="41022" y="13702"/>
                  </a:lnTo>
                  <a:lnTo>
                    <a:pt x="40569" y="12714"/>
                  </a:lnTo>
                  <a:lnTo>
                    <a:pt x="40075" y="11727"/>
                  </a:lnTo>
                  <a:lnTo>
                    <a:pt x="39541" y="10821"/>
                  </a:lnTo>
                  <a:lnTo>
                    <a:pt x="38965" y="9875"/>
                  </a:lnTo>
                  <a:lnTo>
                    <a:pt x="38347" y="9011"/>
                  </a:lnTo>
                  <a:lnTo>
                    <a:pt x="37689" y="8147"/>
                  </a:lnTo>
                  <a:lnTo>
                    <a:pt x="36948" y="7365"/>
                  </a:lnTo>
                  <a:lnTo>
                    <a:pt x="36208" y="6583"/>
                  </a:lnTo>
                  <a:lnTo>
                    <a:pt x="35426" y="5843"/>
                  </a:lnTo>
                  <a:lnTo>
                    <a:pt x="34644" y="5143"/>
                  </a:lnTo>
                  <a:lnTo>
                    <a:pt x="33780" y="4444"/>
                  </a:lnTo>
                  <a:lnTo>
                    <a:pt x="32916" y="3827"/>
                  </a:lnTo>
                  <a:lnTo>
                    <a:pt x="32011" y="3251"/>
                  </a:lnTo>
                  <a:lnTo>
                    <a:pt x="31065" y="2716"/>
                  </a:lnTo>
                  <a:lnTo>
                    <a:pt x="30077" y="2222"/>
                  </a:lnTo>
                  <a:lnTo>
                    <a:pt x="29090" y="1770"/>
                  </a:lnTo>
                  <a:lnTo>
                    <a:pt x="28061" y="1358"/>
                  </a:lnTo>
                  <a:lnTo>
                    <a:pt x="27033" y="1029"/>
                  </a:lnTo>
                  <a:lnTo>
                    <a:pt x="25963" y="700"/>
                  </a:lnTo>
                  <a:lnTo>
                    <a:pt x="24893" y="453"/>
                  </a:lnTo>
                  <a:lnTo>
                    <a:pt x="23782" y="247"/>
                  </a:lnTo>
                  <a:lnTo>
                    <a:pt x="22671" y="124"/>
                  </a:lnTo>
                  <a:lnTo>
                    <a:pt x="21519" y="42"/>
                  </a:lnTo>
                  <a:lnTo>
                    <a:pt x="20367" y="0"/>
                  </a:lnTo>
                  <a:close/>
                  <a:moveTo>
                    <a:pt x="42789" y="22474"/>
                  </a:moveTo>
                  <a:lnTo>
                    <a:pt x="42750" y="23700"/>
                  </a:lnTo>
                  <a:lnTo>
                    <a:pt x="42742" y="23823"/>
                  </a:lnTo>
                  <a:lnTo>
                    <a:pt x="42750" y="23741"/>
                  </a:lnTo>
                  <a:lnTo>
                    <a:pt x="42791" y="22506"/>
                  </a:lnTo>
                  <a:lnTo>
                    <a:pt x="42789" y="22474"/>
                  </a:lnTo>
                  <a:close/>
                  <a:moveTo>
                    <a:pt x="42742" y="23823"/>
                  </a:moveTo>
                  <a:lnTo>
                    <a:pt x="42742" y="23823"/>
                  </a:lnTo>
                  <a:lnTo>
                    <a:pt x="42742" y="23823"/>
                  </a:lnTo>
                  <a:close/>
                  <a:moveTo>
                    <a:pt x="42742" y="23823"/>
                  </a:moveTo>
                  <a:lnTo>
                    <a:pt x="42626" y="24975"/>
                  </a:lnTo>
                  <a:lnTo>
                    <a:pt x="42489" y="26004"/>
                  </a:lnTo>
                  <a:lnTo>
                    <a:pt x="42668" y="24934"/>
                  </a:lnTo>
                  <a:lnTo>
                    <a:pt x="42742" y="23823"/>
                  </a:lnTo>
                  <a:close/>
                  <a:moveTo>
                    <a:pt x="42489" y="26004"/>
                  </a:moveTo>
                  <a:lnTo>
                    <a:pt x="42462" y="26168"/>
                  </a:lnTo>
                  <a:lnTo>
                    <a:pt x="42256" y="27403"/>
                  </a:lnTo>
                  <a:lnTo>
                    <a:pt x="42462" y="26209"/>
                  </a:lnTo>
                  <a:lnTo>
                    <a:pt x="42489" y="26004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458;p55">
              <a:extLst>
                <a:ext uri="{FF2B5EF4-FFF2-40B4-BE49-F238E27FC236}">
                  <a16:creationId xmlns:a16="http://schemas.microsoft.com/office/drawing/2014/main" id="{BC2FFAFF-1280-474A-97BF-5BCBB6D90039}"/>
                </a:ext>
              </a:extLst>
            </p:cNvPr>
            <p:cNvSpPr/>
            <p:nvPr/>
          </p:nvSpPr>
          <p:spPr>
            <a:xfrm>
              <a:off x="6580575" y="3365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1459;p55">
              <a:extLst>
                <a:ext uri="{FF2B5EF4-FFF2-40B4-BE49-F238E27FC236}">
                  <a16:creationId xmlns:a16="http://schemas.microsoft.com/office/drawing/2014/main" id="{CD9AA7AB-0E06-4C5E-9553-AE5863919640}"/>
                </a:ext>
              </a:extLst>
            </p:cNvPr>
            <p:cNvSpPr/>
            <p:nvPr/>
          </p:nvSpPr>
          <p:spPr>
            <a:xfrm>
              <a:off x="6589825" y="3364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1460;p55">
              <a:extLst>
                <a:ext uri="{FF2B5EF4-FFF2-40B4-BE49-F238E27FC236}">
                  <a16:creationId xmlns:a16="http://schemas.microsoft.com/office/drawing/2014/main" id="{9DE9A33A-26DD-4DE2-B49D-7D887FDB8F0C}"/>
                </a:ext>
              </a:extLst>
            </p:cNvPr>
            <p:cNvSpPr/>
            <p:nvPr/>
          </p:nvSpPr>
          <p:spPr>
            <a:xfrm>
              <a:off x="6568225" y="336457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247" y="42"/>
                  </a:lnTo>
                  <a:lnTo>
                    <a:pt x="494" y="42"/>
                  </a:lnTo>
                  <a:lnTo>
                    <a:pt x="494" y="42"/>
                  </a:lnTo>
                  <a:lnTo>
                    <a:pt x="247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1461;p55">
              <a:extLst>
                <a:ext uri="{FF2B5EF4-FFF2-40B4-BE49-F238E27FC236}">
                  <a16:creationId xmlns:a16="http://schemas.microsoft.com/office/drawing/2014/main" id="{A95EF79C-4A2C-41D4-9689-1674B361C371}"/>
                </a:ext>
              </a:extLst>
            </p:cNvPr>
            <p:cNvSpPr/>
            <p:nvPr/>
          </p:nvSpPr>
          <p:spPr>
            <a:xfrm>
              <a:off x="6786300" y="33532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1462;p55">
              <a:extLst>
                <a:ext uri="{FF2B5EF4-FFF2-40B4-BE49-F238E27FC236}">
                  <a16:creationId xmlns:a16="http://schemas.microsoft.com/office/drawing/2014/main" id="{5BB86059-0167-46EF-B527-F1C09B54963E}"/>
                </a:ext>
              </a:extLst>
            </p:cNvPr>
            <p:cNvSpPr/>
            <p:nvPr/>
          </p:nvSpPr>
          <p:spPr>
            <a:xfrm>
              <a:off x="6812000" y="3344000"/>
              <a:ext cx="1050" cy="1075"/>
            </a:xfrm>
            <a:custGeom>
              <a:avLst/>
              <a:gdLst/>
              <a:ahLst/>
              <a:cxnLst/>
              <a:rect l="l" t="t" r="r" b="b"/>
              <a:pathLst>
                <a:path w="42" h="43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463;p55">
              <a:extLst>
                <a:ext uri="{FF2B5EF4-FFF2-40B4-BE49-F238E27FC236}">
                  <a16:creationId xmlns:a16="http://schemas.microsoft.com/office/drawing/2014/main" id="{A1BE9870-5095-4534-9D3A-8DF1E263122C}"/>
                </a:ext>
              </a:extLst>
            </p:cNvPr>
            <p:cNvSpPr/>
            <p:nvPr/>
          </p:nvSpPr>
          <p:spPr>
            <a:xfrm>
              <a:off x="6928250" y="3340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464;p55">
              <a:extLst>
                <a:ext uri="{FF2B5EF4-FFF2-40B4-BE49-F238E27FC236}">
                  <a16:creationId xmlns:a16="http://schemas.microsoft.com/office/drawing/2014/main" id="{EEB8D6A4-6B45-47A0-8846-C46129AC1465}"/>
                </a:ext>
              </a:extLst>
            </p:cNvPr>
            <p:cNvSpPr/>
            <p:nvPr/>
          </p:nvSpPr>
          <p:spPr>
            <a:xfrm>
              <a:off x="6748225" y="3340925"/>
              <a:ext cx="38100" cy="12375"/>
            </a:xfrm>
            <a:custGeom>
              <a:avLst/>
              <a:gdLst/>
              <a:ahLst/>
              <a:cxnLst/>
              <a:rect l="l" t="t" r="r" b="b"/>
              <a:pathLst>
                <a:path w="1524" h="495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371" y="206"/>
                  </a:lnTo>
                  <a:lnTo>
                    <a:pt x="741" y="330"/>
                  </a:lnTo>
                  <a:lnTo>
                    <a:pt x="1153" y="453"/>
                  </a:lnTo>
                  <a:lnTo>
                    <a:pt x="1523" y="494"/>
                  </a:lnTo>
                  <a:lnTo>
                    <a:pt x="1523" y="494"/>
                  </a:lnTo>
                  <a:lnTo>
                    <a:pt x="1153" y="453"/>
                  </a:lnTo>
                  <a:lnTo>
                    <a:pt x="741" y="330"/>
                  </a:lnTo>
                  <a:lnTo>
                    <a:pt x="371" y="20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465;p55">
              <a:extLst>
                <a:ext uri="{FF2B5EF4-FFF2-40B4-BE49-F238E27FC236}">
                  <a16:creationId xmlns:a16="http://schemas.microsoft.com/office/drawing/2014/main" id="{91EE2875-B11C-459D-B9BC-EE38AAC89B56}"/>
                </a:ext>
              </a:extLst>
            </p:cNvPr>
            <p:cNvSpPr/>
            <p:nvPr/>
          </p:nvSpPr>
          <p:spPr>
            <a:xfrm>
              <a:off x="6908700" y="3339900"/>
              <a:ext cx="19575" cy="1050"/>
            </a:xfrm>
            <a:custGeom>
              <a:avLst/>
              <a:gdLst/>
              <a:ahLst/>
              <a:cxnLst/>
              <a:rect l="l" t="t" r="r" b="b"/>
              <a:pathLst>
                <a:path w="783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71" y="41"/>
                  </a:lnTo>
                  <a:lnTo>
                    <a:pt x="782" y="41"/>
                  </a:lnTo>
                  <a:lnTo>
                    <a:pt x="782" y="41"/>
                  </a:lnTo>
                  <a:lnTo>
                    <a:pt x="371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1466;p55">
              <a:extLst>
                <a:ext uri="{FF2B5EF4-FFF2-40B4-BE49-F238E27FC236}">
                  <a16:creationId xmlns:a16="http://schemas.microsoft.com/office/drawing/2014/main" id="{6B4B99DC-B61F-4821-B6A3-12FACCFC0B34}"/>
                </a:ext>
              </a:extLst>
            </p:cNvPr>
            <p:cNvSpPr/>
            <p:nvPr/>
          </p:nvSpPr>
          <p:spPr>
            <a:xfrm>
              <a:off x="6828475" y="3329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467;p55">
              <a:extLst>
                <a:ext uri="{FF2B5EF4-FFF2-40B4-BE49-F238E27FC236}">
                  <a16:creationId xmlns:a16="http://schemas.microsoft.com/office/drawing/2014/main" id="{D71406F1-9B22-4E1A-83C7-4771E775D524}"/>
                </a:ext>
              </a:extLst>
            </p:cNvPr>
            <p:cNvSpPr/>
            <p:nvPr/>
          </p:nvSpPr>
          <p:spPr>
            <a:xfrm>
              <a:off x="6840800" y="332652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48" y="42"/>
                  </a:lnTo>
                  <a:lnTo>
                    <a:pt x="495" y="42"/>
                  </a:lnTo>
                  <a:lnTo>
                    <a:pt x="495" y="42"/>
                  </a:lnTo>
                  <a:lnTo>
                    <a:pt x="248" y="4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468;p55">
              <a:extLst>
                <a:ext uri="{FF2B5EF4-FFF2-40B4-BE49-F238E27FC236}">
                  <a16:creationId xmlns:a16="http://schemas.microsoft.com/office/drawing/2014/main" id="{006FB919-4A9C-461B-B54F-BADAE530B807}"/>
                </a:ext>
              </a:extLst>
            </p:cNvPr>
            <p:cNvSpPr/>
            <p:nvPr/>
          </p:nvSpPr>
          <p:spPr>
            <a:xfrm>
              <a:off x="6840800" y="3326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1469;p55">
              <a:extLst>
                <a:ext uri="{FF2B5EF4-FFF2-40B4-BE49-F238E27FC236}">
                  <a16:creationId xmlns:a16="http://schemas.microsoft.com/office/drawing/2014/main" id="{8FE2333D-9C5E-4333-9B7E-140330972A89}"/>
                </a:ext>
              </a:extLst>
            </p:cNvPr>
            <p:cNvSpPr/>
            <p:nvPr/>
          </p:nvSpPr>
          <p:spPr>
            <a:xfrm>
              <a:off x="6629950" y="32956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1470;p55">
              <a:extLst>
                <a:ext uri="{FF2B5EF4-FFF2-40B4-BE49-F238E27FC236}">
                  <a16:creationId xmlns:a16="http://schemas.microsoft.com/office/drawing/2014/main" id="{619D450D-890C-492C-99EC-D54C219BBA9A}"/>
                </a:ext>
              </a:extLst>
            </p:cNvPr>
            <p:cNvSpPr/>
            <p:nvPr/>
          </p:nvSpPr>
          <p:spPr>
            <a:xfrm>
              <a:off x="6629950" y="3295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471;p55">
              <a:extLst>
                <a:ext uri="{FF2B5EF4-FFF2-40B4-BE49-F238E27FC236}">
                  <a16:creationId xmlns:a16="http://schemas.microsoft.com/office/drawing/2014/main" id="{2C1B6A3B-50B5-4C58-9963-920309B1AFA9}"/>
                </a:ext>
              </a:extLst>
            </p:cNvPr>
            <p:cNvSpPr/>
            <p:nvPr/>
          </p:nvSpPr>
          <p:spPr>
            <a:xfrm>
              <a:off x="6658750" y="3285375"/>
              <a:ext cx="35000" cy="10325"/>
            </a:xfrm>
            <a:custGeom>
              <a:avLst/>
              <a:gdLst/>
              <a:ahLst/>
              <a:cxnLst/>
              <a:rect l="l" t="t" r="r" b="b"/>
              <a:pathLst>
                <a:path w="1400" h="41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371" y="1"/>
                  </a:lnTo>
                  <a:lnTo>
                    <a:pt x="741" y="83"/>
                  </a:lnTo>
                  <a:lnTo>
                    <a:pt x="1070" y="248"/>
                  </a:lnTo>
                  <a:lnTo>
                    <a:pt x="1399" y="412"/>
                  </a:lnTo>
                  <a:lnTo>
                    <a:pt x="1399" y="412"/>
                  </a:lnTo>
                  <a:lnTo>
                    <a:pt x="1070" y="248"/>
                  </a:lnTo>
                  <a:lnTo>
                    <a:pt x="741" y="83"/>
                  </a:lnTo>
                  <a:lnTo>
                    <a:pt x="371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472;p55">
              <a:extLst>
                <a:ext uri="{FF2B5EF4-FFF2-40B4-BE49-F238E27FC236}">
                  <a16:creationId xmlns:a16="http://schemas.microsoft.com/office/drawing/2014/main" id="{53466521-3AB0-4272-A6CE-AF0118E16047}"/>
                </a:ext>
              </a:extLst>
            </p:cNvPr>
            <p:cNvSpPr/>
            <p:nvPr/>
          </p:nvSpPr>
          <p:spPr>
            <a:xfrm>
              <a:off x="6658750" y="3285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473;p55">
              <a:extLst>
                <a:ext uri="{FF2B5EF4-FFF2-40B4-BE49-F238E27FC236}">
                  <a16:creationId xmlns:a16="http://schemas.microsoft.com/office/drawing/2014/main" id="{CEC9BB46-CD3B-4C51-B53B-3DC7808397A3}"/>
                </a:ext>
              </a:extLst>
            </p:cNvPr>
            <p:cNvSpPr/>
            <p:nvPr/>
          </p:nvSpPr>
          <p:spPr>
            <a:xfrm>
              <a:off x="7069175" y="3256575"/>
              <a:ext cx="0" cy="1050"/>
            </a:xfrm>
            <a:custGeom>
              <a:avLst/>
              <a:gdLst/>
              <a:ahLst/>
              <a:cxnLst/>
              <a:rect l="l" t="t" r="r" b="b"/>
              <a:pathLst>
                <a:path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474;p55">
              <a:extLst>
                <a:ext uri="{FF2B5EF4-FFF2-40B4-BE49-F238E27FC236}">
                  <a16:creationId xmlns:a16="http://schemas.microsoft.com/office/drawing/2014/main" id="{284A0821-A410-41F6-84E0-D26EBC354E6E}"/>
                </a:ext>
              </a:extLst>
            </p:cNvPr>
            <p:cNvSpPr/>
            <p:nvPr/>
          </p:nvSpPr>
          <p:spPr>
            <a:xfrm>
              <a:off x="6326500" y="3168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475;p55">
              <a:extLst>
                <a:ext uri="{FF2B5EF4-FFF2-40B4-BE49-F238E27FC236}">
                  <a16:creationId xmlns:a16="http://schemas.microsoft.com/office/drawing/2014/main" id="{FBB95A0E-117C-4AEF-836C-A4BC234C13EA}"/>
                </a:ext>
              </a:extLst>
            </p:cNvPr>
            <p:cNvSpPr/>
            <p:nvPr/>
          </p:nvSpPr>
          <p:spPr>
            <a:xfrm>
              <a:off x="6301825" y="3162975"/>
              <a:ext cx="23675" cy="5175"/>
            </a:xfrm>
            <a:custGeom>
              <a:avLst/>
              <a:gdLst/>
              <a:ahLst/>
              <a:cxnLst/>
              <a:rect l="l" t="t" r="r" b="b"/>
              <a:pathLst>
                <a:path w="947" h="20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47" y="0"/>
                  </a:lnTo>
                  <a:lnTo>
                    <a:pt x="494" y="42"/>
                  </a:lnTo>
                  <a:lnTo>
                    <a:pt x="741" y="124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741" y="124"/>
                  </a:lnTo>
                  <a:lnTo>
                    <a:pt x="494" y="42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476;p55">
              <a:extLst>
                <a:ext uri="{FF2B5EF4-FFF2-40B4-BE49-F238E27FC236}">
                  <a16:creationId xmlns:a16="http://schemas.microsoft.com/office/drawing/2014/main" id="{D72EF66C-9DB2-43A2-87CC-C0FA704BE735}"/>
                </a:ext>
              </a:extLst>
            </p:cNvPr>
            <p:cNvSpPr/>
            <p:nvPr/>
          </p:nvSpPr>
          <p:spPr>
            <a:xfrm>
              <a:off x="6301825" y="3162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477;p55">
              <a:extLst>
                <a:ext uri="{FF2B5EF4-FFF2-40B4-BE49-F238E27FC236}">
                  <a16:creationId xmlns:a16="http://schemas.microsoft.com/office/drawing/2014/main" id="{8094E94D-754A-4EA0-845D-5A102955AE4C}"/>
                </a:ext>
              </a:extLst>
            </p:cNvPr>
            <p:cNvSpPr/>
            <p:nvPr/>
          </p:nvSpPr>
          <p:spPr>
            <a:xfrm>
              <a:off x="6732800" y="30436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478;p55">
              <a:extLst>
                <a:ext uri="{FF2B5EF4-FFF2-40B4-BE49-F238E27FC236}">
                  <a16:creationId xmlns:a16="http://schemas.microsoft.com/office/drawing/2014/main" id="{5B9D27FB-A6EB-4DCD-8CF8-C666E19E3A0F}"/>
                </a:ext>
              </a:extLst>
            </p:cNvPr>
            <p:cNvSpPr/>
            <p:nvPr/>
          </p:nvSpPr>
          <p:spPr>
            <a:xfrm>
              <a:off x="6723550" y="3010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479;p55">
              <a:extLst>
                <a:ext uri="{FF2B5EF4-FFF2-40B4-BE49-F238E27FC236}">
                  <a16:creationId xmlns:a16="http://schemas.microsoft.com/office/drawing/2014/main" id="{88880AA2-6852-42AC-B123-F3EE7C8CA23D}"/>
                </a:ext>
              </a:extLst>
            </p:cNvPr>
            <p:cNvSpPr/>
            <p:nvPr/>
          </p:nvSpPr>
          <p:spPr>
            <a:xfrm>
              <a:off x="6718400" y="3010750"/>
              <a:ext cx="5175" cy="25"/>
            </a:xfrm>
            <a:custGeom>
              <a:avLst/>
              <a:gdLst/>
              <a:ahLst/>
              <a:cxnLst/>
              <a:rect l="l" t="t" r="r" b="b"/>
              <a:pathLst>
                <a:path w="207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480;p55">
              <a:extLst>
                <a:ext uri="{FF2B5EF4-FFF2-40B4-BE49-F238E27FC236}">
                  <a16:creationId xmlns:a16="http://schemas.microsoft.com/office/drawing/2014/main" id="{00FBA13F-CB60-45AE-AC29-7225EA0DA1A8}"/>
                </a:ext>
              </a:extLst>
            </p:cNvPr>
            <p:cNvSpPr/>
            <p:nvPr/>
          </p:nvSpPr>
          <p:spPr>
            <a:xfrm>
              <a:off x="6717375" y="30107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481;p55">
              <a:extLst>
                <a:ext uri="{FF2B5EF4-FFF2-40B4-BE49-F238E27FC236}">
                  <a16:creationId xmlns:a16="http://schemas.microsoft.com/office/drawing/2014/main" id="{85D1DB96-DCFE-4DF7-B83F-293BCAEC32AF}"/>
                </a:ext>
              </a:extLst>
            </p:cNvPr>
            <p:cNvSpPr/>
            <p:nvPr/>
          </p:nvSpPr>
          <p:spPr>
            <a:xfrm>
              <a:off x="6744125" y="300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482;p55">
              <a:extLst>
                <a:ext uri="{FF2B5EF4-FFF2-40B4-BE49-F238E27FC236}">
                  <a16:creationId xmlns:a16="http://schemas.microsoft.com/office/drawing/2014/main" id="{900707B7-D31F-4B96-A561-5CDFE24FBD1F}"/>
                </a:ext>
              </a:extLst>
            </p:cNvPr>
            <p:cNvSpPr/>
            <p:nvPr/>
          </p:nvSpPr>
          <p:spPr>
            <a:xfrm>
              <a:off x="674412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483;p55">
              <a:extLst>
                <a:ext uri="{FF2B5EF4-FFF2-40B4-BE49-F238E27FC236}">
                  <a16:creationId xmlns:a16="http://schemas.microsoft.com/office/drawing/2014/main" id="{D96E49A0-837E-4FFC-9B6C-3388F6E82BA9}"/>
                </a:ext>
              </a:extLst>
            </p:cNvPr>
            <p:cNvSpPr/>
            <p:nvPr/>
          </p:nvSpPr>
          <p:spPr>
            <a:xfrm>
              <a:off x="6745150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484;p55">
              <a:extLst>
                <a:ext uri="{FF2B5EF4-FFF2-40B4-BE49-F238E27FC236}">
                  <a16:creationId xmlns:a16="http://schemas.microsoft.com/office/drawing/2014/main" id="{A3CC2149-CC72-4925-B487-2A18DAD95E17}"/>
                </a:ext>
              </a:extLst>
            </p:cNvPr>
            <p:cNvSpPr/>
            <p:nvPr/>
          </p:nvSpPr>
          <p:spPr>
            <a:xfrm>
              <a:off x="674617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485;p55">
              <a:extLst>
                <a:ext uri="{FF2B5EF4-FFF2-40B4-BE49-F238E27FC236}">
                  <a16:creationId xmlns:a16="http://schemas.microsoft.com/office/drawing/2014/main" id="{5542E96C-4EEE-44DA-8F8E-9C0EB0DB9421}"/>
                </a:ext>
              </a:extLst>
            </p:cNvPr>
            <p:cNvSpPr/>
            <p:nvPr/>
          </p:nvSpPr>
          <p:spPr>
            <a:xfrm>
              <a:off x="6625825" y="2977825"/>
              <a:ext cx="107000" cy="65850"/>
            </a:xfrm>
            <a:custGeom>
              <a:avLst/>
              <a:gdLst/>
              <a:ahLst/>
              <a:cxnLst/>
              <a:rect l="l" t="t" r="r" b="b"/>
              <a:pathLst>
                <a:path w="4280" h="2634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30" y="576"/>
                  </a:lnTo>
                  <a:lnTo>
                    <a:pt x="659" y="1152"/>
                  </a:lnTo>
                  <a:lnTo>
                    <a:pt x="865" y="1399"/>
                  </a:lnTo>
                  <a:lnTo>
                    <a:pt x="1112" y="1646"/>
                  </a:lnTo>
                  <a:lnTo>
                    <a:pt x="1317" y="1852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852" y="2181"/>
                  </a:lnTo>
                  <a:lnTo>
                    <a:pt x="2099" y="2305"/>
                  </a:lnTo>
                  <a:lnTo>
                    <a:pt x="2634" y="2469"/>
                  </a:lnTo>
                  <a:lnTo>
                    <a:pt x="3210" y="2593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4280" y="2634"/>
                  </a:lnTo>
                  <a:lnTo>
                    <a:pt x="4280" y="2634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3210" y="2593"/>
                  </a:lnTo>
                  <a:lnTo>
                    <a:pt x="2634" y="2469"/>
                  </a:lnTo>
                  <a:lnTo>
                    <a:pt x="2099" y="2305"/>
                  </a:lnTo>
                  <a:lnTo>
                    <a:pt x="1852" y="2181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317" y="1852"/>
                  </a:lnTo>
                  <a:lnTo>
                    <a:pt x="1112" y="1646"/>
                  </a:lnTo>
                  <a:lnTo>
                    <a:pt x="865" y="1399"/>
                  </a:lnTo>
                  <a:lnTo>
                    <a:pt x="659" y="1152"/>
                  </a:lnTo>
                  <a:lnTo>
                    <a:pt x="330" y="576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486;p55">
              <a:extLst>
                <a:ext uri="{FF2B5EF4-FFF2-40B4-BE49-F238E27FC236}">
                  <a16:creationId xmlns:a16="http://schemas.microsoft.com/office/drawing/2014/main" id="{06B0A5A5-8DE4-48DA-BCF0-66936A633240}"/>
                </a:ext>
              </a:extLst>
            </p:cNvPr>
            <p:cNvSpPr/>
            <p:nvPr/>
          </p:nvSpPr>
          <p:spPr>
            <a:xfrm>
              <a:off x="6625825" y="297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487;p55">
              <a:extLst>
                <a:ext uri="{FF2B5EF4-FFF2-40B4-BE49-F238E27FC236}">
                  <a16:creationId xmlns:a16="http://schemas.microsoft.com/office/drawing/2014/main" id="{B53EFF62-57E1-4A1A-AC8C-32DA078C899B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488;p55">
              <a:extLst>
                <a:ext uri="{FF2B5EF4-FFF2-40B4-BE49-F238E27FC236}">
                  <a16:creationId xmlns:a16="http://schemas.microsoft.com/office/drawing/2014/main" id="{FE2C6DD5-B449-45F5-AEAF-B567CDE781CF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489;p55">
              <a:extLst>
                <a:ext uri="{FF2B5EF4-FFF2-40B4-BE49-F238E27FC236}">
                  <a16:creationId xmlns:a16="http://schemas.microsoft.com/office/drawing/2014/main" id="{7A2689BE-1AB6-4C16-AA6E-7454016DD535}"/>
                </a:ext>
              </a:extLst>
            </p:cNvPr>
            <p:cNvSpPr/>
            <p:nvPr/>
          </p:nvSpPr>
          <p:spPr>
            <a:xfrm>
              <a:off x="6633025" y="2936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490;p55">
              <a:extLst>
                <a:ext uri="{FF2B5EF4-FFF2-40B4-BE49-F238E27FC236}">
                  <a16:creationId xmlns:a16="http://schemas.microsoft.com/office/drawing/2014/main" id="{99D7F2A3-C4CE-4AB3-A27F-08ECB95E48E5}"/>
                </a:ext>
              </a:extLst>
            </p:cNvPr>
            <p:cNvSpPr/>
            <p:nvPr/>
          </p:nvSpPr>
          <p:spPr>
            <a:xfrm>
              <a:off x="6620675" y="2929475"/>
              <a:ext cx="12375" cy="7225"/>
            </a:xfrm>
            <a:custGeom>
              <a:avLst/>
              <a:gdLst/>
              <a:ahLst/>
              <a:cxnLst/>
              <a:rect l="l" t="t" r="r" b="b"/>
              <a:pathLst>
                <a:path w="495" h="289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83" y="1"/>
                  </a:lnTo>
                  <a:lnTo>
                    <a:pt x="207" y="83"/>
                  </a:lnTo>
                  <a:lnTo>
                    <a:pt x="495" y="289"/>
                  </a:lnTo>
                  <a:lnTo>
                    <a:pt x="495" y="289"/>
                  </a:lnTo>
                  <a:lnTo>
                    <a:pt x="207" y="83"/>
                  </a:lnTo>
                  <a:lnTo>
                    <a:pt x="83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491;p55">
              <a:extLst>
                <a:ext uri="{FF2B5EF4-FFF2-40B4-BE49-F238E27FC236}">
                  <a16:creationId xmlns:a16="http://schemas.microsoft.com/office/drawing/2014/main" id="{2CAAF6DD-2DCF-40E6-BFB1-7D56645DC3C1}"/>
                </a:ext>
              </a:extLst>
            </p:cNvPr>
            <p:cNvSpPr/>
            <p:nvPr/>
          </p:nvSpPr>
          <p:spPr>
            <a:xfrm>
              <a:off x="6696800" y="2790625"/>
              <a:ext cx="1050" cy="1050"/>
            </a:xfrm>
            <a:custGeom>
              <a:avLst/>
              <a:gdLst/>
              <a:ahLst/>
              <a:cxnLst/>
              <a:rect l="l" t="t" r="r" b="b"/>
              <a:pathLst>
                <a:path w="42" h="42" fill="none" extrusionOk="0">
                  <a:moveTo>
                    <a:pt x="42" y="0"/>
                  </a:moveTo>
                  <a:lnTo>
                    <a:pt x="42" y="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492;p55">
              <a:extLst>
                <a:ext uri="{FF2B5EF4-FFF2-40B4-BE49-F238E27FC236}">
                  <a16:creationId xmlns:a16="http://schemas.microsoft.com/office/drawing/2014/main" id="{1A4FF87C-6EF6-481E-A7AE-07D4683E34C4}"/>
                </a:ext>
              </a:extLst>
            </p:cNvPr>
            <p:cNvSpPr/>
            <p:nvPr/>
          </p:nvSpPr>
          <p:spPr>
            <a:xfrm>
              <a:off x="6730750" y="2787525"/>
              <a:ext cx="121400" cy="66900"/>
            </a:xfrm>
            <a:custGeom>
              <a:avLst/>
              <a:gdLst/>
              <a:ahLst/>
              <a:cxnLst/>
              <a:rect l="l" t="t" r="r" b="b"/>
              <a:pathLst>
                <a:path w="4856" h="267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741" y="42"/>
                  </a:lnTo>
                  <a:lnTo>
                    <a:pt x="1482" y="165"/>
                  </a:lnTo>
                  <a:lnTo>
                    <a:pt x="2181" y="371"/>
                  </a:lnTo>
                  <a:lnTo>
                    <a:pt x="2839" y="700"/>
                  </a:lnTo>
                  <a:lnTo>
                    <a:pt x="3169" y="865"/>
                  </a:lnTo>
                  <a:lnTo>
                    <a:pt x="3457" y="1070"/>
                  </a:lnTo>
                  <a:lnTo>
                    <a:pt x="3745" y="1276"/>
                  </a:lnTo>
                  <a:lnTo>
                    <a:pt x="3991" y="1523"/>
                  </a:lnTo>
                  <a:lnTo>
                    <a:pt x="4238" y="1770"/>
                  </a:lnTo>
                  <a:lnTo>
                    <a:pt x="4485" y="2058"/>
                  </a:lnTo>
                  <a:lnTo>
                    <a:pt x="4650" y="2346"/>
                  </a:lnTo>
                  <a:lnTo>
                    <a:pt x="4855" y="2675"/>
                  </a:lnTo>
                  <a:lnTo>
                    <a:pt x="4855" y="2675"/>
                  </a:lnTo>
                  <a:lnTo>
                    <a:pt x="4650" y="2346"/>
                  </a:lnTo>
                  <a:lnTo>
                    <a:pt x="4485" y="2058"/>
                  </a:lnTo>
                  <a:lnTo>
                    <a:pt x="4238" y="1770"/>
                  </a:lnTo>
                  <a:lnTo>
                    <a:pt x="3991" y="1523"/>
                  </a:lnTo>
                  <a:lnTo>
                    <a:pt x="3745" y="1276"/>
                  </a:lnTo>
                  <a:lnTo>
                    <a:pt x="3457" y="1070"/>
                  </a:lnTo>
                  <a:lnTo>
                    <a:pt x="3169" y="865"/>
                  </a:lnTo>
                  <a:lnTo>
                    <a:pt x="2839" y="700"/>
                  </a:lnTo>
                  <a:lnTo>
                    <a:pt x="2181" y="371"/>
                  </a:lnTo>
                  <a:lnTo>
                    <a:pt x="1482" y="165"/>
                  </a:lnTo>
                  <a:lnTo>
                    <a:pt x="741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493;p55">
              <a:extLst>
                <a:ext uri="{FF2B5EF4-FFF2-40B4-BE49-F238E27FC236}">
                  <a16:creationId xmlns:a16="http://schemas.microsoft.com/office/drawing/2014/main" id="{03ADC916-CB0B-4C42-967F-1F1E11F5ECCB}"/>
                </a:ext>
              </a:extLst>
            </p:cNvPr>
            <p:cNvSpPr/>
            <p:nvPr/>
          </p:nvSpPr>
          <p:spPr>
            <a:xfrm>
              <a:off x="6730750" y="2787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494;p55">
              <a:extLst>
                <a:ext uri="{FF2B5EF4-FFF2-40B4-BE49-F238E27FC236}">
                  <a16:creationId xmlns:a16="http://schemas.microsoft.com/office/drawing/2014/main" id="{75DA43E8-9111-4C90-80C7-701DD9123EC4}"/>
                </a:ext>
              </a:extLst>
            </p:cNvPr>
            <p:cNvSpPr/>
            <p:nvPr/>
          </p:nvSpPr>
          <p:spPr>
            <a:xfrm>
              <a:off x="6472575" y="273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495;p55">
              <a:extLst>
                <a:ext uri="{FF2B5EF4-FFF2-40B4-BE49-F238E27FC236}">
                  <a16:creationId xmlns:a16="http://schemas.microsoft.com/office/drawing/2014/main" id="{6BB621B4-BD78-410F-9C6A-F9CBA6F78286}"/>
                </a:ext>
              </a:extLst>
            </p:cNvPr>
            <p:cNvSpPr/>
            <p:nvPr/>
          </p:nvSpPr>
          <p:spPr>
            <a:xfrm>
              <a:off x="6433475" y="2704200"/>
              <a:ext cx="39125" cy="29875"/>
            </a:xfrm>
            <a:custGeom>
              <a:avLst/>
              <a:gdLst/>
              <a:ahLst/>
              <a:cxnLst/>
              <a:rect l="l" t="t" r="r" b="b"/>
              <a:pathLst>
                <a:path w="1565" h="1195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4" y="248"/>
                  </a:lnTo>
                  <a:lnTo>
                    <a:pt x="247" y="454"/>
                  </a:lnTo>
                  <a:lnTo>
                    <a:pt x="412" y="659"/>
                  </a:lnTo>
                  <a:lnTo>
                    <a:pt x="577" y="824"/>
                  </a:lnTo>
                  <a:lnTo>
                    <a:pt x="823" y="988"/>
                  </a:lnTo>
                  <a:lnTo>
                    <a:pt x="1070" y="1071"/>
                  </a:lnTo>
                  <a:lnTo>
                    <a:pt x="1317" y="1153"/>
                  </a:lnTo>
                  <a:lnTo>
                    <a:pt x="1564" y="1194"/>
                  </a:lnTo>
                  <a:lnTo>
                    <a:pt x="1564" y="1194"/>
                  </a:lnTo>
                  <a:lnTo>
                    <a:pt x="1317" y="1153"/>
                  </a:lnTo>
                  <a:lnTo>
                    <a:pt x="1070" y="1071"/>
                  </a:lnTo>
                  <a:lnTo>
                    <a:pt x="823" y="988"/>
                  </a:lnTo>
                  <a:lnTo>
                    <a:pt x="577" y="824"/>
                  </a:lnTo>
                  <a:lnTo>
                    <a:pt x="412" y="659"/>
                  </a:lnTo>
                  <a:lnTo>
                    <a:pt x="247" y="454"/>
                  </a:lnTo>
                  <a:lnTo>
                    <a:pt x="124" y="248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496;p55">
              <a:extLst>
                <a:ext uri="{FF2B5EF4-FFF2-40B4-BE49-F238E27FC236}">
                  <a16:creationId xmlns:a16="http://schemas.microsoft.com/office/drawing/2014/main" id="{C49809E0-84BC-46C4-9E2B-5E512805AEE4}"/>
                </a:ext>
              </a:extLst>
            </p:cNvPr>
            <p:cNvSpPr/>
            <p:nvPr/>
          </p:nvSpPr>
          <p:spPr>
            <a:xfrm>
              <a:off x="6433475" y="27031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497;p55">
              <a:extLst>
                <a:ext uri="{FF2B5EF4-FFF2-40B4-BE49-F238E27FC236}">
                  <a16:creationId xmlns:a16="http://schemas.microsoft.com/office/drawing/2014/main" id="{F9A26DF6-48AE-4D6F-96EE-E23B106CE6AA}"/>
                </a:ext>
              </a:extLst>
            </p:cNvPr>
            <p:cNvSpPr/>
            <p:nvPr/>
          </p:nvSpPr>
          <p:spPr>
            <a:xfrm>
              <a:off x="6306950" y="2702150"/>
              <a:ext cx="126550" cy="284950"/>
            </a:xfrm>
            <a:custGeom>
              <a:avLst/>
              <a:gdLst/>
              <a:ahLst/>
              <a:cxnLst/>
              <a:rect l="l" t="t" r="r" b="b"/>
              <a:pathLst>
                <a:path w="5062" h="11398" fill="none" extrusionOk="0">
                  <a:moveTo>
                    <a:pt x="5062" y="1"/>
                  </a:moveTo>
                  <a:lnTo>
                    <a:pt x="5062" y="1"/>
                  </a:lnTo>
                  <a:lnTo>
                    <a:pt x="4691" y="206"/>
                  </a:lnTo>
                  <a:lnTo>
                    <a:pt x="4362" y="453"/>
                  </a:lnTo>
                  <a:lnTo>
                    <a:pt x="4074" y="741"/>
                  </a:lnTo>
                  <a:lnTo>
                    <a:pt x="3827" y="1112"/>
                  </a:lnTo>
                  <a:lnTo>
                    <a:pt x="3622" y="1482"/>
                  </a:lnTo>
                  <a:lnTo>
                    <a:pt x="3416" y="1852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2305" y="4815"/>
                  </a:lnTo>
                  <a:lnTo>
                    <a:pt x="1523" y="6995"/>
                  </a:lnTo>
                  <a:lnTo>
                    <a:pt x="783" y="9176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1" y="10534"/>
                  </a:lnTo>
                  <a:lnTo>
                    <a:pt x="1" y="9670"/>
                  </a:lnTo>
                  <a:lnTo>
                    <a:pt x="1" y="9670"/>
                  </a:lnTo>
                  <a:lnTo>
                    <a:pt x="1" y="10534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783" y="9176"/>
                  </a:lnTo>
                  <a:lnTo>
                    <a:pt x="1523" y="6995"/>
                  </a:lnTo>
                  <a:lnTo>
                    <a:pt x="2305" y="4815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3416" y="1852"/>
                  </a:lnTo>
                  <a:lnTo>
                    <a:pt x="3622" y="1482"/>
                  </a:lnTo>
                  <a:lnTo>
                    <a:pt x="3827" y="1112"/>
                  </a:lnTo>
                  <a:lnTo>
                    <a:pt x="4074" y="741"/>
                  </a:lnTo>
                  <a:lnTo>
                    <a:pt x="4362" y="453"/>
                  </a:lnTo>
                  <a:lnTo>
                    <a:pt x="4691" y="206"/>
                  </a:lnTo>
                  <a:lnTo>
                    <a:pt x="5062" y="1"/>
                  </a:lnTo>
                  <a:lnTo>
                    <a:pt x="5062" y="1"/>
                  </a:lnTo>
                  <a:lnTo>
                    <a:pt x="5062" y="42"/>
                  </a:lnTo>
                  <a:lnTo>
                    <a:pt x="5062" y="42"/>
                  </a:lnTo>
                  <a:lnTo>
                    <a:pt x="50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498;p55">
              <a:extLst>
                <a:ext uri="{FF2B5EF4-FFF2-40B4-BE49-F238E27FC236}">
                  <a16:creationId xmlns:a16="http://schemas.microsoft.com/office/drawing/2014/main" id="{83B525B7-76C4-4626-B25A-4F7E25A5B735}"/>
                </a:ext>
              </a:extLst>
            </p:cNvPr>
            <p:cNvSpPr/>
            <p:nvPr/>
          </p:nvSpPr>
          <p:spPr>
            <a:xfrm>
              <a:off x="6551775" y="2656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499;p55">
              <a:extLst>
                <a:ext uri="{FF2B5EF4-FFF2-40B4-BE49-F238E27FC236}">
                  <a16:creationId xmlns:a16="http://schemas.microsoft.com/office/drawing/2014/main" id="{B5E313FE-FB25-4CA5-A547-09E256B14F9D}"/>
                </a:ext>
              </a:extLst>
            </p:cNvPr>
            <p:cNvSpPr/>
            <p:nvPr/>
          </p:nvSpPr>
          <p:spPr>
            <a:xfrm>
              <a:off x="6567200" y="2632200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500;p55">
              <a:extLst>
                <a:ext uri="{FF2B5EF4-FFF2-40B4-BE49-F238E27FC236}">
                  <a16:creationId xmlns:a16="http://schemas.microsoft.com/office/drawing/2014/main" id="{B4E5B674-4B70-4FC3-9736-9FC06CA21D3B}"/>
                </a:ext>
              </a:extLst>
            </p:cNvPr>
            <p:cNvSpPr/>
            <p:nvPr/>
          </p:nvSpPr>
          <p:spPr>
            <a:xfrm>
              <a:off x="7019800" y="2538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501;p55">
              <a:extLst>
                <a:ext uri="{FF2B5EF4-FFF2-40B4-BE49-F238E27FC236}">
                  <a16:creationId xmlns:a16="http://schemas.microsoft.com/office/drawing/2014/main" id="{42A5A49E-4754-48A7-946F-C2C251AB032C}"/>
                </a:ext>
              </a:extLst>
            </p:cNvPr>
            <p:cNvSpPr/>
            <p:nvPr/>
          </p:nvSpPr>
          <p:spPr>
            <a:xfrm>
              <a:off x="7019800" y="2538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502;p55">
              <a:extLst>
                <a:ext uri="{FF2B5EF4-FFF2-40B4-BE49-F238E27FC236}">
                  <a16:creationId xmlns:a16="http://schemas.microsoft.com/office/drawing/2014/main" id="{A744E5BA-42F1-4129-A571-28E517C691BA}"/>
                </a:ext>
              </a:extLst>
            </p:cNvPr>
            <p:cNvSpPr/>
            <p:nvPr/>
          </p:nvSpPr>
          <p:spPr>
            <a:xfrm>
              <a:off x="7042425" y="2519050"/>
              <a:ext cx="11325" cy="5175"/>
            </a:xfrm>
            <a:custGeom>
              <a:avLst/>
              <a:gdLst/>
              <a:ahLst/>
              <a:cxnLst/>
              <a:rect l="l" t="t" r="r" b="b"/>
              <a:pathLst>
                <a:path w="453" h="20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24" y="1"/>
                  </a:lnTo>
                  <a:lnTo>
                    <a:pt x="247" y="42"/>
                  </a:lnTo>
                  <a:lnTo>
                    <a:pt x="329" y="124"/>
                  </a:lnTo>
                  <a:lnTo>
                    <a:pt x="453" y="207"/>
                  </a:lnTo>
                  <a:lnTo>
                    <a:pt x="453" y="207"/>
                  </a:lnTo>
                  <a:lnTo>
                    <a:pt x="329" y="124"/>
                  </a:lnTo>
                  <a:lnTo>
                    <a:pt x="247" y="42"/>
                  </a:lnTo>
                  <a:lnTo>
                    <a:pt x="124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503;p55">
              <a:extLst>
                <a:ext uri="{FF2B5EF4-FFF2-40B4-BE49-F238E27FC236}">
                  <a16:creationId xmlns:a16="http://schemas.microsoft.com/office/drawing/2014/main" id="{56F7A632-6E44-48D9-9280-A5ECD3F700DC}"/>
                </a:ext>
              </a:extLst>
            </p:cNvPr>
            <p:cNvSpPr/>
            <p:nvPr/>
          </p:nvSpPr>
          <p:spPr>
            <a:xfrm>
              <a:off x="7042425" y="2519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504;p55">
              <a:extLst>
                <a:ext uri="{FF2B5EF4-FFF2-40B4-BE49-F238E27FC236}">
                  <a16:creationId xmlns:a16="http://schemas.microsoft.com/office/drawing/2014/main" id="{14F87D45-FA45-4D0E-B0AF-E88DE992BA70}"/>
                </a:ext>
              </a:extLst>
            </p:cNvPr>
            <p:cNvSpPr/>
            <p:nvPr/>
          </p:nvSpPr>
          <p:spPr>
            <a:xfrm>
              <a:off x="6274050" y="2436775"/>
              <a:ext cx="1107825" cy="685075"/>
            </a:xfrm>
            <a:custGeom>
              <a:avLst/>
              <a:gdLst/>
              <a:ahLst/>
              <a:cxnLst/>
              <a:rect l="l" t="t" r="r" b="b"/>
              <a:pathLst>
                <a:path w="44313" h="27403" fill="none" extrusionOk="0">
                  <a:moveTo>
                    <a:pt x="21889" y="0"/>
                  </a:moveTo>
                  <a:lnTo>
                    <a:pt x="21889" y="0"/>
                  </a:lnTo>
                  <a:lnTo>
                    <a:pt x="20902" y="42"/>
                  </a:lnTo>
                  <a:lnTo>
                    <a:pt x="19914" y="83"/>
                  </a:lnTo>
                  <a:lnTo>
                    <a:pt x="18927" y="206"/>
                  </a:lnTo>
                  <a:lnTo>
                    <a:pt x="17980" y="330"/>
                  </a:lnTo>
                  <a:lnTo>
                    <a:pt x="17034" y="535"/>
                  </a:lnTo>
                  <a:lnTo>
                    <a:pt x="16088" y="782"/>
                  </a:lnTo>
                  <a:lnTo>
                    <a:pt x="15183" y="1029"/>
                  </a:lnTo>
                  <a:lnTo>
                    <a:pt x="14277" y="1317"/>
                  </a:lnTo>
                  <a:lnTo>
                    <a:pt x="13372" y="1687"/>
                  </a:lnTo>
                  <a:lnTo>
                    <a:pt x="12508" y="2058"/>
                  </a:lnTo>
                  <a:lnTo>
                    <a:pt x="11685" y="2469"/>
                  </a:lnTo>
                  <a:lnTo>
                    <a:pt x="10862" y="2922"/>
                  </a:lnTo>
                  <a:lnTo>
                    <a:pt x="10039" y="3374"/>
                  </a:lnTo>
                  <a:lnTo>
                    <a:pt x="9258" y="3909"/>
                  </a:lnTo>
                  <a:lnTo>
                    <a:pt x="8517" y="4444"/>
                  </a:lnTo>
                  <a:lnTo>
                    <a:pt x="7777" y="5020"/>
                  </a:lnTo>
                  <a:lnTo>
                    <a:pt x="7077" y="5596"/>
                  </a:lnTo>
                  <a:lnTo>
                    <a:pt x="6378" y="6254"/>
                  </a:lnTo>
                  <a:lnTo>
                    <a:pt x="5719" y="6913"/>
                  </a:lnTo>
                  <a:lnTo>
                    <a:pt x="5102" y="7571"/>
                  </a:lnTo>
                  <a:lnTo>
                    <a:pt x="4485" y="8270"/>
                  </a:lnTo>
                  <a:lnTo>
                    <a:pt x="3909" y="9011"/>
                  </a:lnTo>
                  <a:lnTo>
                    <a:pt x="3374" y="9793"/>
                  </a:lnTo>
                  <a:lnTo>
                    <a:pt x="2880" y="10575"/>
                  </a:lnTo>
                  <a:lnTo>
                    <a:pt x="2387" y="11356"/>
                  </a:lnTo>
                  <a:lnTo>
                    <a:pt x="1934" y="12179"/>
                  </a:lnTo>
                  <a:lnTo>
                    <a:pt x="1523" y="13043"/>
                  </a:lnTo>
                  <a:lnTo>
                    <a:pt x="1152" y="13907"/>
                  </a:lnTo>
                  <a:lnTo>
                    <a:pt x="823" y="14771"/>
                  </a:lnTo>
                  <a:lnTo>
                    <a:pt x="494" y="15676"/>
                  </a:lnTo>
                  <a:lnTo>
                    <a:pt x="247" y="16582"/>
                  </a:lnTo>
                  <a:lnTo>
                    <a:pt x="0" y="17528"/>
                  </a:lnTo>
                  <a:lnTo>
                    <a:pt x="0" y="17528"/>
                  </a:lnTo>
                  <a:lnTo>
                    <a:pt x="247" y="16582"/>
                  </a:lnTo>
                  <a:lnTo>
                    <a:pt x="494" y="15676"/>
                  </a:lnTo>
                  <a:lnTo>
                    <a:pt x="823" y="14771"/>
                  </a:lnTo>
                  <a:lnTo>
                    <a:pt x="1152" y="13907"/>
                  </a:lnTo>
                  <a:lnTo>
                    <a:pt x="1523" y="13043"/>
                  </a:lnTo>
                  <a:lnTo>
                    <a:pt x="1934" y="12220"/>
                  </a:lnTo>
                  <a:lnTo>
                    <a:pt x="2387" y="11397"/>
                  </a:lnTo>
                  <a:lnTo>
                    <a:pt x="2880" y="10575"/>
                  </a:lnTo>
                  <a:lnTo>
                    <a:pt x="3374" y="9793"/>
                  </a:lnTo>
                  <a:lnTo>
                    <a:pt x="3909" y="9052"/>
                  </a:lnTo>
                  <a:lnTo>
                    <a:pt x="4485" y="8312"/>
                  </a:lnTo>
                  <a:lnTo>
                    <a:pt x="5102" y="7612"/>
                  </a:lnTo>
                  <a:lnTo>
                    <a:pt x="5719" y="6913"/>
                  </a:lnTo>
                  <a:lnTo>
                    <a:pt x="6378" y="6295"/>
                  </a:lnTo>
                  <a:lnTo>
                    <a:pt x="7077" y="5637"/>
                  </a:lnTo>
                  <a:lnTo>
                    <a:pt x="7777" y="5061"/>
                  </a:lnTo>
                  <a:lnTo>
                    <a:pt x="8517" y="4485"/>
                  </a:lnTo>
                  <a:lnTo>
                    <a:pt x="9258" y="3950"/>
                  </a:lnTo>
                  <a:lnTo>
                    <a:pt x="10039" y="3457"/>
                  </a:lnTo>
                  <a:lnTo>
                    <a:pt x="10862" y="2963"/>
                  </a:lnTo>
                  <a:lnTo>
                    <a:pt x="11685" y="2510"/>
                  </a:lnTo>
                  <a:lnTo>
                    <a:pt x="12508" y="2099"/>
                  </a:lnTo>
                  <a:lnTo>
                    <a:pt x="13372" y="1728"/>
                  </a:lnTo>
                  <a:lnTo>
                    <a:pt x="14277" y="1399"/>
                  </a:lnTo>
                  <a:lnTo>
                    <a:pt x="15183" y="1111"/>
                  </a:lnTo>
                  <a:lnTo>
                    <a:pt x="16088" y="823"/>
                  </a:lnTo>
                  <a:lnTo>
                    <a:pt x="17034" y="618"/>
                  </a:lnTo>
                  <a:lnTo>
                    <a:pt x="17980" y="412"/>
                  </a:lnTo>
                  <a:lnTo>
                    <a:pt x="18927" y="288"/>
                  </a:lnTo>
                  <a:lnTo>
                    <a:pt x="19873" y="165"/>
                  </a:lnTo>
                  <a:lnTo>
                    <a:pt x="20861" y="83"/>
                  </a:lnTo>
                  <a:lnTo>
                    <a:pt x="21889" y="83"/>
                  </a:lnTo>
                  <a:lnTo>
                    <a:pt x="21889" y="83"/>
                  </a:lnTo>
                  <a:lnTo>
                    <a:pt x="23165" y="124"/>
                  </a:lnTo>
                  <a:lnTo>
                    <a:pt x="24440" y="206"/>
                  </a:lnTo>
                  <a:lnTo>
                    <a:pt x="25674" y="412"/>
                  </a:lnTo>
                  <a:lnTo>
                    <a:pt x="26909" y="659"/>
                  </a:lnTo>
                  <a:lnTo>
                    <a:pt x="28102" y="988"/>
                  </a:lnTo>
                  <a:lnTo>
                    <a:pt x="29295" y="1358"/>
                  </a:lnTo>
                  <a:lnTo>
                    <a:pt x="30447" y="1811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2258" y="2634"/>
                  </a:lnTo>
                  <a:lnTo>
                    <a:pt x="32957" y="3045"/>
                  </a:lnTo>
                  <a:lnTo>
                    <a:pt x="33615" y="3415"/>
                  </a:lnTo>
                  <a:lnTo>
                    <a:pt x="34274" y="3827"/>
                  </a:lnTo>
                  <a:lnTo>
                    <a:pt x="34891" y="4279"/>
                  </a:lnTo>
                  <a:lnTo>
                    <a:pt x="35549" y="4732"/>
                  </a:lnTo>
                  <a:lnTo>
                    <a:pt x="36125" y="5226"/>
                  </a:lnTo>
                  <a:lnTo>
                    <a:pt x="36742" y="5719"/>
                  </a:lnTo>
                  <a:lnTo>
                    <a:pt x="37277" y="6254"/>
                  </a:lnTo>
                  <a:lnTo>
                    <a:pt x="37853" y="6789"/>
                  </a:lnTo>
                  <a:lnTo>
                    <a:pt x="38388" y="7365"/>
                  </a:lnTo>
                  <a:lnTo>
                    <a:pt x="38882" y="7941"/>
                  </a:lnTo>
                  <a:lnTo>
                    <a:pt x="39376" y="8517"/>
                  </a:lnTo>
                  <a:lnTo>
                    <a:pt x="39869" y="9134"/>
                  </a:lnTo>
                  <a:lnTo>
                    <a:pt x="40322" y="9752"/>
                  </a:lnTo>
                  <a:lnTo>
                    <a:pt x="40733" y="10410"/>
                  </a:lnTo>
                  <a:lnTo>
                    <a:pt x="41145" y="11068"/>
                  </a:lnTo>
                  <a:lnTo>
                    <a:pt x="41556" y="11768"/>
                  </a:lnTo>
                  <a:lnTo>
                    <a:pt x="41927" y="12426"/>
                  </a:lnTo>
                  <a:lnTo>
                    <a:pt x="42256" y="13167"/>
                  </a:lnTo>
                  <a:lnTo>
                    <a:pt x="42585" y="13866"/>
                  </a:lnTo>
                  <a:lnTo>
                    <a:pt x="42873" y="14607"/>
                  </a:lnTo>
                  <a:lnTo>
                    <a:pt x="43120" y="15347"/>
                  </a:lnTo>
                  <a:lnTo>
                    <a:pt x="43367" y="16088"/>
                  </a:lnTo>
                  <a:lnTo>
                    <a:pt x="43572" y="16870"/>
                  </a:lnTo>
                  <a:lnTo>
                    <a:pt x="43778" y="17651"/>
                  </a:lnTo>
                  <a:lnTo>
                    <a:pt x="43943" y="18433"/>
                  </a:lnTo>
                  <a:lnTo>
                    <a:pt x="44066" y="19215"/>
                  </a:lnTo>
                  <a:lnTo>
                    <a:pt x="44148" y="20038"/>
                  </a:lnTo>
                  <a:lnTo>
                    <a:pt x="44231" y="20861"/>
                  </a:lnTo>
                  <a:lnTo>
                    <a:pt x="44272" y="21684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272" y="23741"/>
                  </a:lnTo>
                  <a:lnTo>
                    <a:pt x="44148" y="24975"/>
                  </a:lnTo>
                  <a:lnTo>
                    <a:pt x="43984" y="26209"/>
                  </a:lnTo>
                  <a:lnTo>
                    <a:pt x="43778" y="27403"/>
                  </a:lnTo>
                  <a:lnTo>
                    <a:pt x="43778" y="27403"/>
                  </a:lnTo>
                  <a:lnTo>
                    <a:pt x="43984" y="26168"/>
                  </a:lnTo>
                  <a:lnTo>
                    <a:pt x="44190" y="24934"/>
                  </a:lnTo>
                  <a:lnTo>
                    <a:pt x="44272" y="23700"/>
                  </a:lnTo>
                  <a:lnTo>
                    <a:pt x="44313" y="22424"/>
                  </a:lnTo>
                  <a:lnTo>
                    <a:pt x="44313" y="22424"/>
                  </a:lnTo>
                  <a:lnTo>
                    <a:pt x="44272" y="21272"/>
                  </a:lnTo>
                  <a:lnTo>
                    <a:pt x="44190" y="20120"/>
                  </a:lnTo>
                  <a:lnTo>
                    <a:pt x="44066" y="19009"/>
                  </a:lnTo>
                  <a:lnTo>
                    <a:pt x="43860" y="17898"/>
                  </a:lnTo>
                  <a:lnTo>
                    <a:pt x="43614" y="16829"/>
                  </a:lnTo>
                  <a:lnTo>
                    <a:pt x="43284" y="15759"/>
                  </a:lnTo>
                  <a:lnTo>
                    <a:pt x="42955" y="14730"/>
                  </a:lnTo>
                  <a:lnTo>
                    <a:pt x="42544" y="13702"/>
                  </a:lnTo>
                  <a:lnTo>
                    <a:pt x="42091" y="12714"/>
                  </a:lnTo>
                  <a:lnTo>
                    <a:pt x="41597" y="11727"/>
                  </a:lnTo>
                  <a:lnTo>
                    <a:pt x="41063" y="10821"/>
                  </a:lnTo>
                  <a:lnTo>
                    <a:pt x="40487" y="9875"/>
                  </a:lnTo>
                  <a:lnTo>
                    <a:pt x="39869" y="9011"/>
                  </a:lnTo>
                  <a:lnTo>
                    <a:pt x="39211" y="8147"/>
                  </a:lnTo>
                  <a:lnTo>
                    <a:pt x="38470" y="7365"/>
                  </a:lnTo>
                  <a:lnTo>
                    <a:pt x="37730" y="6583"/>
                  </a:lnTo>
                  <a:lnTo>
                    <a:pt x="36948" y="5843"/>
                  </a:lnTo>
                  <a:lnTo>
                    <a:pt x="36166" y="5143"/>
                  </a:lnTo>
                  <a:lnTo>
                    <a:pt x="35302" y="4444"/>
                  </a:lnTo>
                  <a:lnTo>
                    <a:pt x="34438" y="3827"/>
                  </a:lnTo>
                  <a:lnTo>
                    <a:pt x="33533" y="3251"/>
                  </a:lnTo>
                  <a:lnTo>
                    <a:pt x="32587" y="2716"/>
                  </a:lnTo>
                  <a:lnTo>
                    <a:pt x="31599" y="2222"/>
                  </a:lnTo>
                  <a:lnTo>
                    <a:pt x="30612" y="1770"/>
                  </a:lnTo>
                  <a:lnTo>
                    <a:pt x="29583" y="1358"/>
                  </a:lnTo>
                  <a:lnTo>
                    <a:pt x="28555" y="1029"/>
                  </a:lnTo>
                  <a:lnTo>
                    <a:pt x="27485" y="700"/>
                  </a:lnTo>
                  <a:lnTo>
                    <a:pt x="26415" y="453"/>
                  </a:lnTo>
                  <a:lnTo>
                    <a:pt x="25304" y="247"/>
                  </a:lnTo>
                  <a:lnTo>
                    <a:pt x="24193" y="124"/>
                  </a:lnTo>
                  <a:lnTo>
                    <a:pt x="23041" y="42"/>
                  </a:lnTo>
                  <a:lnTo>
                    <a:pt x="2188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505;p55">
              <a:extLst>
                <a:ext uri="{FF2B5EF4-FFF2-40B4-BE49-F238E27FC236}">
                  <a16:creationId xmlns:a16="http://schemas.microsoft.com/office/drawing/2014/main" id="{525D66AD-1BD2-4891-8E13-7A6605F4D9D7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extrusionOk="0">
                  <a:moveTo>
                    <a:pt x="18227" y="2757"/>
                  </a:moveTo>
                  <a:lnTo>
                    <a:pt x="13208" y="5514"/>
                  </a:lnTo>
                  <a:lnTo>
                    <a:pt x="12879" y="5679"/>
                  </a:lnTo>
                  <a:lnTo>
                    <a:pt x="12591" y="5925"/>
                  </a:lnTo>
                  <a:lnTo>
                    <a:pt x="12344" y="6172"/>
                  </a:lnTo>
                  <a:lnTo>
                    <a:pt x="12261" y="6296"/>
                  </a:lnTo>
                  <a:lnTo>
                    <a:pt x="12179" y="6460"/>
                  </a:lnTo>
                  <a:lnTo>
                    <a:pt x="12138" y="6790"/>
                  </a:lnTo>
                  <a:lnTo>
                    <a:pt x="12179" y="7119"/>
                  </a:lnTo>
                  <a:lnTo>
                    <a:pt x="12261" y="7736"/>
                  </a:lnTo>
                  <a:lnTo>
                    <a:pt x="12220" y="8065"/>
                  </a:lnTo>
                  <a:lnTo>
                    <a:pt x="12179" y="8230"/>
                  </a:lnTo>
                  <a:lnTo>
                    <a:pt x="12138" y="8394"/>
                  </a:lnTo>
                  <a:lnTo>
                    <a:pt x="12015" y="8518"/>
                  </a:lnTo>
                  <a:lnTo>
                    <a:pt x="11932" y="8641"/>
                  </a:lnTo>
                  <a:lnTo>
                    <a:pt x="11768" y="8682"/>
                  </a:lnTo>
                  <a:lnTo>
                    <a:pt x="11644" y="8723"/>
                  </a:lnTo>
                  <a:lnTo>
                    <a:pt x="11356" y="7242"/>
                  </a:lnTo>
                  <a:lnTo>
                    <a:pt x="10821" y="7324"/>
                  </a:lnTo>
                  <a:lnTo>
                    <a:pt x="10328" y="7489"/>
                  </a:lnTo>
                  <a:lnTo>
                    <a:pt x="9834" y="7736"/>
                  </a:lnTo>
                  <a:lnTo>
                    <a:pt x="9422" y="8024"/>
                  </a:lnTo>
                  <a:lnTo>
                    <a:pt x="9011" y="8394"/>
                  </a:lnTo>
                  <a:lnTo>
                    <a:pt x="8682" y="8764"/>
                  </a:lnTo>
                  <a:lnTo>
                    <a:pt x="8394" y="9217"/>
                  </a:lnTo>
                  <a:lnTo>
                    <a:pt x="8147" y="9711"/>
                  </a:lnTo>
                  <a:lnTo>
                    <a:pt x="8065" y="9999"/>
                  </a:lnTo>
                  <a:lnTo>
                    <a:pt x="8023" y="10328"/>
                  </a:lnTo>
                  <a:lnTo>
                    <a:pt x="8023" y="10616"/>
                  </a:lnTo>
                  <a:lnTo>
                    <a:pt x="8065" y="10904"/>
                  </a:lnTo>
                  <a:lnTo>
                    <a:pt x="8147" y="11192"/>
                  </a:lnTo>
                  <a:lnTo>
                    <a:pt x="8270" y="11439"/>
                  </a:lnTo>
                  <a:lnTo>
                    <a:pt x="8476" y="11645"/>
                  </a:lnTo>
                  <a:lnTo>
                    <a:pt x="8723" y="11768"/>
                  </a:lnTo>
                  <a:lnTo>
                    <a:pt x="8435" y="11809"/>
                  </a:lnTo>
                  <a:lnTo>
                    <a:pt x="8147" y="11768"/>
                  </a:lnTo>
                  <a:lnTo>
                    <a:pt x="7859" y="11645"/>
                  </a:lnTo>
                  <a:lnTo>
                    <a:pt x="7571" y="11521"/>
                  </a:lnTo>
                  <a:lnTo>
                    <a:pt x="7365" y="11315"/>
                  </a:lnTo>
                  <a:lnTo>
                    <a:pt x="7159" y="11110"/>
                  </a:lnTo>
                  <a:lnTo>
                    <a:pt x="6995" y="10822"/>
                  </a:lnTo>
                  <a:lnTo>
                    <a:pt x="6913" y="10534"/>
                  </a:lnTo>
                  <a:lnTo>
                    <a:pt x="6542" y="10739"/>
                  </a:lnTo>
                  <a:lnTo>
                    <a:pt x="6213" y="10986"/>
                  </a:lnTo>
                  <a:lnTo>
                    <a:pt x="5925" y="11274"/>
                  </a:lnTo>
                  <a:lnTo>
                    <a:pt x="5678" y="11645"/>
                  </a:lnTo>
                  <a:lnTo>
                    <a:pt x="5473" y="12015"/>
                  </a:lnTo>
                  <a:lnTo>
                    <a:pt x="5267" y="12385"/>
                  </a:lnTo>
                  <a:lnTo>
                    <a:pt x="4938" y="13208"/>
                  </a:lnTo>
                  <a:lnTo>
                    <a:pt x="4156" y="15348"/>
                  </a:lnTo>
                  <a:lnTo>
                    <a:pt x="3374" y="17528"/>
                  </a:lnTo>
                  <a:lnTo>
                    <a:pt x="2634" y="19709"/>
                  </a:lnTo>
                  <a:lnTo>
                    <a:pt x="1934" y="21931"/>
                  </a:lnTo>
                  <a:lnTo>
                    <a:pt x="1852" y="21108"/>
                  </a:lnTo>
                  <a:lnTo>
                    <a:pt x="1852" y="20285"/>
                  </a:lnTo>
                  <a:lnTo>
                    <a:pt x="1852" y="19462"/>
                  </a:lnTo>
                  <a:lnTo>
                    <a:pt x="1934" y="18639"/>
                  </a:lnTo>
                  <a:lnTo>
                    <a:pt x="2058" y="17816"/>
                  </a:lnTo>
                  <a:lnTo>
                    <a:pt x="2181" y="16993"/>
                  </a:lnTo>
                  <a:lnTo>
                    <a:pt x="2387" y="16212"/>
                  </a:lnTo>
                  <a:lnTo>
                    <a:pt x="2634" y="15389"/>
                  </a:lnTo>
                  <a:lnTo>
                    <a:pt x="2922" y="14607"/>
                  </a:lnTo>
                  <a:lnTo>
                    <a:pt x="3210" y="13825"/>
                  </a:lnTo>
                  <a:lnTo>
                    <a:pt x="3539" y="13043"/>
                  </a:lnTo>
                  <a:lnTo>
                    <a:pt x="3909" y="12303"/>
                  </a:lnTo>
                  <a:lnTo>
                    <a:pt x="4279" y="11562"/>
                  </a:lnTo>
                  <a:lnTo>
                    <a:pt x="4691" y="10822"/>
                  </a:lnTo>
                  <a:lnTo>
                    <a:pt x="5555" y="9382"/>
                  </a:lnTo>
                  <a:lnTo>
                    <a:pt x="6090" y="8559"/>
                  </a:lnTo>
                  <a:lnTo>
                    <a:pt x="6666" y="7777"/>
                  </a:lnTo>
                  <a:lnTo>
                    <a:pt x="7283" y="7036"/>
                  </a:lnTo>
                  <a:lnTo>
                    <a:pt x="7612" y="6666"/>
                  </a:lnTo>
                  <a:lnTo>
                    <a:pt x="7982" y="6378"/>
                  </a:lnTo>
                  <a:lnTo>
                    <a:pt x="8476" y="5925"/>
                  </a:lnTo>
                  <a:lnTo>
                    <a:pt x="9052" y="5555"/>
                  </a:lnTo>
                  <a:lnTo>
                    <a:pt x="9628" y="5226"/>
                  </a:lnTo>
                  <a:lnTo>
                    <a:pt x="10245" y="4897"/>
                  </a:lnTo>
                  <a:lnTo>
                    <a:pt x="10862" y="4609"/>
                  </a:lnTo>
                  <a:lnTo>
                    <a:pt x="11480" y="4321"/>
                  </a:lnTo>
                  <a:lnTo>
                    <a:pt x="12179" y="4115"/>
                  </a:lnTo>
                  <a:lnTo>
                    <a:pt x="12837" y="3868"/>
                  </a:lnTo>
                  <a:lnTo>
                    <a:pt x="14195" y="3539"/>
                  </a:lnTo>
                  <a:lnTo>
                    <a:pt x="15553" y="3210"/>
                  </a:lnTo>
                  <a:lnTo>
                    <a:pt x="16911" y="2963"/>
                  </a:lnTo>
                  <a:lnTo>
                    <a:pt x="18227" y="2757"/>
                  </a:lnTo>
                  <a:close/>
                  <a:moveTo>
                    <a:pt x="19256" y="13949"/>
                  </a:moveTo>
                  <a:lnTo>
                    <a:pt x="19709" y="13990"/>
                  </a:lnTo>
                  <a:lnTo>
                    <a:pt x="20161" y="14072"/>
                  </a:lnTo>
                  <a:lnTo>
                    <a:pt x="20614" y="14196"/>
                  </a:lnTo>
                  <a:lnTo>
                    <a:pt x="21066" y="14360"/>
                  </a:lnTo>
                  <a:lnTo>
                    <a:pt x="21478" y="14525"/>
                  </a:lnTo>
                  <a:lnTo>
                    <a:pt x="21889" y="14772"/>
                  </a:lnTo>
                  <a:lnTo>
                    <a:pt x="22260" y="15018"/>
                  </a:lnTo>
                  <a:lnTo>
                    <a:pt x="22589" y="15265"/>
                  </a:lnTo>
                  <a:lnTo>
                    <a:pt x="22918" y="15594"/>
                  </a:lnTo>
                  <a:lnTo>
                    <a:pt x="23206" y="15924"/>
                  </a:lnTo>
                  <a:lnTo>
                    <a:pt x="23453" y="16294"/>
                  </a:lnTo>
                  <a:lnTo>
                    <a:pt x="23700" y="16705"/>
                  </a:lnTo>
                  <a:lnTo>
                    <a:pt x="23823" y="16993"/>
                  </a:lnTo>
                  <a:lnTo>
                    <a:pt x="23947" y="17323"/>
                  </a:lnTo>
                  <a:lnTo>
                    <a:pt x="24070" y="17981"/>
                  </a:lnTo>
                  <a:lnTo>
                    <a:pt x="24193" y="18639"/>
                  </a:lnTo>
                  <a:lnTo>
                    <a:pt x="24235" y="19339"/>
                  </a:lnTo>
                  <a:lnTo>
                    <a:pt x="24193" y="19873"/>
                  </a:lnTo>
                  <a:lnTo>
                    <a:pt x="24152" y="20408"/>
                  </a:lnTo>
                  <a:lnTo>
                    <a:pt x="24070" y="20943"/>
                  </a:lnTo>
                  <a:lnTo>
                    <a:pt x="23905" y="21437"/>
                  </a:lnTo>
                  <a:lnTo>
                    <a:pt x="23741" y="21807"/>
                  </a:lnTo>
                  <a:lnTo>
                    <a:pt x="23494" y="22178"/>
                  </a:lnTo>
                  <a:lnTo>
                    <a:pt x="23247" y="22507"/>
                  </a:lnTo>
                  <a:lnTo>
                    <a:pt x="22959" y="22795"/>
                  </a:lnTo>
                  <a:lnTo>
                    <a:pt x="22671" y="23042"/>
                  </a:lnTo>
                  <a:lnTo>
                    <a:pt x="22342" y="23288"/>
                  </a:lnTo>
                  <a:lnTo>
                    <a:pt x="21972" y="23494"/>
                  </a:lnTo>
                  <a:lnTo>
                    <a:pt x="21601" y="23700"/>
                  </a:lnTo>
                  <a:lnTo>
                    <a:pt x="21231" y="23865"/>
                  </a:lnTo>
                  <a:lnTo>
                    <a:pt x="20820" y="23988"/>
                  </a:lnTo>
                  <a:lnTo>
                    <a:pt x="20449" y="24070"/>
                  </a:lnTo>
                  <a:lnTo>
                    <a:pt x="20038" y="24153"/>
                  </a:lnTo>
                  <a:lnTo>
                    <a:pt x="19215" y="24194"/>
                  </a:lnTo>
                  <a:lnTo>
                    <a:pt x="18392" y="24194"/>
                  </a:lnTo>
                  <a:lnTo>
                    <a:pt x="17816" y="24153"/>
                  </a:lnTo>
                  <a:lnTo>
                    <a:pt x="17240" y="24029"/>
                  </a:lnTo>
                  <a:lnTo>
                    <a:pt x="16705" y="23865"/>
                  </a:lnTo>
                  <a:lnTo>
                    <a:pt x="16458" y="23741"/>
                  </a:lnTo>
                  <a:lnTo>
                    <a:pt x="16211" y="23618"/>
                  </a:lnTo>
                  <a:lnTo>
                    <a:pt x="15923" y="23412"/>
                  </a:lnTo>
                  <a:lnTo>
                    <a:pt x="15718" y="23206"/>
                  </a:lnTo>
                  <a:lnTo>
                    <a:pt x="15471" y="22959"/>
                  </a:lnTo>
                  <a:lnTo>
                    <a:pt x="15265" y="22712"/>
                  </a:lnTo>
                  <a:lnTo>
                    <a:pt x="14936" y="22136"/>
                  </a:lnTo>
                  <a:lnTo>
                    <a:pt x="14607" y="21560"/>
                  </a:lnTo>
                  <a:lnTo>
                    <a:pt x="14483" y="21272"/>
                  </a:lnTo>
                  <a:lnTo>
                    <a:pt x="14360" y="20902"/>
                  </a:lnTo>
                  <a:lnTo>
                    <a:pt x="14277" y="20491"/>
                  </a:lnTo>
                  <a:lnTo>
                    <a:pt x="14195" y="20120"/>
                  </a:lnTo>
                  <a:lnTo>
                    <a:pt x="14236" y="19791"/>
                  </a:lnTo>
                  <a:lnTo>
                    <a:pt x="14277" y="19709"/>
                  </a:lnTo>
                  <a:lnTo>
                    <a:pt x="14319" y="19627"/>
                  </a:lnTo>
                  <a:lnTo>
                    <a:pt x="14442" y="19627"/>
                  </a:lnTo>
                  <a:lnTo>
                    <a:pt x="14566" y="19668"/>
                  </a:lnTo>
                  <a:lnTo>
                    <a:pt x="14730" y="19791"/>
                  </a:lnTo>
                  <a:lnTo>
                    <a:pt x="14936" y="19956"/>
                  </a:lnTo>
                  <a:lnTo>
                    <a:pt x="15553" y="20614"/>
                  </a:lnTo>
                  <a:lnTo>
                    <a:pt x="16129" y="21272"/>
                  </a:lnTo>
                  <a:lnTo>
                    <a:pt x="16705" y="21890"/>
                  </a:lnTo>
                  <a:lnTo>
                    <a:pt x="17034" y="22178"/>
                  </a:lnTo>
                  <a:lnTo>
                    <a:pt x="17446" y="22466"/>
                  </a:lnTo>
                  <a:lnTo>
                    <a:pt x="17857" y="22712"/>
                  </a:lnTo>
                  <a:lnTo>
                    <a:pt x="18063" y="22795"/>
                  </a:lnTo>
                  <a:lnTo>
                    <a:pt x="18269" y="22877"/>
                  </a:lnTo>
                  <a:lnTo>
                    <a:pt x="18557" y="22877"/>
                  </a:lnTo>
                  <a:lnTo>
                    <a:pt x="18845" y="22836"/>
                  </a:lnTo>
                  <a:lnTo>
                    <a:pt x="19133" y="22795"/>
                  </a:lnTo>
                  <a:lnTo>
                    <a:pt x="19421" y="22712"/>
                  </a:lnTo>
                  <a:lnTo>
                    <a:pt x="19997" y="22507"/>
                  </a:lnTo>
                  <a:lnTo>
                    <a:pt x="20614" y="22260"/>
                  </a:lnTo>
                  <a:lnTo>
                    <a:pt x="21190" y="21972"/>
                  </a:lnTo>
                  <a:lnTo>
                    <a:pt x="21766" y="21643"/>
                  </a:lnTo>
                  <a:lnTo>
                    <a:pt x="22218" y="21355"/>
                  </a:lnTo>
                  <a:lnTo>
                    <a:pt x="22383" y="21149"/>
                  </a:lnTo>
                  <a:lnTo>
                    <a:pt x="22589" y="20943"/>
                  </a:lnTo>
                  <a:lnTo>
                    <a:pt x="22671" y="20779"/>
                  </a:lnTo>
                  <a:lnTo>
                    <a:pt x="22753" y="20573"/>
                  </a:lnTo>
                  <a:lnTo>
                    <a:pt x="22836" y="20162"/>
                  </a:lnTo>
                  <a:lnTo>
                    <a:pt x="22877" y="19668"/>
                  </a:lnTo>
                  <a:lnTo>
                    <a:pt x="22877" y="19215"/>
                  </a:lnTo>
                  <a:lnTo>
                    <a:pt x="22836" y="18721"/>
                  </a:lnTo>
                  <a:lnTo>
                    <a:pt x="22753" y="18269"/>
                  </a:lnTo>
                  <a:lnTo>
                    <a:pt x="22630" y="17816"/>
                  </a:lnTo>
                  <a:lnTo>
                    <a:pt x="22465" y="17364"/>
                  </a:lnTo>
                  <a:lnTo>
                    <a:pt x="22260" y="16911"/>
                  </a:lnTo>
                  <a:lnTo>
                    <a:pt x="21972" y="16541"/>
                  </a:lnTo>
                  <a:lnTo>
                    <a:pt x="21684" y="16129"/>
                  </a:lnTo>
                  <a:lnTo>
                    <a:pt x="21354" y="15800"/>
                  </a:lnTo>
                  <a:lnTo>
                    <a:pt x="21025" y="15471"/>
                  </a:lnTo>
                  <a:lnTo>
                    <a:pt x="20614" y="15183"/>
                  </a:lnTo>
                  <a:lnTo>
                    <a:pt x="20202" y="14977"/>
                  </a:lnTo>
                  <a:lnTo>
                    <a:pt x="19791" y="14772"/>
                  </a:lnTo>
                  <a:lnTo>
                    <a:pt x="19338" y="14607"/>
                  </a:lnTo>
                  <a:lnTo>
                    <a:pt x="18886" y="14484"/>
                  </a:lnTo>
                  <a:lnTo>
                    <a:pt x="18145" y="14319"/>
                  </a:lnTo>
                  <a:lnTo>
                    <a:pt x="17775" y="14237"/>
                  </a:lnTo>
                  <a:lnTo>
                    <a:pt x="17446" y="14113"/>
                  </a:lnTo>
                  <a:lnTo>
                    <a:pt x="17898" y="13990"/>
                  </a:lnTo>
                  <a:lnTo>
                    <a:pt x="18351" y="13949"/>
                  </a:lnTo>
                  <a:close/>
                  <a:moveTo>
                    <a:pt x="22424" y="1"/>
                  </a:move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506;p55">
              <a:extLst>
                <a:ext uri="{FF2B5EF4-FFF2-40B4-BE49-F238E27FC236}">
                  <a16:creationId xmlns:a16="http://schemas.microsoft.com/office/drawing/2014/main" id="{2C28AA65-60E8-4311-A213-9EE409EE6A54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fill="none" extrusionOk="0">
                  <a:moveTo>
                    <a:pt x="2634" y="29172"/>
                  </a:move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006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lnTo>
                    <a:pt x="22424" y="1"/>
                  </a:ln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507;p55">
              <a:extLst>
                <a:ext uri="{FF2B5EF4-FFF2-40B4-BE49-F238E27FC236}">
                  <a16:creationId xmlns:a16="http://schemas.microsoft.com/office/drawing/2014/main" id="{C42A13FA-3A3B-4A6F-A48A-DC80D33258A5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9505" y="2757"/>
                  </a:moveTo>
                  <a:lnTo>
                    <a:pt x="9505" y="2757"/>
                  </a:lnTo>
                  <a:lnTo>
                    <a:pt x="9628" y="3045"/>
                  </a:lnTo>
                  <a:lnTo>
                    <a:pt x="9752" y="3375"/>
                  </a:lnTo>
                  <a:lnTo>
                    <a:pt x="9875" y="4033"/>
                  </a:lnTo>
                  <a:lnTo>
                    <a:pt x="9998" y="4691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5925"/>
                  </a:lnTo>
                  <a:lnTo>
                    <a:pt x="9957" y="6460"/>
                  </a:lnTo>
                  <a:lnTo>
                    <a:pt x="9875" y="6995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546" y="7859"/>
                  </a:lnTo>
                  <a:lnTo>
                    <a:pt x="9299" y="8230"/>
                  </a:lnTo>
                  <a:lnTo>
                    <a:pt x="9052" y="8559"/>
                  </a:lnTo>
                  <a:lnTo>
                    <a:pt x="8764" y="8847"/>
                  </a:lnTo>
                  <a:lnTo>
                    <a:pt x="8476" y="9094"/>
                  </a:lnTo>
                  <a:lnTo>
                    <a:pt x="8147" y="9340"/>
                  </a:lnTo>
                  <a:lnTo>
                    <a:pt x="7777" y="9546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036" y="9917"/>
                  </a:lnTo>
                  <a:lnTo>
                    <a:pt x="6625" y="10040"/>
                  </a:lnTo>
                  <a:lnTo>
                    <a:pt x="6254" y="10122"/>
                  </a:lnTo>
                  <a:lnTo>
                    <a:pt x="5843" y="10205"/>
                  </a:lnTo>
                  <a:lnTo>
                    <a:pt x="5020" y="10246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3621" y="10205"/>
                  </a:lnTo>
                  <a:lnTo>
                    <a:pt x="3045" y="10081"/>
                  </a:lnTo>
                  <a:lnTo>
                    <a:pt x="2510" y="9917"/>
                  </a:lnTo>
                  <a:lnTo>
                    <a:pt x="2263" y="9793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1728" y="9464"/>
                  </a:lnTo>
                  <a:lnTo>
                    <a:pt x="1523" y="9258"/>
                  </a:lnTo>
                  <a:lnTo>
                    <a:pt x="1276" y="9011"/>
                  </a:lnTo>
                  <a:lnTo>
                    <a:pt x="1070" y="8764"/>
                  </a:lnTo>
                  <a:lnTo>
                    <a:pt x="741" y="8188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288" y="7324"/>
                  </a:lnTo>
                  <a:lnTo>
                    <a:pt x="165" y="6954"/>
                  </a:lnTo>
                  <a:lnTo>
                    <a:pt x="82" y="6543"/>
                  </a:lnTo>
                  <a:lnTo>
                    <a:pt x="0" y="6172"/>
                  </a:lnTo>
                  <a:lnTo>
                    <a:pt x="41" y="5843"/>
                  </a:lnTo>
                  <a:lnTo>
                    <a:pt x="82" y="5761"/>
                  </a:lnTo>
                  <a:lnTo>
                    <a:pt x="124" y="5679"/>
                  </a:lnTo>
                  <a:lnTo>
                    <a:pt x="247" y="5679"/>
                  </a:lnTo>
                  <a:lnTo>
                    <a:pt x="371" y="5720"/>
                  </a:lnTo>
                  <a:lnTo>
                    <a:pt x="535" y="5843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1358" y="6666"/>
                  </a:lnTo>
                  <a:lnTo>
                    <a:pt x="1934" y="7324"/>
                  </a:lnTo>
                  <a:lnTo>
                    <a:pt x="2510" y="7942"/>
                  </a:lnTo>
                  <a:lnTo>
                    <a:pt x="2839" y="8230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3662" y="8764"/>
                  </a:lnTo>
                  <a:lnTo>
                    <a:pt x="3868" y="8847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362" y="8929"/>
                  </a:lnTo>
                  <a:lnTo>
                    <a:pt x="4650" y="8888"/>
                  </a:lnTo>
                  <a:lnTo>
                    <a:pt x="4938" y="8847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802" y="8559"/>
                  </a:lnTo>
                  <a:lnTo>
                    <a:pt x="6419" y="8312"/>
                  </a:lnTo>
                  <a:lnTo>
                    <a:pt x="6995" y="8024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8023" y="7407"/>
                  </a:lnTo>
                  <a:lnTo>
                    <a:pt x="8188" y="720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476" y="6831"/>
                  </a:lnTo>
                  <a:lnTo>
                    <a:pt x="8558" y="6625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682" y="5720"/>
                  </a:lnTo>
                  <a:lnTo>
                    <a:pt x="8682" y="5267"/>
                  </a:lnTo>
                  <a:lnTo>
                    <a:pt x="8641" y="4773"/>
                  </a:lnTo>
                  <a:lnTo>
                    <a:pt x="8558" y="4321"/>
                  </a:lnTo>
                  <a:lnTo>
                    <a:pt x="8435" y="3868"/>
                  </a:lnTo>
                  <a:lnTo>
                    <a:pt x="8270" y="3416"/>
                  </a:lnTo>
                  <a:lnTo>
                    <a:pt x="8065" y="2963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489" y="2181"/>
                  </a:lnTo>
                  <a:lnTo>
                    <a:pt x="7159" y="1852"/>
                  </a:lnTo>
                  <a:lnTo>
                    <a:pt x="6830" y="1523"/>
                  </a:lnTo>
                  <a:lnTo>
                    <a:pt x="6419" y="1235"/>
                  </a:lnTo>
                  <a:lnTo>
                    <a:pt x="6007" y="1029"/>
                  </a:lnTo>
                  <a:lnTo>
                    <a:pt x="5596" y="824"/>
                  </a:lnTo>
                  <a:lnTo>
                    <a:pt x="5143" y="659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3950" y="371"/>
                  </a:lnTo>
                  <a:lnTo>
                    <a:pt x="3580" y="289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703" y="42"/>
                  </a:lnTo>
                  <a:lnTo>
                    <a:pt x="4156" y="1"/>
                  </a:lnTo>
                  <a:lnTo>
                    <a:pt x="4608" y="1"/>
                  </a:lnTo>
                  <a:lnTo>
                    <a:pt x="5061" y="1"/>
                  </a:lnTo>
                  <a:lnTo>
                    <a:pt x="5514" y="42"/>
                  </a:lnTo>
                  <a:lnTo>
                    <a:pt x="5966" y="124"/>
                  </a:lnTo>
                  <a:lnTo>
                    <a:pt x="6419" y="248"/>
                  </a:lnTo>
                  <a:lnTo>
                    <a:pt x="6871" y="412"/>
                  </a:lnTo>
                  <a:lnTo>
                    <a:pt x="7283" y="577"/>
                  </a:lnTo>
                  <a:lnTo>
                    <a:pt x="7694" y="824"/>
                  </a:lnTo>
                  <a:lnTo>
                    <a:pt x="8065" y="1070"/>
                  </a:lnTo>
                  <a:lnTo>
                    <a:pt x="8394" y="1317"/>
                  </a:lnTo>
                  <a:lnTo>
                    <a:pt x="8723" y="1646"/>
                  </a:lnTo>
                  <a:lnTo>
                    <a:pt x="9011" y="1976"/>
                  </a:lnTo>
                  <a:lnTo>
                    <a:pt x="9258" y="2346"/>
                  </a:lnTo>
                  <a:lnTo>
                    <a:pt x="9505" y="2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508;p55">
              <a:extLst>
                <a:ext uri="{FF2B5EF4-FFF2-40B4-BE49-F238E27FC236}">
                  <a16:creationId xmlns:a16="http://schemas.microsoft.com/office/drawing/2014/main" id="{8C1210A7-0BFB-46BF-862E-376EFFB9DE9F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704" y="6625"/>
                  </a:moveTo>
                  <a:lnTo>
                    <a:pt x="3704" y="6625"/>
                  </a:lnTo>
                  <a:lnTo>
                    <a:pt x="4239" y="5802"/>
                  </a:lnTo>
                  <a:lnTo>
                    <a:pt x="4815" y="5020"/>
                  </a:lnTo>
                  <a:lnTo>
                    <a:pt x="5432" y="4279"/>
                  </a:lnTo>
                  <a:lnTo>
                    <a:pt x="5761" y="3909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6625" y="3168"/>
                  </a:lnTo>
                  <a:lnTo>
                    <a:pt x="7201" y="2798"/>
                  </a:lnTo>
                  <a:lnTo>
                    <a:pt x="7777" y="2469"/>
                  </a:lnTo>
                  <a:lnTo>
                    <a:pt x="8394" y="2140"/>
                  </a:lnTo>
                  <a:lnTo>
                    <a:pt x="9011" y="1852"/>
                  </a:lnTo>
                  <a:lnTo>
                    <a:pt x="9629" y="1564"/>
                  </a:lnTo>
                  <a:lnTo>
                    <a:pt x="10328" y="1358"/>
                  </a:lnTo>
                  <a:lnTo>
                    <a:pt x="10986" y="1111"/>
                  </a:lnTo>
                  <a:lnTo>
                    <a:pt x="12344" y="782"/>
                  </a:lnTo>
                  <a:lnTo>
                    <a:pt x="13702" y="453"/>
                  </a:lnTo>
                  <a:lnTo>
                    <a:pt x="15060" y="206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1028" y="2922"/>
                  </a:lnTo>
                  <a:lnTo>
                    <a:pt x="10740" y="3168"/>
                  </a:lnTo>
                  <a:lnTo>
                    <a:pt x="10493" y="3415"/>
                  </a:lnTo>
                  <a:lnTo>
                    <a:pt x="10410" y="3539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287" y="4033"/>
                  </a:lnTo>
                  <a:lnTo>
                    <a:pt x="10328" y="4362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69" y="5308"/>
                  </a:lnTo>
                  <a:lnTo>
                    <a:pt x="10328" y="5473"/>
                  </a:lnTo>
                  <a:lnTo>
                    <a:pt x="10287" y="5637"/>
                  </a:lnTo>
                  <a:lnTo>
                    <a:pt x="10164" y="5761"/>
                  </a:lnTo>
                  <a:lnTo>
                    <a:pt x="10081" y="5884"/>
                  </a:lnTo>
                  <a:lnTo>
                    <a:pt x="9917" y="592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8970" y="4567"/>
                  </a:lnTo>
                  <a:lnTo>
                    <a:pt x="8477" y="4732"/>
                  </a:lnTo>
                  <a:lnTo>
                    <a:pt x="7983" y="4979"/>
                  </a:lnTo>
                  <a:lnTo>
                    <a:pt x="7571" y="5267"/>
                  </a:lnTo>
                  <a:lnTo>
                    <a:pt x="7160" y="5637"/>
                  </a:lnTo>
                  <a:lnTo>
                    <a:pt x="6831" y="6007"/>
                  </a:lnTo>
                  <a:lnTo>
                    <a:pt x="6543" y="6460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214" y="7242"/>
                  </a:lnTo>
                  <a:lnTo>
                    <a:pt x="6172" y="7571"/>
                  </a:lnTo>
                  <a:lnTo>
                    <a:pt x="6172" y="7859"/>
                  </a:lnTo>
                  <a:lnTo>
                    <a:pt x="6214" y="8147"/>
                  </a:lnTo>
                  <a:lnTo>
                    <a:pt x="6296" y="8435"/>
                  </a:lnTo>
                  <a:lnTo>
                    <a:pt x="6419" y="8682"/>
                  </a:lnTo>
                  <a:lnTo>
                    <a:pt x="6625" y="8888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584" y="9052"/>
                  </a:lnTo>
                  <a:lnTo>
                    <a:pt x="6296" y="9011"/>
                  </a:lnTo>
                  <a:lnTo>
                    <a:pt x="6008" y="8888"/>
                  </a:lnTo>
                  <a:lnTo>
                    <a:pt x="5720" y="8764"/>
                  </a:lnTo>
                  <a:lnTo>
                    <a:pt x="5514" y="8558"/>
                  </a:lnTo>
                  <a:lnTo>
                    <a:pt x="5308" y="8353"/>
                  </a:lnTo>
                  <a:lnTo>
                    <a:pt x="5144" y="8065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4691" y="7982"/>
                  </a:lnTo>
                  <a:lnTo>
                    <a:pt x="4362" y="8229"/>
                  </a:lnTo>
                  <a:lnTo>
                    <a:pt x="4074" y="8517"/>
                  </a:lnTo>
                  <a:lnTo>
                    <a:pt x="3827" y="8888"/>
                  </a:lnTo>
                  <a:lnTo>
                    <a:pt x="3622" y="9258"/>
                  </a:lnTo>
                  <a:lnTo>
                    <a:pt x="3416" y="9628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2305" y="12591"/>
                  </a:lnTo>
                  <a:lnTo>
                    <a:pt x="1523" y="14771"/>
                  </a:lnTo>
                  <a:lnTo>
                    <a:pt x="783" y="16952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1" y="18351"/>
                  </a:lnTo>
                  <a:lnTo>
                    <a:pt x="1" y="17528"/>
                  </a:lnTo>
                  <a:lnTo>
                    <a:pt x="1" y="16705"/>
                  </a:lnTo>
                  <a:lnTo>
                    <a:pt x="83" y="15882"/>
                  </a:lnTo>
                  <a:lnTo>
                    <a:pt x="207" y="15059"/>
                  </a:lnTo>
                  <a:lnTo>
                    <a:pt x="330" y="14236"/>
                  </a:lnTo>
                  <a:lnTo>
                    <a:pt x="536" y="13455"/>
                  </a:lnTo>
                  <a:lnTo>
                    <a:pt x="783" y="12632"/>
                  </a:lnTo>
                  <a:lnTo>
                    <a:pt x="1071" y="11850"/>
                  </a:lnTo>
                  <a:lnTo>
                    <a:pt x="1359" y="11068"/>
                  </a:lnTo>
                  <a:lnTo>
                    <a:pt x="1688" y="10286"/>
                  </a:lnTo>
                  <a:lnTo>
                    <a:pt x="2058" y="9546"/>
                  </a:lnTo>
                  <a:lnTo>
                    <a:pt x="2428" y="8805"/>
                  </a:lnTo>
                  <a:lnTo>
                    <a:pt x="2840" y="8065"/>
                  </a:lnTo>
                  <a:lnTo>
                    <a:pt x="3704" y="66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509;p55">
              <a:extLst>
                <a:ext uri="{FF2B5EF4-FFF2-40B4-BE49-F238E27FC236}">
                  <a16:creationId xmlns:a16="http://schemas.microsoft.com/office/drawing/2014/main" id="{388157C7-0C0D-486F-8392-A108CF829F70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510;p55">
              <a:extLst>
                <a:ext uri="{FF2B5EF4-FFF2-40B4-BE49-F238E27FC236}">
                  <a16:creationId xmlns:a16="http://schemas.microsoft.com/office/drawing/2014/main" id="{1A6ED1EF-BDCD-4D43-8B63-D82883C9F745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0736" y="1194"/>
                  </a:move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5019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lnTo>
                    <a:pt x="31106" y="0"/>
                  </a:ln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511;p55">
              <a:extLst>
                <a:ext uri="{FF2B5EF4-FFF2-40B4-BE49-F238E27FC236}">
                  <a16:creationId xmlns:a16="http://schemas.microsoft.com/office/drawing/2014/main" id="{1F84CE38-CE03-4BA7-B5FF-85ECE5A64FBB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512;p55">
              <a:extLst>
                <a:ext uri="{FF2B5EF4-FFF2-40B4-BE49-F238E27FC236}">
                  <a16:creationId xmlns:a16="http://schemas.microsoft.com/office/drawing/2014/main" id="{314E273F-E9E3-4F38-81B9-4D0A7D885293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1106" y="0"/>
                  </a:moveTo>
                  <a:lnTo>
                    <a:pt x="31106" y="0"/>
                  </a:lnTo>
                  <a:lnTo>
                    <a:pt x="31106" y="0"/>
                  </a:ln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513;p55">
              <a:extLst>
                <a:ext uri="{FF2B5EF4-FFF2-40B4-BE49-F238E27FC236}">
                  <a16:creationId xmlns:a16="http://schemas.microsoft.com/office/drawing/2014/main" id="{078743F4-F069-4807-B1C2-C4AE136B6AB9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514;p55">
              <a:extLst>
                <a:ext uri="{FF2B5EF4-FFF2-40B4-BE49-F238E27FC236}">
                  <a16:creationId xmlns:a16="http://schemas.microsoft.com/office/drawing/2014/main" id="{A1DF35D1-D82F-483C-941D-E9F2060FF386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087" y="10451"/>
                  </a:move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515;p55">
              <a:extLst>
                <a:ext uri="{FF2B5EF4-FFF2-40B4-BE49-F238E27FC236}">
                  <a16:creationId xmlns:a16="http://schemas.microsoft.com/office/drawing/2014/main" id="{05D26A01-1050-4985-A2C2-0BC2AC58D9C1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516;p55">
              <a:extLst>
                <a:ext uri="{FF2B5EF4-FFF2-40B4-BE49-F238E27FC236}">
                  <a16:creationId xmlns:a16="http://schemas.microsoft.com/office/drawing/2014/main" id="{E9FC055E-63AC-434C-97F0-EF7F0C49CAAE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16376" y="0"/>
                  </a:move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517;p55">
              <a:extLst>
                <a:ext uri="{FF2B5EF4-FFF2-40B4-BE49-F238E27FC236}">
                  <a16:creationId xmlns:a16="http://schemas.microsoft.com/office/drawing/2014/main" id="{C07A9058-DDDE-4D8E-8226-46C19A8AA22E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156" y="1"/>
                  </a:moveTo>
                  <a:lnTo>
                    <a:pt x="3703" y="42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518;p55">
              <a:extLst>
                <a:ext uri="{FF2B5EF4-FFF2-40B4-BE49-F238E27FC236}">
                  <a16:creationId xmlns:a16="http://schemas.microsoft.com/office/drawing/2014/main" id="{1B61E822-45FB-4F2E-8DA5-BE4B3815B3F7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91" y="536"/>
                  </a:move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lnTo>
                    <a:pt x="4608" y="1"/>
                  </a:lnTo>
                  <a:lnTo>
                    <a:pt x="4156" y="1"/>
                  </a:lnTo>
                  <a:lnTo>
                    <a:pt x="3703" y="42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519;p55">
              <a:extLst>
                <a:ext uri="{FF2B5EF4-FFF2-40B4-BE49-F238E27FC236}">
                  <a16:creationId xmlns:a16="http://schemas.microsoft.com/office/drawing/2014/main" id="{D9EDB872-F3A6-488B-8239-61E4D103B292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608" y="1"/>
                  </a:moveTo>
                  <a:lnTo>
                    <a:pt x="3950" y="42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520;p55">
              <a:extLst>
                <a:ext uri="{FF2B5EF4-FFF2-40B4-BE49-F238E27FC236}">
                  <a16:creationId xmlns:a16="http://schemas.microsoft.com/office/drawing/2014/main" id="{5FF3118B-A933-4B94-A060-78B2701A7E39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08" y="1"/>
                  </a:moveTo>
                  <a:lnTo>
                    <a:pt x="4608" y="1"/>
                  </a:lnTo>
                  <a:lnTo>
                    <a:pt x="4608" y="1"/>
                  </a:lnTo>
                  <a:lnTo>
                    <a:pt x="4608" y="1"/>
                  </a:lnTo>
                  <a:lnTo>
                    <a:pt x="3950" y="42"/>
                  </a:lnTo>
                  <a:lnTo>
                    <a:pt x="3292" y="124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4691" y="10246"/>
                  </a:lnTo>
                  <a:lnTo>
                    <a:pt x="4691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" name="земля">
            <a:extLst>
              <a:ext uri="{FF2B5EF4-FFF2-40B4-BE49-F238E27FC236}">
                <a16:creationId xmlns:a16="http://schemas.microsoft.com/office/drawing/2014/main" id="{90EF7C57-1A6C-4D88-9334-C8AFA7DB304F}"/>
              </a:ext>
            </a:extLst>
          </p:cNvPr>
          <p:cNvGrpSpPr/>
          <p:nvPr/>
        </p:nvGrpSpPr>
        <p:grpSpPr>
          <a:xfrm>
            <a:off x="407263" y="1002569"/>
            <a:ext cx="3384828" cy="3393797"/>
            <a:chOff x="6235575" y="1517500"/>
            <a:chExt cx="1169700" cy="1169700"/>
          </a:xfrm>
        </p:grpSpPr>
        <p:sp>
          <p:nvSpPr>
            <p:cNvPr id="147" name="Google Shape;1338;p53">
              <a:extLst>
                <a:ext uri="{FF2B5EF4-FFF2-40B4-BE49-F238E27FC236}">
                  <a16:creationId xmlns:a16="http://schemas.microsoft.com/office/drawing/2014/main" id="{B7B35052-4F10-4516-A483-25DE827EBE2F}"/>
                </a:ext>
              </a:extLst>
            </p:cNvPr>
            <p:cNvSpPr/>
            <p:nvPr/>
          </p:nvSpPr>
          <p:spPr>
            <a:xfrm>
              <a:off x="6235575" y="1517500"/>
              <a:ext cx="1169700" cy="1169700"/>
            </a:xfrm>
            <a:prstGeom prst="ellipse">
              <a:avLst/>
            </a:prstGeom>
            <a:solidFill>
              <a:srgbClr val="FFFFFF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8" name="Google Shape;1339;p53">
              <a:extLst>
                <a:ext uri="{FF2B5EF4-FFF2-40B4-BE49-F238E27FC236}">
                  <a16:creationId xmlns:a16="http://schemas.microsoft.com/office/drawing/2014/main" id="{619380F1-FD0C-4AF6-AD14-AE28AEA744B5}"/>
                </a:ext>
              </a:extLst>
            </p:cNvPr>
            <p:cNvGrpSpPr/>
            <p:nvPr/>
          </p:nvGrpSpPr>
          <p:grpSpPr>
            <a:xfrm>
              <a:off x="6346992" y="1630180"/>
              <a:ext cx="946870" cy="944240"/>
              <a:chOff x="4714649" y="883575"/>
              <a:chExt cx="1125351" cy="1122225"/>
            </a:xfrm>
          </p:grpSpPr>
          <p:sp>
            <p:nvSpPr>
              <p:cNvPr id="149" name="Google Shape;1340;p53">
                <a:extLst>
                  <a:ext uri="{FF2B5EF4-FFF2-40B4-BE49-F238E27FC236}">
                    <a16:creationId xmlns:a16="http://schemas.microsoft.com/office/drawing/2014/main" id="{5D0173EF-136C-404A-BBA8-FC87071E450A}"/>
                  </a:ext>
                </a:extLst>
              </p:cNvPr>
              <p:cNvSpPr/>
              <p:nvPr/>
            </p:nvSpPr>
            <p:spPr>
              <a:xfrm>
                <a:off x="471877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20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27" y="2716"/>
                    </a:lnTo>
                    <a:lnTo>
                      <a:pt x="10821" y="3250"/>
                    </a:lnTo>
                    <a:lnTo>
                      <a:pt x="9875" y="3868"/>
                    </a:lnTo>
                    <a:lnTo>
                      <a:pt x="9011" y="4485"/>
                    </a:lnTo>
                    <a:lnTo>
                      <a:pt x="8147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44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47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47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44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47" y="39746"/>
                    </a:lnTo>
                    <a:lnTo>
                      <a:pt x="9011" y="40404"/>
                    </a:lnTo>
                    <a:lnTo>
                      <a:pt x="9875" y="41021"/>
                    </a:lnTo>
                    <a:lnTo>
                      <a:pt x="10821" y="41638"/>
                    </a:lnTo>
                    <a:lnTo>
                      <a:pt x="11727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20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20" y="44148"/>
                    </a:lnTo>
                    <a:lnTo>
                      <a:pt x="29090" y="43860"/>
                    </a:lnTo>
                    <a:lnTo>
                      <a:pt x="30159" y="43490"/>
                    </a:lnTo>
                    <a:lnTo>
                      <a:pt x="31147" y="43120"/>
                    </a:lnTo>
                    <a:lnTo>
                      <a:pt x="32134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33" y="33121"/>
                    </a:lnTo>
                    <a:lnTo>
                      <a:pt x="42626" y="32175"/>
                    </a:lnTo>
                    <a:lnTo>
                      <a:pt x="43079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25" y="24728"/>
                    </a:lnTo>
                    <a:lnTo>
                      <a:pt x="44807" y="23576"/>
                    </a:lnTo>
                    <a:lnTo>
                      <a:pt x="44848" y="22424"/>
                    </a:lnTo>
                    <a:lnTo>
                      <a:pt x="44807" y="21272"/>
                    </a:lnTo>
                    <a:lnTo>
                      <a:pt x="44725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079" y="13701"/>
                    </a:lnTo>
                    <a:lnTo>
                      <a:pt x="42626" y="12714"/>
                    </a:lnTo>
                    <a:lnTo>
                      <a:pt x="42133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34" y="2222"/>
                    </a:lnTo>
                    <a:lnTo>
                      <a:pt x="31147" y="1769"/>
                    </a:lnTo>
                    <a:lnTo>
                      <a:pt x="30159" y="1358"/>
                    </a:lnTo>
                    <a:lnTo>
                      <a:pt x="29090" y="1029"/>
                    </a:lnTo>
                    <a:lnTo>
                      <a:pt x="28020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341;p53">
                <a:extLst>
                  <a:ext uri="{FF2B5EF4-FFF2-40B4-BE49-F238E27FC236}">
                    <a16:creationId xmlns:a16="http://schemas.microsoft.com/office/drawing/2014/main" id="{CD76021D-16D6-4568-B18E-7827A7336D66}"/>
                  </a:ext>
                </a:extLst>
              </p:cNvPr>
              <p:cNvSpPr/>
              <p:nvPr/>
            </p:nvSpPr>
            <p:spPr>
              <a:xfrm>
                <a:off x="4730075" y="1107800"/>
                <a:ext cx="504050" cy="895950"/>
              </a:xfrm>
              <a:custGeom>
                <a:avLst/>
                <a:gdLst/>
                <a:ahLst/>
                <a:cxnLst/>
                <a:rect l="l" t="t" r="r" b="b"/>
                <a:pathLst>
                  <a:path w="20162" h="35838" extrusionOk="0">
                    <a:moveTo>
                      <a:pt x="3910" y="1"/>
                    </a:moveTo>
                    <a:lnTo>
                      <a:pt x="3251" y="906"/>
                    </a:lnTo>
                    <a:lnTo>
                      <a:pt x="2634" y="1893"/>
                    </a:lnTo>
                    <a:lnTo>
                      <a:pt x="2058" y="2881"/>
                    </a:lnTo>
                    <a:lnTo>
                      <a:pt x="1523" y="3909"/>
                    </a:lnTo>
                    <a:lnTo>
                      <a:pt x="1071" y="4938"/>
                    </a:lnTo>
                    <a:lnTo>
                      <a:pt x="659" y="6049"/>
                    </a:lnTo>
                    <a:lnTo>
                      <a:pt x="289" y="7119"/>
                    </a:lnTo>
                    <a:lnTo>
                      <a:pt x="1" y="8229"/>
                    </a:lnTo>
                    <a:lnTo>
                      <a:pt x="536" y="8847"/>
                    </a:lnTo>
                    <a:lnTo>
                      <a:pt x="1030" y="9464"/>
                    </a:lnTo>
                    <a:lnTo>
                      <a:pt x="1441" y="10081"/>
                    </a:lnTo>
                    <a:lnTo>
                      <a:pt x="1606" y="10328"/>
                    </a:lnTo>
                    <a:lnTo>
                      <a:pt x="1647" y="10534"/>
                    </a:lnTo>
                    <a:lnTo>
                      <a:pt x="1688" y="10986"/>
                    </a:lnTo>
                    <a:lnTo>
                      <a:pt x="1688" y="11686"/>
                    </a:lnTo>
                    <a:lnTo>
                      <a:pt x="1647" y="13496"/>
                    </a:lnTo>
                    <a:lnTo>
                      <a:pt x="1606" y="15265"/>
                    </a:lnTo>
                    <a:lnTo>
                      <a:pt x="1606" y="15882"/>
                    </a:lnTo>
                    <a:lnTo>
                      <a:pt x="1647" y="16170"/>
                    </a:lnTo>
                    <a:lnTo>
                      <a:pt x="2387" y="18228"/>
                    </a:lnTo>
                    <a:lnTo>
                      <a:pt x="2881" y="19585"/>
                    </a:lnTo>
                    <a:lnTo>
                      <a:pt x="3087" y="20120"/>
                    </a:lnTo>
                    <a:lnTo>
                      <a:pt x="3251" y="20491"/>
                    </a:lnTo>
                    <a:lnTo>
                      <a:pt x="4445" y="22424"/>
                    </a:lnTo>
                    <a:lnTo>
                      <a:pt x="5144" y="23494"/>
                    </a:lnTo>
                    <a:lnTo>
                      <a:pt x="5555" y="24111"/>
                    </a:lnTo>
                    <a:lnTo>
                      <a:pt x="5720" y="24317"/>
                    </a:lnTo>
                    <a:lnTo>
                      <a:pt x="5967" y="24728"/>
                    </a:lnTo>
                    <a:lnTo>
                      <a:pt x="6749" y="25839"/>
                    </a:lnTo>
                    <a:lnTo>
                      <a:pt x="7160" y="26457"/>
                    </a:lnTo>
                    <a:lnTo>
                      <a:pt x="7613" y="27033"/>
                    </a:lnTo>
                    <a:lnTo>
                      <a:pt x="8024" y="27485"/>
                    </a:lnTo>
                    <a:lnTo>
                      <a:pt x="8230" y="27650"/>
                    </a:lnTo>
                    <a:lnTo>
                      <a:pt x="8394" y="27773"/>
                    </a:lnTo>
                    <a:lnTo>
                      <a:pt x="8559" y="27897"/>
                    </a:lnTo>
                    <a:lnTo>
                      <a:pt x="8724" y="28061"/>
                    </a:lnTo>
                    <a:lnTo>
                      <a:pt x="9053" y="28431"/>
                    </a:lnTo>
                    <a:lnTo>
                      <a:pt x="9341" y="28843"/>
                    </a:lnTo>
                    <a:lnTo>
                      <a:pt x="9629" y="29295"/>
                    </a:lnTo>
                    <a:lnTo>
                      <a:pt x="9999" y="30036"/>
                    </a:lnTo>
                    <a:lnTo>
                      <a:pt x="10123" y="30365"/>
                    </a:lnTo>
                    <a:lnTo>
                      <a:pt x="10205" y="30489"/>
                    </a:lnTo>
                    <a:lnTo>
                      <a:pt x="10287" y="30818"/>
                    </a:lnTo>
                    <a:lnTo>
                      <a:pt x="10328" y="31024"/>
                    </a:lnTo>
                    <a:lnTo>
                      <a:pt x="10328" y="31270"/>
                    </a:lnTo>
                    <a:lnTo>
                      <a:pt x="10246" y="31558"/>
                    </a:lnTo>
                    <a:lnTo>
                      <a:pt x="10123" y="31805"/>
                    </a:lnTo>
                    <a:lnTo>
                      <a:pt x="9793" y="32422"/>
                    </a:lnTo>
                    <a:lnTo>
                      <a:pt x="10987" y="33122"/>
                    </a:lnTo>
                    <a:lnTo>
                      <a:pt x="12180" y="33739"/>
                    </a:lnTo>
                    <a:lnTo>
                      <a:pt x="13455" y="34274"/>
                    </a:lnTo>
                    <a:lnTo>
                      <a:pt x="14731" y="34768"/>
                    </a:lnTo>
                    <a:lnTo>
                      <a:pt x="16047" y="35138"/>
                    </a:lnTo>
                    <a:lnTo>
                      <a:pt x="17364" y="35467"/>
                    </a:lnTo>
                    <a:lnTo>
                      <a:pt x="18722" y="35714"/>
                    </a:lnTo>
                    <a:lnTo>
                      <a:pt x="20080" y="35837"/>
                    </a:lnTo>
                    <a:lnTo>
                      <a:pt x="19709" y="33328"/>
                    </a:lnTo>
                    <a:lnTo>
                      <a:pt x="19462" y="31764"/>
                    </a:lnTo>
                    <a:lnTo>
                      <a:pt x="19586" y="30900"/>
                    </a:lnTo>
                    <a:lnTo>
                      <a:pt x="19833" y="29337"/>
                    </a:lnTo>
                    <a:lnTo>
                      <a:pt x="20080" y="27691"/>
                    </a:lnTo>
                    <a:lnTo>
                      <a:pt x="20162" y="26703"/>
                    </a:lnTo>
                    <a:lnTo>
                      <a:pt x="20121" y="26415"/>
                    </a:lnTo>
                    <a:lnTo>
                      <a:pt x="19915" y="26004"/>
                    </a:lnTo>
                    <a:lnTo>
                      <a:pt x="19668" y="25469"/>
                    </a:lnTo>
                    <a:lnTo>
                      <a:pt x="19380" y="24934"/>
                    </a:lnTo>
                    <a:lnTo>
                      <a:pt x="19051" y="24399"/>
                    </a:lnTo>
                    <a:lnTo>
                      <a:pt x="18722" y="23906"/>
                    </a:lnTo>
                    <a:lnTo>
                      <a:pt x="18393" y="23535"/>
                    </a:lnTo>
                    <a:lnTo>
                      <a:pt x="18146" y="23288"/>
                    </a:lnTo>
                    <a:lnTo>
                      <a:pt x="18063" y="23206"/>
                    </a:lnTo>
                    <a:lnTo>
                      <a:pt x="17940" y="23042"/>
                    </a:lnTo>
                    <a:lnTo>
                      <a:pt x="17652" y="22548"/>
                    </a:lnTo>
                    <a:lnTo>
                      <a:pt x="17405" y="21972"/>
                    </a:lnTo>
                    <a:lnTo>
                      <a:pt x="17117" y="21272"/>
                    </a:lnTo>
                    <a:lnTo>
                      <a:pt x="16623" y="19873"/>
                    </a:lnTo>
                    <a:lnTo>
                      <a:pt x="16294" y="18721"/>
                    </a:lnTo>
                    <a:lnTo>
                      <a:pt x="16212" y="18228"/>
                    </a:lnTo>
                    <a:lnTo>
                      <a:pt x="16212" y="17734"/>
                    </a:lnTo>
                    <a:lnTo>
                      <a:pt x="16253" y="17240"/>
                    </a:lnTo>
                    <a:lnTo>
                      <a:pt x="16377" y="16705"/>
                    </a:lnTo>
                    <a:lnTo>
                      <a:pt x="16582" y="15800"/>
                    </a:lnTo>
                    <a:lnTo>
                      <a:pt x="16747" y="15142"/>
                    </a:lnTo>
                    <a:lnTo>
                      <a:pt x="16953" y="14566"/>
                    </a:lnTo>
                    <a:lnTo>
                      <a:pt x="17241" y="13743"/>
                    </a:lnTo>
                    <a:lnTo>
                      <a:pt x="17529" y="12838"/>
                    </a:lnTo>
                    <a:lnTo>
                      <a:pt x="17817" y="11974"/>
                    </a:lnTo>
                    <a:lnTo>
                      <a:pt x="17899" y="11562"/>
                    </a:lnTo>
                    <a:lnTo>
                      <a:pt x="17940" y="11274"/>
                    </a:lnTo>
                    <a:lnTo>
                      <a:pt x="17899" y="11027"/>
                    </a:lnTo>
                    <a:lnTo>
                      <a:pt x="17817" y="10863"/>
                    </a:lnTo>
                    <a:lnTo>
                      <a:pt x="17693" y="10698"/>
                    </a:lnTo>
                    <a:lnTo>
                      <a:pt x="17529" y="10616"/>
                    </a:lnTo>
                    <a:lnTo>
                      <a:pt x="17282" y="10575"/>
                    </a:lnTo>
                    <a:lnTo>
                      <a:pt x="16953" y="10575"/>
                    </a:lnTo>
                    <a:lnTo>
                      <a:pt x="16665" y="10534"/>
                    </a:lnTo>
                    <a:lnTo>
                      <a:pt x="16418" y="10492"/>
                    </a:lnTo>
                    <a:lnTo>
                      <a:pt x="16171" y="10410"/>
                    </a:lnTo>
                    <a:lnTo>
                      <a:pt x="16006" y="10287"/>
                    </a:lnTo>
                    <a:lnTo>
                      <a:pt x="15842" y="10122"/>
                    </a:lnTo>
                    <a:lnTo>
                      <a:pt x="15718" y="9875"/>
                    </a:lnTo>
                    <a:lnTo>
                      <a:pt x="15554" y="9587"/>
                    </a:lnTo>
                    <a:lnTo>
                      <a:pt x="15430" y="9258"/>
                    </a:lnTo>
                    <a:lnTo>
                      <a:pt x="15348" y="9052"/>
                    </a:lnTo>
                    <a:lnTo>
                      <a:pt x="15224" y="8888"/>
                    </a:lnTo>
                    <a:lnTo>
                      <a:pt x="15060" y="8764"/>
                    </a:lnTo>
                    <a:lnTo>
                      <a:pt x="14895" y="8641"/>
                    </a:lnTo>
                    <a:lnTo>
                      <a:pt x="14443" y="8476"/>
                    </a:lnTo>
                    <a:lnTo>
                      <a:pt x="13990" y="8353"/>
                    </a:lnTo>
                    <a:lnTo>
                      <a:pt x="13085" y="8188"/>
                    </a:lnTo>
                    <a:lnTo>
                      <a:pt x="12715" y="8147"/>
                    </a:lnTo>
                    <a:lnTo>
                      <a:pt x="12509" y="8065"/>
                    </a:lnTo>
                    <a:lnTo>
                      <a:pt x="11892" y="7818"/>
                    </a:lnTo>
                    <a:lnTo>
                      <a:pt x="10822" y="7407"/>
                    </a:lnTo>
                    <a:lnTo>
                      <a:pt x="8888" y="6748"/>
                    </a:lnTo>
                    <a:lnTo>
                      <a:pt x="8600" y="6625"/>
                    </a:lnTo>
                    <a:lnTo>
                      <a:pt x="8271" y="6378"/>
                    </a:lnTo>
                    <a:lnTo>
                      <a:pt x="7489" y="5802"/>
                    </a:lnTo>
                    <a:lnTo>
                      <a:pt x="6584" y="5102"/>
                    </a:lnTo>
                    <a:lnTo>
                      <a:pt x="6090" y="4773"/>
                    </a:lnTo>
                    <a:lnTo>
                      <a:pt x="5638" y="4526"/>
                    </a:lnTo>
                    <a:lnTo>
                      <a:pt x="5226" y="4280"/>
                    </a:lnTo>
                    <a:lnTo>
                      <a:pt x="4897" y="3992"/>
                    </a:lnTo>
                    <a:lnTo>
                      <a:pt x="4650" y="3704"/>
                    </a:lnTo>
                    <a:lnTo>
                      <a:pt x="4486" y="3457"/>
                    </a:lnTo>
                    <a:lnTo>
                      <a:pt x="4403" y="3210"/>
                    </a:lnTo>
                    <a:lnTo>
                      <a:pt x="4362" y="3004"/>
                    </a:lnTo>
                    <a:lnTo>
                      <a:pt x="4321" y="2840"/>
                    </a:lnTo>
                    <a:lnTo>
                      <a:pt x="4403" y="2634"/>
                    </a:lnTo>
                    <a:lnTo>
                      <a:pt x="4445" y="2387"/>
                    </a:lnTo>
                    <a:lnTo>
                      <a:pt x="4527" y="2058"/>
                    </a:lnTo>
                    <a:lnTo>
                      <a:pt x="4527" y="1687"/>
                    </a:lnTo>
                    <a:lnTo>
                      <a:pt x="4445" y="1235"/>
                    </a:lnTo>
                    <a:lnTo>
                      <a:pt x="4321" y="741"/>
                    </a:lnTo>
                    <a:lnTo>
                      <a:pt x="4198" y="494"/>
                    </a:lnTo>
                    <a:lnTo>
                      <a:pt x="4033" y="206"/>
                    </a:lnTo>
                    <a:lnTo>
                      <a:pt x="3910" y="1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342;p53">
                <a:extLst>
                  <a:ext uri="{FF2B5EF4-FFF2-40B4-BE49-F238E27FC236}">
                    <a16:creationId xmlns:a16="http://schemas.microsoft.com/office/drawing/2014/main" id="{2073306D-9196-4E8B-A9FE-9EE9548EBABD}"/>
                  </a:ext>
                </a:extLst>
              </p:cNvPr>
              <p:cNvSpPr/>
              <p:nvPr/>
            </p:nvSpPr>
            <p:spPr>
              <a:xfrm>
                <a:off x="5004725" y="884600"/>
                <a:ext cx="7859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1436" h="44848" extrusionOk="0">
                    <a:moveTo>
                      <a:pt x="10781" y="0"/>
                    </a:moveTo>
                    <a:lnTo>
                      <a:pt x="10986" y="370"/>
                    </a:lnTo>
                    <a:lnTo>
                      <a:pt x="11357" y="782"/>
                    </a:lnTo>
                    <a:lnTo>
                      <a:pt x="11768" y="1152"/>
                    </a:lnTo>
                    <a:lnTo>
                      <a:pt x="11933" y="1358"/>
                    </a:lnTo>
                    <a:lnTo>
                      <a:pt x="12097" y="1564"/>
                    </a:lnTo>
                    <a:lnTo>
                      <a:pt x="12179" y="1769"/>
                    </a:lnTo>
                    <a:lnTo>
                      <a:pt x="12262" y="2057"/>
                    </a:lnTo>
                    <a:lnTo>
                      <a:pt x="12385" y="2798"/>
                    </a:lnTo>
                    <a:lnTo>
                      <a:pt x="12591" y="3868"/>
                    </a:lnTo>
                    <a:lnTo>
                      <a:pt x="12797" y="4855"/>
                    </a:lnTo>
                    <a:lnTo>
                      <a:pt x="12838" y="5226"/>
                    </a:lnTo>
                    <a:lnTo>
                      <a:pt x="12797" y="5431"/>
                    </a:lnTo>
                    <a:lnTo>
                      <a:pt x="12509" y="5925"/>
                    </a:lnTo>
                    <a:lnTo>
                      <a:pt x="12015" y="6666"/>
                    </a:lnTo>
                    <a:lnTo>
                      <a:pt x="11357" y="7447"/>
                    </a:lnTo>
                    <a:lnTo>
                      <a:pt x="11069" y="7818"/>
                    </a:lnTo>
                    <a:lnTo>
                      <a:pt x="10781" y="8106"/>
                    </a:lnTo>
                    <a:lnTo>
                      <a:pt x="10534" y="8353"/>
                    </a:lnTo>
                    <a:lnTo>
                      <a:pt x="10287" y="8641"/>
                    </a:lnTo>
                    <a:lnTo>
                      <a:pt x="9875" y="9175"/>
                    </a:lnTo>
                    <a:lnTo>
                      <a:pt x="9711" y="9422"/>
                    </a:lnTo>
                    <a:lnTo>
                      <a:pt x="9505" y="9628"/>
                    </a:lnTo>
                    <a:lnTo>
                      <a:pt x="9340" y="9793"/>
                    </a:lnTo>
                    <a:lnTo>
                      <a:pt x="9176" y="9834"/>
                    </a:lnTo>
                    <a:lnTo>
                      <a:pt x="8929" y="9875"/>
                    </a:lnTo>
                    <a:lnTo>
                      <a:pt x="8518" y="10039"/>
                    </a:lnTo>
                    <a:lnTo>
                      <a:pt x="7448" y="10451"/>
                    </a:lnTo>
                    <a:lnTo>
                      <a:pt x="6337" y="10945"/>
                    </a:lnTo>
                    <a:lnTo>
                      <a:pt x="5637" y="11233"/>
                    </a:lnTo>
                    <a:lnTo>
                      <a:pt x="5432" y="11233"/>
                    </a:lnTo>
                    <a:lnTo>
                      <a:pt x="5103" y="11274"/>
                    </a:lnTo>
                    <a:lnTo>
                      <a:pt x="4403" y="11233"/>
                    </a:lnTo>
                    <a:lnTo>
                      <a:pt x="3704" y="11191"/>
                    </a:lnTo>
                    <a:lnTo>
                      <a:pt x="3416" y="11191"/>
                    </a:lnTo>
                    <a:lnTo>
                      <a:pt x="3210" y="11233"/>
                    </a:lnTo>
                    <a:lnTo>
                      <a:pt x="3004" y="11274"/>
                    </a:lnTo>
                    <a:lnTo>
                      <a:pt x="2181" y="11274"/>
                    </a:lnTo>
                    <a:lnTo>
                      <a:pt x="1317" y="11233"/>
                    </a:lnTo>
                    <a:lnTo>
                      <a:pt x="1194" y="11274"/>
                    </a:lnTo>
                    <a:lnTo>
                      <a:pt x="988" y="11397"/>
                    </a:lnTo>
                    <a:lnTo>
                      <a:pt x="577" y="11809"/>
                    </a:lnTo>
                    <a:lnTo>
                      <a:pt x="1" y="12385"/>
                    </a:lnTo>
                    <a:lnTo>
                      <a:pt x="1" y="13660"/>
                    </a:lnTo>
                    <a:lnTo>
                      <a:pt x="2222" y="13742"/>
                    </a:lnTo>
                    <a:lnTo>
                      <a:pt x="2346" y="13701"/>
                    </a:lnTo>
                    <a:lnTo>
                      <a:pt x="2469" y="13660"/>
                    </a:lnTo>
                    <a:lnTo>
                      <a:pt x="2716" y="13496"/>
                    </a:lnTo>
                    <a:lnTo>
                      <a:pt x="2881" y="13290"/>
                    </a:lnTo>
                    <a:lnTo>
                      <a:pt x="3045" y="13043"/>
                    </a:lnTo>
                    <a:lnTo>
                      <a:pt x="3210" y="12920"/>
                    </a:lnTo>
                    <a:lnTo>
                      <a:pt x="3416" y="12796"/>
                    </a:lnTo>
                    <a:lnTo>
                      <a:pt x="3950" y="12632"/>
                    </a:lnTo>
                    <a:lnTo>
                      <a:pt x="4527" y="12467"/>
                    </a:lnTo>
                    <a:lnTo>
                      <a:pt x="4938" y="12385"/>
                    </a:lnTo>
                    <a:lnTo>
                      <a:pt x="5061" y="12385"/>
                    </a:lnTo>
                    <a:lnTo>
                      <a:pt x="5144" y="12426"/>
                    </a:lnTo>
                    <a:lnTo>
                      <a:pt x="5226" y="12508"/>
                    </a:lnTo>
                    <a:lnTo>
                      <a:pt x="5308" y="12590"/>
                    </a:lnTo>
                    <a:lnTo>
                      <a:pt x="5432" y="12837"/>
                    </a:lnTo>
                    <a:lnTo>
                      <a:pt x="5514" y="12961"/>
                    </a:lnTo>
                    <a:lnTo>
                      <a:pt x="5637" y="13043"/>
                    </a:lnTo>
                    <a:lnTo>
                      <a:pt x="5761" y="13166"/>
                    </a:lnTo>
                    <a:lnTo>
                      <a:pt x="5884" y="13413"/>
                    </a:lnTo>
                    <a:lnTo>
                      <a:pt x="6172" y="14072"/>
                    </a:lnTo>
                    <a:lnTo>
                      <a:pt x="6378" y="14771"/>
                    </a:lnTo>
                    <a:lnTo>
                      <a:pt x="6460" y="15265"/>
                    </a:lnTo>
                    <a:lnTo>
                      <a:pt x="6501" y="15882"/>
                    </a:lnTo>
                    <a:lnTo>
                      <a:pt x="6501" y="16952"/>
                    </a:lnTo>
                    <a:lnTo>
                      <a:pt x="6460" y="18803"/>
                    </a:lnTo>
                    <a:lnTo>
                      <a:pt x="6501" y="19132"/>
                    </a:lnTo>
                    <a:lnTo>
                      <a:pt x="6543" y="19256"/>
                    </a:lnTo>
                    <a:lnTo>
                      <a:pt x="6584" y="19297"/>
                    </a:lnTo>
                    <a:lnTo>
                      <a:pt x="6748" y="19379"/>
                    </a:lnTo>
                    <a:lnTo>
                      <a:pt x="6872" y="19503"/>
                    </a:lnTo>
                    <a:lnTo>
                      <a:pt x="6995" y="19544"/>
                    </a:lnTo>
                    <a:lnTo>
                      <a:pt x="7160" y="19585"/>
                    </a:lnTo>
                    <a:lnTo>
                      <a:pt x="7571" y="19585"/>
                    </a:lnTo>
                    <a:lnTo>
                      <a:pt x="8065" y="19503"/>
                    </a:lnTo>
                    <a:lnTo>
                      <a:pt x="8518" y="19996"/>
                    </a:lnTo>
                    <a:lnTo>
                      <a:pt x="8806" y="20367"/>
                    </a:lnTo>
                    <a:lnTo>
                      <a:pt x="8929" y="20531"/>
                    </a:lnTo>
                    <a:lnTo>
                      <a:pt x="8970" y="20696"/>
                    </a:lnTo>
                    <a:lnTo>
                      <a:pt x="9094" y="20819"/>
                    </a:lnTo>
                    <a:lnTo>
                      <a:pt x="9299" y="20943"/>
                    </a:lnTo>
                    <a:lnTo>
                      <a:pt x="9999" y="21313"/>
                    </a:lnTo>
                    <a:lnTo>
                      <a:pt x="10698" y="21683"/>
                    </a:lnTo>
                    <a:lnTo>
                      <a:pt x="10986" y="21807"/>
                    </a:lnTo>
                    <a:lnTo>
                      <a:pt x="11151" y="21930"/>
                    </a:lnTo>
                    <a:lnTo>
                      <a:pt x="11315" y="21971"/>
                    </a:lnTo>
                    <a:lnTo>
                      <a:pt x="11603" y="22013"/>
                    </a:lnTo>
                    <a:lnTo>
                      <a:pt x="12509" y="22013"/>
                    </a:lnTo>
                    <a:lnTo>
                      <a:pt x="13990" y="21930"/>
                    </a:lnTo>
                    <a:lnTo>
                      <a:pt x="14196" y="21971"/>
                    </a:lnTo>
                    <a:lnTo>
                      <a:pt x="14484" y="22095"/>
                    </a:lnTo>
                    <a:lnTo>
                      <a:pt x="15183" y="22506"/>
                    </a:lnTo>
                    <a:lnTo>
                      <a:pt x="16129" y="23123"/>
                    </a:lnTo>
                    <a:lnTo>
                      <a:pt x="17076" y="23946"/>
                    </a:lnTo>
                    <a:lnTo>
                      <a:pt x="17857" y="24646"/>
                    </a:lnTo>
                    <a:lnTo>
                      <a:pt x="18516" y="25181"/>
                    </a:lnTo>
                    <a:lnTo>
                      <a:pt x="18804" y="25386"/>
                    </a:lnTo>
                    <a:lnTo>
                      <a:pt x="19133" y="25633"/>
                    </a:lnTo>
                    <a:lnTo>
                      <a:pt x="19956" y="26045"/>
                    </a:lnTo>
                    <a:lnTo>
                      <a:pt x="20902" y="26497"/>
                    </a:lnTo>
                    <a:lnTo>
                      <a:pt x="21931" y="26991"/>
                    </a:lnTo>
                    <a:lnTo>
                      <a:pt x="22342" y="27279"/>
                    </a:lnTo>
                    <a:lnTo>
                      <a:pt x="22712" y="27567"/>
                    </a:lnTo>
                    <a:lnTo>
                      <a:pt x="23000" y="27855"/>
                    </a:lnTo>
                    <a:lnTo>
                      <a:pt x="23206" y="28102"/>
                    </a:lnTo>
                    <a:lnTo>
                      <a:pt x="23371" y="28349"/>
                    </a:lnTo>
                    <a:lnTo>
                      <a:pt x="23453" y="28513"/>
                    </a:lnTo>
                    <a:lnTo>
                      <a:pt x="23494" y="28678"/>
                    </a:lnTo>
                    <a:lnTo>
                      <a:pt x="23412" y="29172"/>
                    </a:lnTo>
                    <a:lnTo>
                      <a:pt x="23124" y="30241"/>
                    </a:lnTo>
                    <a:lnTo>
                      <a:pt x="22959" y="30859"/>
                    </a:lnTo>
                    <a:lnTo>
                      <a:pt x="22712" y="31435"/>
                    </a:lnTo>
                    <a:lnTo>
                      <a:pt x="22589" y="31681"/>
                    </a:lnTo>
                    <a:lnTo>
                      <a:pt x="22466" y="31887"/>
                    </a:lnTo>
                    <a:lnTo>
                      <a:pt x="22342" y="32052"/>
                    </a:lnTo>
                    <a:lnTo>
                      <a:pt x="22178" y="32134"/>
                    </a:lnTo>
                    <a:lnTo>
                      <a:pt x="22054" y="32258"/>
                    </a:lnTo>
                    <a:lnTo>
                      <a:pt x="21890" y="32381"/>
                    </a:lnTo>
                    <a:lnTo>
                      <a:pt x="21560" y="32792"/>
                    </a:lnTo>
                    <a:lnTo>
                      <a:pt x="21190" y="33286"/>
                    </a:lnTo>
                    <a:lnTo>
                      <a:pt x="20861" y="33821"/>
                    </a:lnTo>
                    <a:lnTo>
                      <a:pt x="20203" y="34850"/>
                    </a:lnTo>
                    <a:lnTo>
                      <a:pt x="19915" y="35261"/>
                    </a:lnTo>
                    <a:lnTo>
                      <a:pt x="19668" y="35508"/>
                    </a:lnTo>
                    <a:lnTo>
                      <a:pt x="19462" y="35673"/>
                    </a:lnTo>
                    <a:lnTo>
                      <a:pt x="19256" y="35961"/>
                    </a:lnTo>
                    <a:lnTo>
                      <a:pt x="18845" y="36619"/>
                    </a:lnTo>
                    <a:lnTo>
                      <a:pt x="18351" y="37318"/>
                    </a:lnTo>
                    <a:lnTo>
                      <a:pt x="18104" y="37689"/>
                    </a:lnTo>
                    <a:lnTo>
                      <a:pt x="17816" y="37977"/>
                    </a:lnTo>
                    <a:lnTo>
                      <a:pt x="17158" y="38676"/>
                    </a:lnTo>
                    <a:lnTo>
                      <a:pt x="16417" y="39458"/>
                    </a:lnTo>
                    <a:lnTo>
                      <a:pt x="16088" y="39828"/>
                    </a:lnTo>
                    <a:lnTo>
                      <a:pt x="15718" y="40116"/>
                    </a:lnTo>
                    <a:lnTo>
                      <a:pt x="15430" y="40363"/>
                    </a:lnTo>
                    <a:lnTo>
                      <a:pt x="15183" y="40486"/>
                    </a:lnTo>
                    <a:lnTo>
                      <a:pt x="14854" y="40651"/>
                    </a:lnTo>
                    <a:lnTo>
                      <a:pt x="14484" y="40857"/>
                    </a:lnTo>
                    <a:lnTo>
                      <a:pt x="13496" y="41474"/>
                    </a:lnTo>
                    <a:lnTo>
                      <a:pt x="12550" y="42091"/>
                    </a:lnTo>
                    <a:lnTo>
                      <a:pt x="12179" y="42297"/>
                    </a:lnTo>
                    <a:lnTo>
                      <a:pt x="11891" y="42461"/>
                    </a:lnTo>
                    <a:lnTo>
                      <a:pt x="11686" y="42544"/>
                    </a:lnTo>
                    <a:lnTo>
                      <a:pt x="11521" y="42667"/>
                    </a:lnTo>
                    <a:lnTo>
                      <a:pt x="11398" y="42832"/>
                    </a:lnTo>
                    <a:lnTo>
                      <a:pt x="11274" y="42955"/>
                    </a:lnTo>
                    <a:lnTo>
                      <a:pt x="11110" y="43284"/>
                    </a:lnTo>
                    <a:lnTo>
                      <a:pt x="10986" y="43490"/>
                    </a:lnTo>
                    <a:lnTo>
                      <a:pt x="10863" y="43943"/>
                    </a:lnTo>
                    <a:lnTo>
                      <a:pt x="10616" y="44848"/>
                    </a:lnTo>
                    <a:lnTo>
                      <a:pt x="11439" y="44848"/>
                    </a:lnTo>
                    <a:lnTo>
                      <a:pt x="12221" y="44807"/>
                    </a:lnTo>
                    <a:lnTo>
                      <a:pt x="13043" y="44724"/>
                    </a:lnTo>
                    <a:lnTo>
                      <a:pt x="13825" y="44642"/>
                    </a:lnTo>
                    <a:lnTo>
                      <a:pt x="14648" y="44519"/>
                    </a:lnTo>
                    <a:lnTo>
                      <a:pt x="15430" y="44354"/>
                    </a:lnTo>
                    <a:lnTo>
                      <a:pt x="16253" y="44189"/>
                    </a:lnTo>
                    <a:lnTo>
                      <a:pt x="17034" y="43943"/>
                    </a:lnTo>
                    <a:lnTo>
                      <a:pt x="17775" y="43737"/>
                    </a:lnTo>
                    <a:lnTo>
                      <a:pt x="18475" y="43490"/>
                    </a:lnTo>
                    <a:lnTo>
                      <a:pt x="19174" y="43243"/>
                    </a:lnTo>
                    <a:lnTo>
                      <a:pt x="19873" y="42955"/>
                    </a:lnTo>
                    <a:lnTo>
                      <a:pt x="21190" y="42297"/>
                    </a:lnTo>
                    <a:lnTo>
                      <a:pt x="22466" y="41597"/>
                    </a:lnTo>
                    <a:lnTo>
                      <a:pt x="23659" y="40816"/>
                    </a:lnTo>
                    <a:lnTo>
                      <a:pt x="24811" y="39952"/>
                    </a:lnTo>
                    <a:lnTo>
                      <a:pt x="25881" y="39005"/>
                    </a:lnTo>
                    <a:lnTo>
                      <a:pt x="26909" y="38018"/>
                    </a:lnTo>
                    <a:lnTo>
                      <a:pt x="26868" y="37730"/>
                    </a:lnTo>
                    <a:lnTo>
                      <a:pt x="26909" y="37277"/>
                    </a:lnTo>
                    <a:lnTo>
                      <a:pt x="26992" y="36825"/>
                    </a:lnTo>
                    <a:lnTo>
                      <a:pt x="27115" y="36372"/>
                    </a:lnTo>
                    <a:lnTo>
                      <a:pt x="27238" y="35919"/>
                    </a:lnTo>
                    <a:lnTo>
                      <a:pt x="27526" y="35179"/>
                    </a:lnTo>
                    <a:lnTo>
                      <a:pt x="27691" y="34726"/>
                    </a:lnTo>
                    <a:lnTo>
                      <a:pt x="28144" y="33986"/>
                    </a:lnTo>
                    <a:lnTo>
                      <a:pt x="29008" y="32751"/>
                    </a:lnTo>
                    <a:lnTo>
                      <a:pt x="30201" y="31023"/>
                    </a:lnTo>
                    <a:lnTo>
                      <a:pt x="30365" y="30447"/>
                    </a:lnTo>
                    <a:lnTo>
                      <a:pt x="30777" y="29007"/>
                    </a:lnTo>
                    <a:lnTo>
                      <a:pt x="31188" y="27279"/>
                    </a:lnTo>
                    <a:lnTo>
                      <a:pt x="31312" y="26497"/>
                    </a:lnTo>
                    <a:lnTo>
                      <a:pt x="31394" y="25880"/>
                    </a:lnTo>
                    <a:lnTo>
                      <a:pt x="31435" y="24851"/>
                    </a:lnTo>
                    <a:lnTo>
                      <a:pt x="31435" y="23823"/>
                    </a:lnTo>
                    <a:lnTo>
                      <a:pt x="31394" y="21519"/>
                    </a:lnTo>
                    <a:lnTo>
                      <a:pt x="31353" y="20819"/>
                    </a:lnTo>
                    <a:lnTo>
                      <a:pt x="31229" y="20161"/>
                    </a:lnTo>
                    <a:lnTo>
                      <a:pt x="31065" y="19462"/>
                    </a:lnTo>
                    <a:lnTo>
                      <a:pt x="30900" y="18844"/>
                    </a:lnTo>
                    <a:lnTo>
                      <a:pt x="30653" y="18227"/>
                    </a:lnTo>
                    <a:lnTo>
                      <a:pt x="30448" y="17651"/>
                    </a:lnTo>
                    <a:lnTo>
                      <a:pt x="30077" y="16787"/>
                    </a:lnTo>
                    <a:lnTo>
                      <a:pt x="29460" y="15553"/>
                    </a:lnTo>
                    <a:lnTo>
                      <a:pt x="28473" y="13701"/>
                    </a:lnTo>
                    <a:lnTo>
                      <a:pt x="27979" y="12755"/>
                    </a:lnTo>
                    <a:lnTo>
                      <a:pt x="27568" y="11891"/>
                    </a:lnTo>
                    <a:lnTo>
                      <a:pt x="27321" y="11233"/>
                    </a:lnTo>
                    <a:lnTo>
                      <a:pt x="27238" y="10986"/>
                    </a:lnTo>
                    <a:lnTo>
                      <a:pt x="27238" y="10821"/>
                    </a:lnTo>
                    <a:lnTo>
                      <a:pt x="27485" y="7406"/>
                    </a:lnTo>
                    <a:lnTo>
                      <a:pt x="26662" y="6542"/>
                    </a:lnTo>
                    <a:lnTo>
                      <a:pt x="25798" y="5760"/>
                    </a:lnTo>
                    <a:lnTo>
                      <a:pt x="24934" y="4979"/>
                    </a:lnTo>
                    <a:lnTo>
                      <a:pt x="23988" y="4279"/>
                    </a:lnTo>
                    <a:lnTo>
                      <a:pt x="23042" y="3621"/>
                    </a:lnTo>
                    <a:lnTo>
                      <a:pt x="22013" y="3004"/>
                    </a:lnTo>
                    <a:lnTo>
                      <a:pt x="20984" y="2428"/>
                    </a:lnTo>
                    <a:lnTo>
                      <a:pt x="19956" y="1934"/>
                    </a:lnTo>
                    <a:lnTo>
                      <a:pt x="18845" y="1481"/>
                    </a:lnTo>
                    <a:lnTo>
                      <a:pt x="17775" y="1111"/>
                    </a:lnTo>
                    <a:lnTo>
                      <a:pt x="16623" y="782"/>
                    </a:lnTo>
                    <a:lnTo>
                      <a:pt x="15471" y="494"/>
                    </a:lnTo>
                    <a:lnTo>
                      <a:pt x="14319" y="288"/>
                    </a:lnTo>
                    <a:lnTo>
                      <a:pt x="13167" y="124"/>
                    </a:lnTo>
                    <a:lnTo>
                      <a:pt x="11974" y="41"/>
                    </a:lnTo>
                    <a:lnTo>
                      <a:pt x="10781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2" name="Google Shape;1343;p53">
                <a:extLst>
                  <a:ext uri="{FF2B5EF4-FFF2-40B4-BE49-F238E27FC236}">
                    <a16:creationId xmlns:a16="http://schemas.microsoft.com/office/drawing/2014/main" id="{D8D3BA52-9037-4E70-85C2-6D6CD99A98E6}"/>
                  </a:ext>
                </a:extLst>
              </p:cNvPr>
              <p:cNvSpPr/>
              <p:nvPr/>
            </p:nvSpPr>
            <p:spPr>
              <a:xfrm>
                <a:off x="4827800" y="884600"/>
                <a:ext cx="7643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0572" h="44848" extrusionOk="0">
                    <a:moveTo>
                      <a:pt x="17076" y="0"/>
                    </a:moveTo>
                    <a:lnTo>
                      <a:pt x="16294" y="41"/>
                    </a:lnTo>
                    <a:lnTo>
                      <a:pt x="15553" y="124"/>
                    </a:lnTo>
                    <a:lnTo>
                      <a:pt x="14772" y="206"/>
                    </a:lnTo>
                    <a:lnTo>
                      <a:pt x="13990" y="329"/>
                    </a:lnTo>
                    <a:lnTo>
                      <a:pt x="13208" y="494"/>
                    </a:lnTo>
                    <a:lnTo>
                      <a:pt x="12426" y="658"/>
                    </a:lnTo>
                    <a:lnTo>
                      <a:pt x="11686" y="864"/>
                    </a:lnTo>
                    <a:lnTo>
                      <a:pt x="10781" y="1152"/>
                    </a:lnTo>
                    <a:lnTo>
                      <a:pt x="9875" y="1481"/>
                    </a:lnTo>
                    <a:lnTo>
                      <a:pt x="9053" y="1811"/>
                    </a:lnTo>
                    <a:lnTo>
                      <a:pt x="8188" y="2181"/>
                    </a:lnTo>
                    <a:lnTo>
                      <a:pt x="7366" y="2592"/>
                    </a:lnTo>
                    <a:lnTo>
                      <a:pt x="6584" y="3045"/>
                    </a:lnTo>
                    <a:lnTo>
                      <a:pt x="5802" y="3539"/>
                    </a:lnTo>
                    <a:lnTo>
                      <a:pt x="5061" y="4032"/>
                    </a:lnTo>
                    <a:lnTo>
                      <a:pt x="4362" y="4526"/>
                    </a:lnTo>
                    <a:lnTo>
                      <a:pt x="3663" y="5102"/>
                    </a:lnTo>
                    <a:lnTo>
                      <a:pt x="2963" y="5678"/>
                    </a:lnTo>
                    <a:lnTo>
                      <a:pt x="2346" y="6254"/>
                    </a:lnTo>
                    <a:lnTo>
                      <a:pt x="1729" y="6912"/>
                    </a:lnTo>
                    <a:lnTo>
                      <a:pt x="1112" y="7530"/>
                    </a:lnTo>
                    <a:lnTo>
                      <a:pt x="536" y="8229"/>
                    </a:lnTo>
                    <a:lnTo>
                      <a:pt x="1" y="8929"/>
                    </a:lnTo>
                    <a:lnTo>
                      <a:pt x="124" y="9134"/>
                    </a:lnTo>
                    <a:lnTo>
                      <a:pt x="289" y="9422"/>
                    </a:lnTo>
                    <a:lnTo>
                      <a:pt x="412" y="9669"/>
                    </a:lnTo>
                    <a:lnTo>
                      <a:pt x="536" y="10163"/>
                    </a:lnTo>
                    <a:lnTo>
                      <a:pt x="618" y="10615"/>
                    </a:lnTo>
                    <a:lnTo>
                      <a:pt x="618" y="10986"/>
                    </a:lnTo>
                    <a:lnTo>
                      <a:pt x="536" y="11315"/>
                    </a:lnTo>
                    <a:lnTo>
                      <a:pt x="494" y="11562"/>
                    </a:lnTo>
                    <a:lnTo>
                      <a:pt x="412" y="11768"/>
                    </a:lnTo>
                    <a:lnTo>
                      <a:pt x="453" y="11932"/>
                    </a:lnTo>
                    <a:lnTo>
                      <a:pt x="494" y="12138"/>
                    </a:lnTo>
                    <a:lnTo>
                      <a:pt x="577" y="12385"/>
                    </a:lnTo>
                    <a:lnTo>
                      <a:pt x="741" y="12632"/>
                    </a:lnTo>
                    <a:lnTo>
                      <a:pt x="988" y="12920"/>
                    </a:lnTo>
                    <a:lnTo>
                      <a:pt x="1317" y="13208"/>
                    </a:lnTo>
                    <a:lnTo>
                      <a:pt x="1729" y="13454"/>
                    </a:lnTo>
                    <a:lnTo>
                      <a:pt x="2181" y="13701"/>
                    </a:lnTo>
                    <a:lnTo>
                      <a:pt x="2675" y="14030"/>
                    </a:lnTo>
                    <a:lnTo>
                      <a:pt x="3580" y="14730"/>
                    </a:lnTo>
                    <a:lnTo>
                      <a:pt x="4362" y="15306"/>
                    </a:lnTo>
                    <a:lnTo>
                      <a:pt x="4691" y="15553"/>
                    </a:lnTo>
                    <a:lnTo>
                      <a:pt x="4979" y="15676"/>
                    </a:lnTo>
                    <a:lnTo>
                      <a:pt x="6913" y="16335"/>
                    </a:lnTo>
                    <a:lnTo>
                      <a:pt x="7983" y="16746"/>
                    </a:lnTo>
                    <a:lnTo>
                      <a:pt x="8600" y="16993"/>
                    </a:lnTo>
                    <a:lnTo>
                      <a:pt x="8806" y="17075"/>
                    </a:lnTo>
                    <a:lnTo>
                      <a:pt x="9176" y="17116"/>
                    </a:lnTo>
                    <a:lnTo>
                      <a:pt x="10081" y="17281"/>
                    </a:lnTo>
                    <a:lnTo>
                      <a:pt x="10534" y="17404"/>
                    </a:lnTo>
                    <a:lnTo>
                      <a:pt x="10986" y="17569"/>
                    </a:lnTo>
                    <a:lnTo>
                      <a:pt x="11151" y="17692"/>
                    </a:lnTo>
                    <a:lnTo>
                      <a:pt x="11315" y="17816"/>
                    </a:lnTo>
                    <a:lnTo>
                      <a:pt x="11439" y="17980"/>
                    </a:lnTo>
                    <a:lnTo>
                      <a:pt x="11521" y="18186"/>
                    </a:lnTo>
                    <a:lnTo>
                      <a:pt x="11645" y="18515"/>
                    </a:lnTo>
                    <a:lnTo>
                      <a:pt x="11809" y="18803"/>
                    </a:lnTo>
                    <a:lnTo>
                      <a:pt x="11933" y="19050"/>
                    </a:lnTo>
                    <a:lnTo>
                      <a:pt x="12097" y="19215"/>
                    </a:lnTo>
                    <a:lnTo>
                      <a:pt x="12262" y="19338"/>
                    </a:lnTo>
                    <a:lnTo>
                      <a:pt x="12509" y="19420"/>
                    </a:lnTo>
                    <a:lnTo>
                      <a:pt x="12756" y="19462"/>
                    </a:lnTo>
                    <a:lnTo>
                      <a:pt x="13044" y="19503"/>
                    </a:lnTo>
                    <a:lnTo>
                      <a:pt x="13373" y="19503"/>
                    </a:lnTo>
                    <a:lnTo>
                      <a:pt x="13620" y="19544"/>
                    </a:lnTo>
                    <a:lnTo>
                      <a:pt x="13784" y="19626"/>
                    </a:lnTo>
                    <a:lnTo>
                      <a:pt x="13908" y="19791"/>
                    </a:lnTo>
                    <a:lnTo>
                      <a:pt x="13990" y="19955"/>
                    </a:lnTo>
                    <a:lnTo>
                      <a:pt x="14031" y="20202"/>
                    </a:lnTo>
                    <a:lnTo>
                      <a:pt x="13990" y="20490"/>
                    </a:lnTo>
                    <a:lnTo>
                      <a:pt x="13908" y="20902"/>
                    </a:lnTo>
                    <a:lnTo>
                      <a:pt x="13620" y="21766"/>
                    </a:lnTo>
                    <a:lnTo>
                      <a:pt x="13332" y="22671"/>
                    </a:lnTo>
                    <a:lnTo>
                      <a:pt x="13044" y="23494"/>
                    </a:lnTo>
                    <a:lnTo>
                      <a:pt x="12838" y="24070"/>
                    </a:lnTo>
                    <a:lnTo>
                      <a:pt x="12673" y="24728"/>
                    </a:lnTo>
                    <a:lnTo>
                      <a:pt x="12468" y="25633"/>
                    </a:lnTo>
                    <a:lnTo>
                      <a:pt x="12344" y="26168"/>
                    </a:lnTo>
                    <a:lnTo>
                      <a:pt x="12303" y="26662"/>
                    </a:lnTo>
                    <a:lnTo>
                      <a:pt x="12303" y="27156"/>
                    </a:lnTo>
                    <a:lnTo>
                      <a:pt x="12385" y="27649"/>
                    </a:lnTo>
                    <a:lnTo>
                      <a:pt x="12714" y="28801"/>
                    </a:lnTo>
                    <a:lnTo>
                      <a:pt x="13208" y="30200"/>
                    </a:lnTo>
                    <a:lnTo>
                      <a:pt x="13496" y="30900"/>
                    </a:lnTo>
                    <a:lnTo>
                      <a:pt x="13743" y="31476"/>
                    </a:lnTo>
                    <a:lnTo>
                      <a:pt x="14031" y="31970"/>
                    </a:lnTo>
                    <a:lnTo>
                      <a:pt x="14154" y="32134"/>
                    </a:lnTo>
                    <a:lnTo>
                      <a:pt x="14237" y="32216"/>
                    </a:lnTo>
                    <a:lnTo>
                      <a:pt x="14484" y="32463"/>
                    </a:lnTo>
                    <a:lnTo>
                      <a:pt x="14813" y="32834"/>
                    </a:lnTo>
                    <a:lnTo>
                      <a:pt x="15142" y="33327"/>
                    </a:lnTo>
                    <a:lnTo>
                      <a:pt x="15471" y="33862"/>
                    </a:lnTo>
                    <a:lnTo>
                      <a:pt x="15759" y="34397"/>
                    </a:lnTo>
                    <a:lnTo>
                      <a:pt x="16006" y="34932"/>
                    </a:lnTo>
                    <a:lnTo>
                      <a:pt x="16212" y="35343"/>
                    </a:lnTo>
                    <a:lnTo>
                      <a:pt x="16253" y="35631"/>
                    </a:lnTo>
                    <a:lnTo>
                      <a:pt x="16171" y="36619"/>
                    </a:lnTo>
                    <a:lnTo>
                      <a:pt x="15924" y="38265"/>
                    </a:lnTo>
                    <a:lnTo>
                      <a:pt x="15677" y="39828"/>
                    </a:lnTo>
                    <a:lnTo>
                      <a:pt x="15553" y="40692"/>
                    </a:lnTo>
                    <a:lnTo>
                      <a:pt x="15800" y="42256"/>
                    </a:lnTo>
                    <a:lnTo>
                      <a:pt x="16171" y="44765"/>
                    </a:lnTo>
                    <a:lnTo>
                      <a:pt x="16952" y="44807"/>
                    </a:lnTo>
                    <a:lnTo>
                      <a:pt x="17693" y="44848"/>
                    </a:lnTo>
                    <a:lnTo>
                      <a:pt x="17940" y="43943"/>
                    </a:lnTo>
                    <a:lnTo>
                      <a:pt x="18063" y="43490"/>
                    </a:lnTo>
                    <a:lnTo>
                      <a:pt x="18187" y="43284"/>
                    </a:lnTo>
                    <a:lnTo>
                      <a:pt x="18351" y="42955"/>
                    </a:lnTo>
                    <a:lnTo>
                      <a:pt x="18475" y="42832"/>
                    </a:lnTo>
                    <a:lnTo>
                      <a:pt x="18598" y="42667"/>
                    </a:lnTo>
                    <a:lnTo>
                      <a:pt x="18763" y="42544"/>
                    </a:lnTo>
                    <a:lnTo>
                      <a:pt x="18968" y="42461"/>
                    </a:lnTo>
                    <a:lnTo>
                      <a:pt x="19256" y="42297"/>
                    </a:lnTo>
                    <a:lnTo>
                      <a:pt x="19627" y="42091"/>
                    </a:lnTo>
                    <a:lnTo>
                      <a:pt x="20573" y="41474"/>
                    </a:lnTo>
                    <a:lnTo>
                      <a:pt x="21561" y="40857"/>
                    </a:lnTo>
                    <a:lnTo>
                      <a:pt x="21931" y="40651"/>
                    </a:lnTo>
                    <a:lnTo>
                      <a:pt x="22260" y="40486"/>
                    </a:lnTo>
                    <a:lnTo>
                      <a:pt x="22507" y="40363"/>
                    </a:lnTo>
                    <a:lnTo>
                      <a:pt x="22795" y="40116"/>
                    </a:lnTo>
                    <a:lnTo>
                      <a:pt x="23165" y="39828"/>
                    </a:lnTo>
                    <a:lnTo>
                      <a:pt x="23494" y="39458"/>
                    </a:lnTo>
                    <a:lnTo>
                      <a:pt x="24235" y="38676"/>
                    </a:lnTo>
                    <a:lnTo>
                      <a:pt x="24893" y="37977"/>
                    </a:lnTo>
                    <a:lnTo>
                      <a:pt x="25181" y="37689"/>
                    </a:lnTo>
                    <a:lnTo>
                      <a:pt x="25428" y="37318"/>
                    </a:lnTo>
                    <a:lnTo>
                      <a:pt x="25922" y="36619"/>
                    </a:lnTo>
                    <a:lnTo>
                      <a:pt x="26333" y="35961"/>
                    </a:lnTo>
                    <a:lnTo>
                      <a:pt x="26539" y="35673"/>
                    </a:lnTo>
                    <a:lnTo>
                      <a:pt x="26745" y="35508"/>
                    </a:lnTo>
                    <a:lnTo>
                      <a:pt x="26992" y="35261"/>
                    </a:lnTo>
                    <a:lnTo>
                      <a:pt x="27280" y="34850"/>
                    </a:lnTo>
                    <a:lnTo>
                      <a:pt x="27938" y="33821"/>
                    </a:lnTo>
                    <a:lnTo>
                      <a:pt x="28267" y="33286"/>
                    </a:lnTo>
                    <a:lnTo>
                      <a:pt x="28637" y="32792"/>
                    </a:lnTo>
                    <a:lnTo>
                      <a:pt x="28967" y="32381"/>
                    </a:lnTo>
                    <a:lnTo>
                      <a:pt x="29131" y="32258"/>
                    </a:lnTo>
                    <a:lnTo>
                      <a:pt x="29255" y="32134"/>
                    </a:lnTo>
                    <a:lnTo>
                      <a:pt x="29419" y="32052"/>
                    </a:lnTo>
                    <a:lnTo>
                      <a:pt x="29543" y="31887"/>
                    </a:lnTo>
                    <a:lnTo>
                      <a:pt x="29666" y="31681"/>
                    </a:lnTo>
                    <a:lnTo>
                      <a:pt x="29789" y="31435"/>
                    </a:lnTo>
                    <a:lnTo>
                      <a:pt x="30036" y="30859"/>
                    </a:lnTo>
                    <a:lnTo>
                      <a:pt x="30201" y="30241"/>
                    </a:lnTo>
                    <a:lnTo>
                      <a:pt x="30489" y="29172"/>
                    </a:lnTo>
                    <a:lnTo>
                      <a:pt x="30571" y="28678"/>
                    </a:lnTo>
                    <a:lnTo>
                      <a:pt x="30530" y="28513"/>
                    </a:lnTo>
                    <a:lnTo>
                      <a:pt x="30448" y="28349"/>
                    </a:lnTo>
                    <a:lnTo>
                      <a:pt x="30283" y="28102"/>
                    </a:lnTo>
                    <a:lnTo>
                      <a:pt x="30077" y="27855"/>
                    </a:lnTo>
                    <a:lnTo>
                      <a:pt x="29789" y="27567"/>
                    </a:lnTo>
                    <a:lnTo>
                      <a:pt x="29419" y="27279"/>
                    </a:lnTo>
                    <a:lnTo>
                      <a:pt x="29008" y="26991"/>
                    </a:lnTo>
                    <a:lnTo>
                      <a:pt x="27979" y="26497"/>
                    </a:lnTo>
                    <a:lnTo>
                      <a:pt x="27033" y="26045"/>
                    </a:lnTo>
                    <a:lnTo>
                      <a:pt x="26210" y="25633"/>
                    </a:lnTo>
                    <a:lnTo>
                      <a:pt x="25881" y="25386"/>
                    </a:lnTo>
                    <a:lnTo>
                      <a:pt x="25593" y="25181"/>
                    </a:lnTo>
                    <a:lnTo>
                      <a:pt x="24934" y="24646"/>
                    </a:lnTo>
                    <a:lnTo>
                      <a:pt x="24153" y="23946"/>
                    </a:lnTo>
                    <a:lnTo>
                      <a:pt x="23206" y="23123"/>
                    </a:lnTo>
                    <a:lnTo>
                      <a:pt x="22260" y="22506"/>
                    </a:lnTo>
                    <a:lnTo>
                      <a:pt x="21561" y="22095"/>
                    </a:lnTo>
                    <a:lnTo>
                      <a:pt x="21273" y="21971"/>
                    </a:lnTo>
                    <a:lnTo>
                      <a:pt x="21067" y="21930"/>
                    </a:lnTo>
                    <a:lnTo>
                      <a:pt x="19586" y="22013"/>
                    </a:lnTo>
                    <a:lnTo>
                      <a:pt x="18680" y="22013"/>
                    </a:lnTo>
                    <a:lnTo>
                      <a:pt x="18392" y="21971"/>
                    </a:lnTo>
                    <a:lnTo>
                      <a:pt x="18228" y="21930"/>
                    </a:lnTo>
                    <a:lnTo>
                      <a:pt x="18063" y="21807"/>
                    </a:lnTo>
                    <a:lnTo>
                      <a:pt x="17775" y="21683"/>
                    </a:lnTo>
                    <a:lnTo>
                      <a:pt x="17076" y="21313"/>
                    </a:lnTo>
                    <a:lnTo>
                      <a:pt x="16376" y="20943"/>
                    </a:lnTo>
                    <a:lnTo>
                      <a:pt x="16171" y="20819"/>
                    </a:lnTo>
                    <a:lnTo>
                      <a:pt x="16047" y="20696"/>
                    </a:lnTo>
                    <a:lnTo>
                      <a:pt x="16006" y="20531"/>
                    </a:lnTo>
                    <a:lnTo>
                      <a:pt x="15883" y="20367"/>
                    </a:lnTo>
                    <a:lnTo>
                      <a:pt x="15595" y="19996"/>
                    </a:lnTo>
                    <a:lnTo>
                      <a:pt x="15142" y="19503"/>
                    </a:lnTo>
                    <a:lnTo>
                      <a:pt x="14648" y="19585"/>
                    </a:lnTo>
                    <a:lnTo>
                      <a:pt x="14237" y="19585"/>
                    </a:lnTo>
                    <a:lnTo>
                      <a:pt x="14072" y="19544"/>
                    </a:lnTo>
                    <a:lnTo>
                      <a:pt x="13949" y="19503"/>
                    </a:lnTo>
                    <a:lnTo>
                      <a:pt x="13825" y="19379"/>
                    </a:lnTo>
                    <a:lnTo>
                      <a:pt x="13661" y="19297"/>
                    </a:lnTo>
                    <a:lnTo>
                      <a:pt x="13620" y="19256"/>
                    </a:lnTo>
                    <a:lnTo>
                      <a:pt x="13578" y="19132"/>
                    </a:lnTo>
                    <a:lnTo>
                      <a:pt x="13537" y="18803"/>
                    </a:lnTo>
                    <a:lnTo>
                      <a:pt x="13578" y="16952"/>
                    </a:lnTo>
                    <a:lnTo>
                      <a:pt x="13578" y="15882"/>
                    </a:lnTo>
                    <a:lnTo>
                      <a:pt x="13537" y="15265"/>
                    </a:lnTo>
                    <a:lnTo>
                      <a:pt x="13455" y="14771"/>
                    </a:lnTo>
                    <a:lnTo>
                      <a:pt x="13249" y="14072"/>
                    </a:lnTo>
                    <a:lnTo>
                      <a:pt x="12961" y="13413"/>
                    </a:lnTo>
                    <a:lnTo>
                      <a:pt x="12838" y="13166"/>
                    </a:lnTo>
                    <a:lnTo>
                      <a:pt x="12714" y="13043"/>
                    </a:lnTo>
                    <a:lnTo>
                      <a:pt x="12591" y="12961"/>
                    </a:lnTo>
                    <a:lnTo>
                      <a:pt x="12509" y="12837"/>
                    </a:lnTo>
                    <a:lnTo>
                      <a:pt x="12385" y="12590"/>
                    </a:lnTo>
                    <a:lnTo>
                      <a:pt x="12303" y="12508"/>
                    </a:lnTo>
                    <a:lnTo>
                      <a:pt x="12221" y="12426"/>
                    </a:lnTo>
                    <a:lnTo>
                      <a:pt x="12138" y="12385"/>
                    </a:lnTo>
                    <a:lnTo>
                      <a:pt x="12015" y="12385"/>
                    </a:lnTo>
                    <a:lnTo>
                      <a:pt x="11604" y="12467"/>
                    </a:lnTo>
                    <a:lnTo>
                      <a:pt x="11027" y="12632"/>
                    </a:lnTo>
                    <a:lnTo>
                      <a:pt x="10493" y="12796"/>
                    </a:lnTo>
                    <a:lnTo>
                      <a:pt x="10287" y="12920"/>
                    </a:lnTo>
                    <a:lnTo>
                      <a:pt x="10122" y="13043"/>
                    </a:lnTo>
                    <a:lnTo>
                      <a:pt x="9958" y="13290"/>
                    </a:lnTo>
                    <a:lnTo>
                      <a:pt x="9793" y="13496"/>
                    </a:lnTo>
                    <a:lnTo>
                      <a:pt x="9546" y="13660"/>
                    </a:lnTo>
                    <a:lnTo>
                      <a:pt x="9423" y="13701"/>
                    </a:lnTo>
                    <a:lnTo>
                      <a:pt x="9299" y="13742"/>
                    </a:lnTo>
                    <a:lnTo>
                      <a:pt x="7078" y="13660"/>
                    </a:lnTo>
                    <a:lnTo>
                      <a:pt x="7078" y="12385"/>
                    </a:lnTo>
                    <a:lnTo>
                      <a:pt x="7654" y="11809"/>
                    </a:lnTo>
                    <a:lnTo>
                      <a:pt x="8065" y="11397"/>
                    </a:lnTo>
                    <a:lnTo>
                      <a:pt x="8271" y="11274"/>
                    </a:lnTo>
                    <a:lnTo>
                      <a:pt x="8394" y="11233"/>
                    </a:lnTo>
                    <a:lnTo>
                      <a:pt x="9258" y="11274"/>
                    </a:lnTo>
                    <a:lnTo>
                      <a:pt x="10081" y="11274"/>
                    </a:lnTo>
                    <a:lnTo>
                      <a:pt x="10287" y="11233"/>
                    </a:lnTo>
                    <a:lnTo>
                      <a:pt x="10493" y="11191"/>
                    </a:lnTo>
                    <a:lnTo>
                      <a:pt x="10781" y="11191"/>
                    </a:lnTo>
                    <a:lnTo>
                      <a:pt x="11480" y="11233"/>
                    </a:lnTo>
                    <a:lnTo>
                      <a:pt x="12180" y="11274"/>
                    </a:lnTo>
                    <a:lnTo>
                      <a:pt x="12509" y="11233"/>
                    </a:lnTo>
                    <a:lnTo>
                      <a:pt x="12714" y="11233"/>
                    </a:lnTo>
                    <a:lnTo>
                      <a:pt x="13414" y="10945"/>
                    </a:lnTo>
                    <a:lnTo>
                      <a:pt x="14525" y="10451"/>
                    </a:lnTo>
                    <a:lnTo>
                      <a:pt x="15595" y="10039"/>
                    </a:lnTo>
                    <a:lnTo>
                      <a:pt x="16006" y="9875"/>
                    </a:lnTo>
                    <a:lnTo>
                      <a:pt x="16253" y="9834"/>
                    </a:lnTo>
                    <a:lnTo>
                      <a:pt x="16417" y="9793"/>
                    </a:lnTo>
                    <a:lnTo>
                      <a:pt x="16582" y="9628"/>
                    </a:lnTo>
                    <a:lnTo>
                      <a:pt x="16788" y="9422"/>
                    </a:lnTo>
                    <a:lnTo>
                      <a:pt x="16952" y="9175"/>
                    </a:lnTo>
                    <a:lnTo>
                      <a:pt x="17364" y="8641"/>
                    </a:lnTo>
                    <a:lnTo>
                      <a:pt x="17611" y="8353"/>
                    </a:lnTo>
                    <a:lnTo>
                      <a:pt x="17858" y="8106"/>
                    </a:lnTo>
                    <a:lnTo>
                      <a:pt x="18146" y="7818"/>
                    </a:lnTo>
                    <a:lnTo>
                      <a:pt x="18434" y="7447"/>
                    </a:lnTo>
                    <a:lnTo>
                      <a:pt x="19092" y="6666"/>
                    </a:lnTo>
                    <a:lnTo>
                      <a:pt x="19586" y="5925"/>
                    </a:lnTo>
                    <a:lnTo>
                      <a:pt x="19874" y="5431"/>
                    </a:lnTo>
                    <a:lnTo>
                      <a:pt x="19915" y="5226"/>
                    </a:lnTo>
                    <a:lnTo>
                      <a:pt x="19874" y="4855"/>
                    </a:lnTo>
                    <a:lnTo>
                      <a:pt x="19668" y="3868"/>
                    </a:lnTo>
                    <a:lnTo>
                      <a:pt x="19462" y="2798"/>
                    </a:lnTo>
                    <a:lnTo>
                      <a:pt x="19339" y="2057"/>
                    </a:lnTo>
                    <a:lnTo>
                      <a:pt x="19256" y="1769"/>
                    </a:lnTo>
                    <a:lnTo>
                      <a:pt x="19174" y="1564"/>
                    </a:lnTo>
                    <a:lnTo>
                      <a:pt x="19010" y="1358"/>
                    </a:lnTo>
                    <a:lnTo>
                      <a:pt x="18845" y="1152"/>
                    </a:lnTo>
                    <a:lnTo>
                      <a:pt x="18434" y="782"/>
                    </a:lnTo>
                    <a:lnTo>
                      <a:pt x="18063" y="370"/>
                    </a:lnTo>
                    <a:lnTo>
                      <a:pt x="1785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rgbClr val="96C824"/>
                  </a:solidFill>
                </a:endParaRPr>
              </a:p>
            </p:txBody>
          </p:sp>
          <p:sp>
            <p:nvSpPr>
              <p:cNvPr id="153" name="Google Shape;1344;p53">
                <a:extLst>
                  <a:ext uri="{FF2B5EF4-FFF2-40B4-BE49-F238E27FC236}">
                    <a16:creationId xmlns:a16="http://schemas.microsoft.com/office/drawing/2014/main" id="{65871852-C81F-471A-8D4A-E2B0F03D28A4}"/>
                  </a:ext>
                </a:extLst>
              </p:cNvPr>
              <p:cNvSpPr/>
              <p:nvPr/>
            </p:nvSpPr>
            <p:spPr>
              <a:xfrm>
                <a:off x="5676425" y="1069751"/>
                <a:ext cx="159450" cy="765300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30612" extrusionOk="0">
                    <a:moveTo>
                      <a:pt x="617" y="0"/>
                    </a:moveTo>
                    <a:lnTo>
                      <a:pt x="370" y="3415"/>
                    </a:lnTo>
                    <a:lnTo>
                      <a:pt x="370" y="3580"/>
                    </a:lnTo>
                    <a:lnTo>
                      <a:pt x="453" y="3827"/>
                    </a:lnTo>
                    <a:lnTo>
                      <a:pt x="700" y="4485"/>
                    </a:lnTo>
                    <a:lnTo>
                      <a:pt x="1111" y="5349"/>
                    </a:lnTo>
                    <a:lnTo>
                      <a:pt x="1605" y="6295"/>
                    </a:lnTo>
                    <a:lnTo>
                      <a:pt x="2592" y="8147"/>
                    </a:lnTo>
                    <a:lnTo>
                      <a:pt x="3209" y="9381"/>
                    </a:lnTo>
                    <a:lnTo>
                      <a:pt x="3580" y="10245"/>
                    </a:lnTo>
                    <a:lnTo>
                      <a:pt x="3785" y="10821"/>
                    </a:lnTo>
                    <a:lnTo>
                      <a:pt x="4032" y="11438"/>
                    </a:lnTo>
                    <a:lnTo>
                      <a:pt x="4197" y="12056"/>
                    </a:lnTo>
                    <a:lnTo>
                      <a:pt x="4361" y="12755"/>
                    </a:lnTo>
                    <a:lnTo>
                      <a:pt x="4485" y="13413"/>
                    </a:lnTo>
                    <a:lnTo>
                      <a:pt x="4526" y="14113"/>
                    </a:lnTo>
                    <a:lnTo>
                      <a:pt x="4567" y="16417"/>
                    </a:lnTo>
                    <a:lnTo>
                      <a:pt x="4567" y="17445"/>
                    </a:lnTo>
                    <a:lnTo>
                      <a:pt x="4526" y="18474"/>
                    </a:lnTo>
                    <a:lnTo>
                      <a:pt x="4444" y="19091"/>
                    </a:lnTo>
                    <a:lnTo>
                      <a:pt x="4320" y="19873"/>
                    </a:lnTo>
                    <a:lnTo>
                      <a:pt x="3909" y="21601"/>
                    </a:lnTo>
                    <a:lnTo>
                      <a:pt x="3497" y="23041"/>
                    </a:lnTo>
                    <a:lnTo>
                      <a:pt x="3333" y="23617"/>
                    </a:lnTo>
                    <a:lnTo>
                      <a:pt x="2140" y="25345"/>
                    </a:lnTo>
                    <a:lnTo>
                      <a:pt x="1276" y="26580"/>
                    </a:lnTo>
                    <a:lnTo>
                      <a:pt x="823" y="27320"/>
                    </a:lnTo>
                    <a:lnTo>
                      <a:pt x="658" y="27773"/>
                    </a:lnTo>
                    <a:lnTo>
                      <a:pt x="370" y="28513"/>
                    </a:lnTo>
                    <a:lnTo>
                      <a:pt x="247" y="28966"/>
                    </a:lnTo>
                    <a:lnTo>
                      <a:pt x="124" y="29419"/>
                    </a:lnTo>
                    <a:lnTo>
                      <a:pt x="41" y="29871"/>
                    </a:lnTo>
                    <a:lnTo>
                      <a:pt x="0" y="30324"/>
                    </a:lnTo>
                    <a:lnTo>
                      <a:pt x="41" y="30612"/>
                    </a:lnTo>
                    <a:lnTo>
                      <a:pt x="1029" y="29542"/>
                    </a:lnTo>
                    <a:lnTo>
                      <a:pt x="1934" y="28390"/>
                    </a:lnTo>
                    <a:lnTo>
                      <a:pt x="2757" y="27197"/>
                    </a:lnTo>
                    <a:lnTo>
                      <a:pt x="3497" y="25962"/>
                    </a:lnTo>
                    <a:lnTo>
                      <a:pt x="4156" y="24687"/>
                    </a:lnTo>
                    <a:lnTo>
                      <a:pt x="4773" y="23370"/>
                    </a:lnTo>
                    <a:lnTo>
                      <a:pt x="5267" y="22013"/>
                    </a:lnTo>
                    <a:lnTo>
                      <a:pt x="5678" y="20614"/>
                    </a:lnTo>
                    <a:lnTo>
                      <a:pt x="5966" y="19174"/>
                    </a:lnTo>
                    <a:lnTo>
                      <a:pt x="6213" y="17734"/>
                    </a:lnTo>
                    <a:lnTo>
                      <a:pt x="6336" y="16252"/>
                    </a:lnTo>
                    <a:lnTo>
                      <a:pt x="6378" y="15512"/>
                    </a:lnTo>
                    <a:lnTo>
                      <a:pt x="6378" y="14771"/>
                    </a:lnTo>
                    <a:lnTo>
                      <a:pt x="6336" y="14030"/>
                    </a:lnTo>
                    <a:lnTo>
                      <a:pt x="6295" y="13290"/>
                    </a:lnTo>
                    <a:lnTo>
                      <a:pt x="6254" y="12549"/>
                    </a:lnTo>
                    <a:lnTo>
                      <a:pt x="6131" y="11809"/>
                    </a:lnTo>
                    <a:lnTo>
                      <a:pt x="6007" y="11027"/>
                    </a:lnTo>
                    <a:lnTo>
                      <a:pt x="5884" y="10286"/>
                    </a:lnTo>
                    <a:lnTo>
                      <a:pt x="5678" y="9546"/>
                    </a:lnTo>
                    <a:lnTo>
                      <a:pt x="5472" y="8805"/>
                    </a:lnTo>
                    <a:lnTo>
                      <a:pt x="5102" y="7530"/>
                    </a:lnTo>
                    <a:lnTo>
                      <a:pt x="4608" y="6336"/>
                    </a:lnTo>
                    <a:lnTo>
                      <a:pt x="4115" y="5184"/>
                    </a:lnTo>
                    <a:lnTo>
                      <a:pt x="3497" y="4032"/>
                    </a:lnTo>
                    <a:lnTo>
                      <a:pt x="2880" y="2963"/>
                    </a:lnTo>
                    <a:lnTo>
                      <a:pt x="2181" y="1934"/>
                    </a:lnTo>
                    <a:lnTo>
                      <a:pt x="1399" y="94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  <p:sp>
            <p:nvSpPr>
              <p:cNvPr id="154" name="Google Shape;1345;p53">
                <a:extLst>
                  <a:ext uri="{FF2B5EF4-FFF2-40B4-BE49-F238E27FC236}">
                    <a16:creationId xmlns:a16="http://schemas.microsoft.com/office/drawing/2014/main" id="{DAC4AB5C-D015-4F4E-8704-856B1A59AFBD}"/>
                  </a:ext>
                </a:extLst>
              </p:cNvPr>
              <p:cNvSpPr/>
              <p:nvPr/>
            </p:nvSpPr>
            <p:spPr>
              <a:xfrm>
                <a:off x="4714649" y="1313526"/>
                <a:ext cx="273650" cy="604850"/>
              </a:xfrm>
              <a:custGeom>
                <a:avLst/>
                <a:gdLst/>
                <a:ahLst/>
                <a:cxnLst/>
                <a:rect l="l" t="t" r="r" b="b"/>
                <a:pathLst>
                  <a:path w="10946" h="24194" extrusionOk="0">
                    <a:moveTo>
                      <a:pt x="618" y="0"/>
                    </a:moveTo>
                    <a:lnTo>
                      <a:pt x="330" y="1399"/>
                    </a:lnTo>
                    <a:lnTo>
                      <a:pt x="124" y="2798"/>
                    </a:lnTo>
                    <a:lnTo>
                      <a:pt x="42" y="4238"/>
                    </a:lnTo>
                    <a:lnTo>
                      <a:pt x="1" y="5678"/>
                    </a:lnTo>
                    <a:lnTo>
                      <a:pt x="83" y="7118"/>
                    </a:lnTo>
                    <a:lnTo>
                      <a:pt x="248" y="8559"/>
                    </a:lnTo>
                    <a:lnTo>
                      <a:pt x="495" y="10040"/>
                    </a:lnTo>
                    <a:lnTo>
                      <a:pt x="700" y="10739"/>
                    </a:lnTo>
                    <a:lnTo>
                      <a:pt x="865" y="11480"/>
                    </a:lnTo>
                    <a:lnTo>
                      <a:pt x="1194" y="12508"/>
                    </a:lnTo>
                    <a:lnTo>
                      <a:pt x="1564" y="13496"/>
                    </a:lnTo>
                    <a:lnTo>
                      <a:pt x="1976" y="14442"/>
                    </a:lnTo>
                    <a:lnTo>
                      <a:pt x="2428" y="15389"/>
                    </a:lnTo>
                    <a:lnTo>
                      <a:pt x="2881" y="16294"/>
                    </a:lnTo>
                    <a:lnTo>
                      <a:pt x="3416" y="17158"/>
                    </a:lnTo>
                    <a:lnTo>
                      <a:pt x="3992" y="18022"/>
                    </a:lnTo>
                    <a:lnTo>
                      <a:pt x="4568" y="18845"/>
                    </a:lnTo>
                    <a:lnTo>
                      <a:pt x="5185" y="19626"/>
                    </a:lnTo>
                    <a:lnTo>
                      <a:pt x="5843" y="20367"/>
                    </a:lnTo>
                    <a:lnTo>
                      <a:pt x="6543" y="21108"/>
                    </a:lnTo>
                    <a:lnTo>
                      <a:pt x="7283" y="21807"/>
                    </a:lnTo>
                    <a:lnTo>
                      <a:pt x="8024" y="22465"/>
                    </a:lnTo>
                    <a:lnTo>
                      <a:pt x="8806" y="23083"/>
                    </a:lnTo>
                    <a:lnTo>
                      <a:pt x="9587" y="23659"/>
                    </a:lnTo>
                    <a:lnTo>
                      <a:pt x="10410" y="24193"/>
                    </a:lnTo>
                    <a:lnTo>
                      <a:pt x="10740" y="23576"/>
                    </a:lnTo>
                    <a:lnTo>
                      <a:pt x="10863" y="23329"/>
                    </a:lnTo>
                    <a:lnTo>
                      <a:pt x="10945" y="23041"/>
                    </a:lnTo>
                    <a:lnTo>
                      <a:pt x="10945" y="22795"/>
                    </a:lnTo>
                    <a:lnTo>
                      <a:pt x="10904" y="22589"/>
                    </a:lnTo>
                    <a:lnTo>
                      <a:pt x="10822" y="22260"/>
                    </a:lnTo>
                    <a:lnTo>
                      <a:pt x="10740" y="22136"/>
                    </a:lnTo>
                    <a:lnTo>
                      <a:pt x="10616" y="21807"/>
                    </a:lnTo>
                    <a:lnTo>
                      <a:pt x="10246" y="21066"/>
                    </a:lnTo>
                    <a:lnTo>
                      <a:pt x="9958" y="20614"/>
                    </a:lnTo>
                    <a:lnTo>
                      <a:pt x="9670" y="20202"/>
                    </a:lnTo>
                    <a:lnTo>
                      <a:pt x="9341" y="19832"/>
                    </a:lnTo>
                    <a:lnTo>
                      <a:pt x="9176" y="19668"/>
                    </a:lnTo>
                    <a:lnTo>
                      <a:pt x="9011" y="19544"/>
                    </a:lnTo>
                    <a:lnTo>
                      <a:pt x="8847" y="19421"/>
                    </a:lnTo>
                    <a:lnTo>
                      <a:pt x="8641" y="19256"/>
                    </a:lnTo>
                    <a:lnTo>
                      <a:pt x="8230" y="18804"/>
                    </a:lnTo>
                    <a:lnTo>
                      <a:pt x="7777" y="18228"/>
                    </a:lnTo>
                    <a:lnTo>
                      <a:pt x="7366" y="17610"/>
                    </a:lnTo>
                    <a:lnTo>
                      <a:pt x="6584" y="16499"/>
                    </a:lnTo>
                    <a:lnTo>
                      <a:pt x="6337" y="16088"/>
                    </a:lnTo>
                    <a:lnTo>
                      <a:pt x="6172" y="15882"/>
                    </a:lnTo>
                    <a:lnTo>
                      <a:pt x="5761" y="15265"/>
                    </a:lnTo>
                    <a:lnTo>
                      <a:pt x="5062" y="14195"/>
                    </a:lnTo>
                    <a:lnTo>
                      <a:pt x="3868" y="12262"/>
                    </a:lnTo>
                    <a:lnTo>
                      <a:pt x="3704" y="11891"/>
                    </a:lnTo>
                    <a:lnTo>
                      <a:pt x="3498" y="11356"/>
                    </a:lnTo>
                    <a:lnTo>
                      <a:pt x="3004" y="9999"/>
                    </a:lnTo>
                    <a:lnTo>
                      <a:pt x="2264" y="7941"/>
                    </a:lnTo>
                    <a:lnTo>
                      <a:pt x="2223" y="7653"/>
                    </a:lnTo>
                    <a:lnTo>
                      <a:pt x="2223" y="7036"/>
                    </a:lnTo>
                    <a:lnTo>
                      <a:pt x="2264" y="5267"/>
                    </a:lnTo>
                    <a:lnTo>
                      <a:pt x="2305" y="3457"/>
                    </a:lnTo>
                    <a:lnTo>
                      <a:pt x="2305" y="2757"/>
                    </a:lnTo>
                    <a:lnTo>
                      <a:pt x="2264" y="2305"/>
                    </a:lnTo>
                    <a:lnTo>
                      <a:pt x="2223" y="2099"/>
                    </a:lnTo>
                    <a:lnTo>
                      <a:pt x="2058" y="1852"/>
                    </a:lnTo>
                    <a:lnTo>
                      <a:pt x="1647" y="1235"/>
                    </a:lnTo>
                    <a:lnTo>
                      <a:pt x="1153" y="618"/>
                    </a:lnTo>
                    <a:lnTo>
                      <a:pt x="61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</p:grpSp>
      </p:grpSp>
      <p:sp>
        <p:nvSpPr>
          <p:cNvPr id="144" name="Текст 2">
            <a:extLst>
              <a:ext uri="{FF2B5EF4-FFF2-40B4-BE49-F238E27FC236}">
                <a16:creationId xmlns:a16="http://schemas.microsoft.com/office/drawing/2014/main" id="{00C6E495-A516-4AFA-B2BD-4D75935A994D}"/>
              </a:ext>
            </a:extLst>
          </p:cNvPr>
          <p:cNvSpPr txBox="1"/>
          <p:nvPr/>
        </p:nvSpPr>
        <p:spPr>
          <a:xfrm>
            <a:off x="4293459" y="1617821"/>
            <a:ext cx="45641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Кислород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на земле появился благодаря </a:t>
            </a:r>
            <a:r>
              <a:rPr lang="ru-RU" sz="1800" dirty="0" err="1">
                <a:solidFill>
                  <a:srgbClr val="92D050"/>
                </a:solidFill>
                <a:latin typeface="Red October" panose="04000000000000000000" pitchFamily="82" charset="-52"/>
              </a:rPr>
              <a:t>цианобактериям</a:t>
            </a: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Это азотфиксирующие бактерии, умеющие </a:t>
            </a:r>
            <a:r>
              <a:rPr lang="ru-RU" sz="1800" dirty="0" err="1">
                <a:solidFill>
                  <a:srgbClr val="92D050"/>
                </a:solidFill>
                <a:latin typeface="Red October" panose="04000000000000000000" pitchFamily="82" charset="-52"/>
              </a:rPr>
              <a:t>фотосинтезировать</a:t>
            </a:r>
            <a:endParaRPr lang="ru-RU" sz="1800" dirty="0">
              <a:solidFill>
                <a:srgbClr val="92D050"/>
              </a:solidFill>
              <a:latin typeface="Red October" panose="04000000000000000000" pitchFamily="82" charset="-52"/>
            </a:endParaRP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То есть </a:t>
            </a:r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кислород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появился на Земле как побочный продукт </a:t>
            </a:r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фотосинтеза</a:t>
            </a:r>
          </a:p>
        </p:txBody>
      </p:sp>
      <p:sp>
        <p:nvSpPr>
          <p:cNvPr id="155" name="Текст 1">
            <a:extLst>
              <a:ext uri="{FF2B5EF4-FFF2-40B4-BE49-F238E27FC236}">
                <a16:creationId xmlns:a16="http://schemas.microsoft.com/office/drawing/2014/main" id="{5F32EA09-31E5-4C2C-8438-0223A8D71A0B}"/>
              </a:ext>
            </a:extLst>
          </p:cNvPr>
          <p:cNvSpPr txBox="1"/>
          <p:nvPr/>
        </p:nvSpPr>
        <p:spPr>
          <a:xfrm>
            <a:off x="4287796" y="1613909"/>
            <a:ext cx="45641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Пока Единственная планета на которой есть </a:t>
            </a:r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жизнь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возможна она благодаря </a:t>
            </a:r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воде</a:t>
            </a: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озоновому слою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 </a:t>
            </a:r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магнитному полю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Земли которые ослабляют вредную для жизни солнечную радиацию</a:t>
            </a:r>
          </a:p>
        </p:txBody>
      </p: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96C824"/>
                </a:solidFill>
                <a:latin typeface="Red October" panose="04000000000000000000" pitchFamily="82" charset="-52"/>
              </a:rPr>
              <a:t>Земля</a:t>
            </a:r>
            <a:endParaRPr lang="ru-RU" sz="1800" dirty="0">
              <a:solidFill>
                <a:srgbClr val="96C824"/>
              </a:solidFill>
              <a:latin typeface="Red October" panose="04000000000000000000" pitchFamily="82" charset="-52"/>
            </a:endParaRPr>
          </a:p>
        </p:txBody>
      </p:sp>
      <p:grpSp>
        <p:nvGrpSpPr>
          <p:cNvPr id="105" name="луна">
            <a:extLst>
              <a:ext uri="{FF2B5EF4-FFF2-40B4-BE49-F238E27FC236}">
                <a16:creationId xmlns:a16="http://schemas.microsoft.com/office/drawing/2014/main" id="{D9727A4F-2036-4BA9-9FEB-E1C8881B75C7}"/>
              </a:ext>
            </a:extLst>
          </p:cNvPr>
          <p:cNvGrpSpPr/>
          <p:nvPr/>
        </p:nvGrpSpPr>
        <p:grpSpPr>
          <a:xfrm rot="-5400000">
            <a:off x="419457" y="2961988"/>
            <a:ext cx="1271845" cy="1147431"/>
            <a:chOff x="-754607" y="1239898"/>
            <a:chExt cx="1639068" cy="1478734"/>
          </a:xfrm>
        </p:grpSpPr>
        <p:sp>
          <p:nvSpPr>
            <p:cNvPr id="106" name="Google Shape;968;p45">
              <a:extLst>
                <a:ext uri="{FF2B5EF4-FFF2-40B4-BE49-F238E27FC236}">
                  <a16:creationId xmlns:a16="http://schemas.microsoft.com/office/drawing/2014/main" id="{6D65CEC2-B8B3-41AC-AA17-55D14026FDB5}"/>
                </a:ext>
              </a:extLst>
            </p:cNvPr>
            <p:cNvSpPr/>
            <p:nvPr/>
          </p:nvSpPr>
          <p:spPr>
            <a:xfrm rot="-1943498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969;p45">
              <a:extLst>
                <a:ext uri="{FF2B5EF4-FFF2-40B4-BE49-F238E27FC236}">
                  <a16:creationId xmlns:a16="http://schemas.microsoft.com/office/drawing/2014/main" id="{3F750B0E-87C4-401D-8B15-3AB6F9D0E39E}"/>
                </a:ext>
              </a:extLst>
            </p:cNvPr>
            <p:cNvSpPr/>
            <p:nvPr/>
          </p:nvSpPr>
          <p:spPr>
            <a:xfrm rot="-1943498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fill="none" extrusionOk="0">
                  <a:moveTo>
                    <a:pt x="25819" y="31381"/>
                  </a:moveTo>
                  <a:lnTo>
                    <a:pt x="25819" y="31381"/>
                  </a:lnTo>
                  <a:lnTo>
                    <a:pt x="24885" y="31949"/>
                  </a:lnTo>
                  <a:lnTo>
                    <a:pt x="23911" y="32396"/>
                  </a:lnTo>
                  <a:lnTo>
                    <a:pt x="22937" y="32801"/>
                  </a:lnTo>
                  <a:lnTo>
                    <a:pt x="21962" y="33167"/>
                  </a:lnTo>
                  <a:lnTo>
                    <a:pt x="20948" y="33451"/>
                  </a:lnTo>
                  <a:lnTo>
                    <a:pt x="19933" y="33654"/>
                  </a:lnTo>
                  <a:lnTo>
                    <a:pt x="18918" y="33816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  <a:lnTo>
                    <a:pt x="33126" y="11936"/>
                  </a:lnTo>
                  <a:lnTo>
                    <a:pt x="33329" y="12626"/>
                  </a:lnTo>
                  <a:lnTo>
                    <a:pt x="33491" y="13316"/>
                  </a:lnTo>
                  <a:lnTo>
                    <a:pt x="33654" y="14006"/>
                  </a:lnTo>
                  <a:lnTo>
                    <a:pt x="33735" y="14696"/>
                  </a:lnTo>
                  <a:lnTo>
                    <a:pt x="33816" y="15386"/>
                  </a:lnTo>
                  <a:lnTo>
                    <a:pt x="33857" y="16076"/>
                  </a:lnTo>
                  <a:lnTo>
                    <a:pt x="33897" y="16766"/>
                  </a:lnTo>
                  <a:lnTo>
                    <a:pt x="33897" y="17457"/>
                  </a:lnTo>
                  <a:lnTo>
                    <a:pt x="33857" y="18147"/>
                  </a:lnTo>
                  <a:lnTo>
                    <a:pt x="33776" y="18837"/>
                  </a:lnTo>
                  <a:lnTo>
                    <a:pt x="33694" y="19486"/>
                  </a:lnTo>
                  <a:lnTo>
                    <a:pt x="33573" y="20176"/>
                  </a:lnTo>
                  <a:lnTo>
                    <a:pt x="33451" y="20866"/>
                  </a:lnTo>
                  <a:lnTo>
                    <a:pt x="33288" y="21516"/>
                  </a:lnTo>
                  <a:lnTo>
                    <a:pt x="33086" y="22166"/>
                  </a:lnTo>
                  <a:lnTo>
                    <a:pt x="32842" y="22815"/>
                  </a:lnTo>
                  <a:lnTo>
                    <a:pt x="32598" y="23465"/>
                  </a:lnTo>
                  <a:lnTo>
                    <a:pt x="32314" y="24114"/>
                  </a:lnTo>
                  <a:lnTo>
                    <a:pt x="32030" y="24723"/>
                  </a:lnTo>
                  <a:lnTo>
                    <a:pt x="31705" y="25332"/>
                  </a:lnTo>
                  <a:lnTo>
                    <a:pt x="31340" y="25941"/>
                  </a:lnTo>
                  <a:lnTo>
                    <a:pt x="30975" y="26509"/>
                  </a:lnTo>
                  <a:lnTo>
                    <a:pt x="30569" y="27078"/>
                  </a:lnTo>
                  <a:lnTo>
                    <a:pt x="30122" y="27605"/>
                  </a:lnTo>
                  <a:lnTo>
                    <a:pt x="29676" y="28174"/>
                  </a:lnTo>
                  <a:lnTo>
                    <a:pt x="29188" y="28701"/>
                  </a:lnTo>
                  <a:lnTo>
                    <a:pt x="28701" y="29189"/>
                  </a:lnTo>
                  <a:lnTo>
                    <a:pt x="28173" y="29676"/>
                  </a:lnTo>
                  <a:lnTo>
                    <a:pt x="27605" y="30122"/>
                  </a:lnTo>
                  <a:lnTo>
                    <a:pt x="27037" y="30569"/>
                  </a:lnTo>
                  <a:lnTo>
                    <a:pt x="26468" y="31015"/>
                  </a:lnTo>
                  <a:lnTo>
                    <a:pt x="25819" y="3138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970;p45">
              <a:extLst>
                <a:ext uri="{FF2B5EF4-FFF2-40B4-BE49-F238E27FC236}">
                  <a16:creationId xmlns:a16="http://schemas.microsoft.com/office/drawing/2014/main" id="{BDCEF8B8-E560-4B82-BF8A-FA4C104724D0}"/>
                </a:ext>
              </a:extLst>
            </p:cNvPr>
            <p:cNvSpPr/>
            <p:nvPr/>
          </p:nvSpPr>
          <p:spPr>
            <a:xfrm rot="-1943498">
              <a:off x="-582718" y="124885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6" y="11936"/>
                  </a:moveTo>
                  <a:lnTo>
                    <a:pt x="33126" y="11936"/>
                  </a:lnTo>
                  <a:lnTo>
                    <a:pt x="32761" y="12950"/>
                  </a:lnTo>
                  <a:lnTo>
                    <a:pt x="32517" y="13478"/>
                  </a:lnTo>
                  <a:lnTo>
                    <a:pt x="32274" y="13965"/>
                  </a:lnTo>
                  <a:lnTo>
                    <a:pt x="31989" y="14412"/>
                  </a:lnTo>
                  <a:lnTo>
                    <a:pt x="31705" y="14899"/>
                  </a:lnTo>
                  <a:lnTo>
                    <a:pt x="31381" y="15305"/>
                  </a:lnTo>
                  <a:lnTo>
                    <a:pt x="31015" y="15711"/>
                  </a:lnTo>
                  <a:lnTo>
                    <a:pt x="31015" y="15711"/>
                  </a:lnTo>
                  <a:lnTo>
                    <a:pt x="30569" y="16157"/>
                  </a:lnTo>
                  <a:lnTo>
                    <a:pt x="30122" y="16563"/>
                  </a:lnTo>
                  <a:lnTo>
                    <a:pt x="29919" y="16766"/>
                  </a:lnTo>
                  <a:lnTo>
                    <a:pt x="29716" y="16969"/>
                  </a:lnTo>
                  <a:lnTo>
                    <a:pt x="29513" y="17213"/>
                  </a:lnTo>
                  <a:lnTo>
                    <a:pt x="29391" y="17497"/>
                  </a:lnTo>
                  <a:lnTo>
                    <a:pt x="29391" y="17497"/>
                  </a:lnTo>
                  <a:lnTo>
                    <a:pt x="29270" y="17741"/>
                  </a:lnTo>
                  <a:lnTo>
                    <a:pt x="29188" y="17984"/>
                  </a:lnTo>
                  <a:lnTo>
                    <a:pt x="29107" y="18512"/>
                  </a:lnTo>
                  <a:lnTo>
                    <a:pt x="29107" y="18999"/>
                  </a:lnTo>
                  <a:lnTo>
                    <a:pt x="29107" y="19527"/>
                  </a:lnTo>
                  <a:lnTo>
                    <a:pt x="29107" y="19527"/>
                  </a:lnTo>
                  <a:lnTo>
                    <a:pt x="29067" y="20136"/>
                  </a:lnTo>
                  <a:lnTo>
                    <a:pt x="29026" y="20623"/>
                  </a:lnTo>
                  <a:lnTo>
                    <a:pt x="28945" y="21029"/>
                  </a:lnTo>
                  <a:lnTo>
                    <a:pt x="28782" y="21394"/>
                  </a:lnTo>
                  <a:lnTo>
                    <a:pt x="28579" y="21678"/>
                  </a:lnTo>
                  <a:lnTo>
                    <a:pt x="28295" y="22003"/>
                  </a:lnTo>
                  <a:lnTo>
                    <a:pt x="27930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77" y="22896"/>
                  </a:lnTo>
                  <a:lnTo>
                    <a:pt x="26671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97" y="23708"/>
                  </a:lnTo>
                  <a:lnTo>
                    <a:pt x="25535" y="23871"/>
                  </a:lnTo>
                  <a:lnTo>
                    <a:pt x="25413" y="23992"/>
                  </a:lnTo>
                  <a:lnTo>
                    <a:pt x="25291" y="24155"/>
                  </a:lnTo>
                  <a:lnTo>
                    <a:pt x="25129" y="24520"/>
                  </a:lnTo>
                  <a:lnTo>
                    <a:pt x="24966" y="25007"/>
                  </a:lnTo>
                  <a:lnTo>
                    <a:pt x="24966" y="25007"/>
                  </a:lnTo>
                  <a:lnTo>
                    <a:pt x="24439" y="26306"/>
                  </a:lnTo>
                  <a:lnTo>
                    <a:pt x="23911" y="27646"/>
                  </a:lnTo>
                  <a:lnTo>
                    <a:pt x="23627" y="28295"/>
                  </a:lnTo>
                  <a:lnTo>
                    <a:pt x="23261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09" y="30000"/>
                  </a:lnTo>
                  <a:lnTo>
                    <a:pt x="22409" y="30000"/>
                  </a:lnTo>
                  <a:lnTo>
                    <a:pt x="22084" y="30285"/>
                  </a:lnTo>
                  <a:lnTo>
                    <a:pt x="21759" y="30528"/>
                  </a:lnTo>
                  <a:lnTo>
                    <a:pt x="21394" y="30731"/>
                  </a:lnTo>
                  <a:lnTo>
                    <a:pt x="21029" y="30893"/>
                  </a:lnTo>
                  <a:lnTo>
                    <a:pt x="20257" y="31218"/>
                  </a:lnTo>
                  <a:lnTo>
                    <a:pt x="19486" y="31502"/>
                  </a:lnTo>
                  <a:lnTo>
                    <a:pt x="19486" y="31502"/>
                  </a:lnTo>
                  <a:lnTo>
                    <a:pt x="19202" y="31584"/>
                  </a:lnTo>
                  <a:lnTo>
                    <a:pt x="18999" y="31665"/>
                  </a:lnTo>
                  <a:lnTo>
                    <a:pt x="18796" y="31787"/>
                  </a:lnTo>
                  <a:lnTo>
                    <a:pt x="18634" y="32030"/>
                  </a:lnTo>
                  <a:lnTo>
                    <a:pt x="18634" y="32030"/>
                  </a:lnTo>
                  <a:lnTo>
                    <a:pt x="18349" y="32396"/>
                  </a:lnTo>
                  <a:lnTo>
                    <a:pt x="18146" y="32842"/>
                  </a:lnTo>
                  <a:lnTo>
                    <a:pt x="17984" y="33370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971;p45">
              <a:extLst>
                <a:ext uri="{FF2B5EF4-FFF2-40B4-BE49-F238E27FC236}">
                  <a16:creationId xmlns:a16="http://schemas.microsoft.com/office/drawing/2014/main" id="{5922313C-976F-4F2B-8F8B-1B95FA8F1865}"/>
                </a:ext>
              </a:extLst>
            </p:cNvPr>
            <p:cNvSpPr/>
            <p:nvPr/>
          </p:nvSpPr>
          <p:spPr>
            <a:xfrm rot="-1943498">
              <a:off x="-581253" y="124792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7" y="11936"/>
                  </a:moveTo>
                  <a:lnTo>
                    <a:pt x="33127" y="11936"/>
                  </a:lnTo>
                  <a:lnTo>
                    <a:pt x="32721" y="12950"/>
                  </a:lnTo>
                  <a:lnTo>
                    <a:pt x="32518" y="13478"/>
                  </a:lnTo>
                  <a:lnTo>
                    <a:pt x="32274" y="13965"/>
                  </a:lnTo>
                  <a:lnTo>
                    <a:pt x="31990" y="14412"/>
                  </a:lnTo>
                  <a:lnTo>
                    <a:pt x="31706" y="14899"/>
                  </a:lnTo>
                  <a:lnTo>
                    <a:pt x="31381" y="15305"/>
                  </a:lnTo>
                  <a:lnTo>
                    <a:pt x="31016" y="15711"/>
                  </a:lnTo>
                  <a:lnTo>
                    <a:pt x="31016" y="15711"/>
                  </a:lnTo>
                  <a:lnTo>
                    <a:pt x="30569" y="16157"/>
                  </a:lnTo>
                  <a:lnTo>
                    <a:pt x="30123" y="16563"/>
                  </a:lnTo>
                  <a:lnTo>
                    <a:pt x="29920" y="16766"/>
                  </a:lnTo>
                  <a:lnTo>
                    <a:pt x="29717" y="16969"/>
                  </a:lnTo>
                  <a:lnTo>
                    <a:pt x="29514" y="17213"/>
                  </a:lnTo>
                  <a:lnTo>
                    <a:pt x="29351" y="17497"/>
                  </a:lnTo>
                  <a:lnTo>
                    <a:pt x="29351" y="17497"/>
                  </a:lnTo>
                  <a:lnTo>
                    <a:pt x="29270" y="17741"/>
                  </a:lnTo>
                  <a:lnTo>
                    <a:pt x="29189" y="17984"/>
                  </a:lnTo>
                  <a:lnTo>
                    <a:pt x="29108" y="18512"/>
                  </a:lnTo>
                  <a:lnTo>
                    <a:pt x="29067" y="18999"/>
                  </a:lnTo>
                  <a:lnTo>
                    <a:pt x="29067" y="19527"/>
                  </a:lnTo>
                  <a:lnTo>
                    <a:pt x="29067" y="19527"/>
                  </a:lnTo>
                  <a:lnTo>
                    <a:pt x="29067" y="20136"/>
                  </a:lnTo>
                  <a:lnTo>
                    <a:pt x="29027" y="20623"/>
                  </a:lnTo>
                  <a:lnTo>
                    <a:pt x="28945" y="21029"/>
                  </a:lnTo>
                  <a:lnTo>
                    <a:pt x="28783" y="21394"/>
                  </a:lnTo>
                  <a:lnTo>
                    <a:pt x="28580" y="21678"/>
                  </a:lnTo>
                  <a:lnTo>
                    <a:pt x="28296" y="22003"/>
                  </a:lnTo>
                  <a:lnTo>
                    <a:pt x="27931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37" y="22896"/>
                  </a:lnTo>
                  <a:lnTo>
                    <a:pt x="26672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57" y="23708"/>
                  </a:lnTo>
                  <a:lnTo>
                    <a:pt x="25535" y="23871"/>
                  </a:lnTo>
                  <a:lnTo>
                    <a:pt x="25414" y="23992"/>
                  </a:lnTo>
                  <a:lnTo>
                    <a:pt x="25292" y="24155"/>
                  </a:lnTo>
                  <a:lnTo>
                    <a:pt x="25129" y="24520"/>
                  </a:lnTo>
                  <a:lnTo>
                    <a:pt x="24926" y="25007"/>
                  </a:lnTo>
                  <a:lnTo>
                    <a:pt x="24926" y="25007"/>
                  </a:lnTo>
                  <a:lnTo>
                    <a:pt x="24439" y="26306"/>
                  </a:lnTo>
                  <a:lnTo>
                    <a:pt x="23912" y="27646"/>
                  </a:lnTo>
                  <a:lnTo>
                    <a:pt x="23627" y="28295"/>
                  </a:lnTo>
                  <a:lnTo>
                    <a:pt x="23262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10" y="30000"/>
                  </a:lnTo>
                  <a:lnTo>
                    <a:pt x="22410" y="30000"/>
                  </a:lnTo>
                  <a:lnTo>
                    <a:pt x="22085" y="30285"/>
                  </a:lnTo>
                  <a:lnTo>
                    <a:pt x="21760" y="30528"/>
                  </a:lnTo>
                  <a:lnTo>
                    <a:pt x="21395" y="30731"/>
                  </a:lnTo>
                  <a:lnTo>
                    <a:pt x="21029" y="30893"/>
                  </a:lnTo>
                  <a:lnTo>
                    <a:pt x="20258" y="31218"/>
                  </a:lnTo>
                  <a:lnTo>
                    <a:pt x="19487" y="31502"/>
                  </a:lnTo>
                  <a:lnTo>
                    <a:pt x="19487" y="31502"/>
                  </a:lnTo>
                  <a:lnTo>
                    <a:pt x="19162" y="31584"/>
                  </a:lnTo>
                  <a:lnTo>
                    <a:pt x="18959" y="31665"/>
                  </a:lnTo>
                  <a:lnTo>
                    <a:pt x="18797" y="31787"/>
                  </a:lnTo>
                  <a:lnTo>
                    <a:pt x="18594" y="32030"/>
                  </a:lnTo>
                  <a:lnTo>
                    <a:pt x="18594" y="32030"/>
                  </a:lnTo>
                  <a:lnTo>
                    <a:pt x="18350" y="32396"/>
                  </a:lnTo>
                  <a:lnTo>
                    <a:pt x="18147" y="32842"/>
                  </a:lnTo>
                  <a:lnTo>
                    <a:pt x="17985" y="33370"/>
                  </a:lnTo>
                  <a:lnTo>
                    <a:pt x="17863" y="33898"/>
                  </a:lnTo>
                  <a:lnTo>
                    <a:pt x="17863" y="33898"/>
                  </a:lnTo>
                  <a:lnTo>
                    <a:pt x="17092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7" y="33816"/>
                  </a:lnTo>
                  <a:lnTo>
                    <a:pt x="14412" y="33735"/>
                  </a:lnTo>
                  <a:lnTo>
                    <a:pt x="13479" y="33573"/>
                  </a:lnTo>
                  <a:lnTo>
                    <a:pt x="12586" y="33329"/>
                  </a:lnTo>
                  <a:lnTo>
                    <a:pt x="11652" y="33045"/>
                  </a:lnTo>
                  <a:lnTo>
                    <a:pt x="10759" y="32720"/>
                  </a:lnTo>
                  <a:lnTo>
                    <a:pt x="9906" y="32355"/>
                  </a:lnTo>
                  <a:lnTo>
                    <a:pt x="9013" y="31949"/>
                  </a:lnTo>
                  <a:lnTo>
                    <a:pt x="9013" y="31949"/>
                  </a:lnTo>
                  <a:lnTo>
                    <a:pt x="8161" y="31462"/>
                  </a:lnTo>
                  <a:lnTo>
                    <a:pt x="8161" y="31462"/>
                  </a:lnTo>
                  <a:lnTo>
                    <a:pt x="7349" y="30934"/>
                  </a:lnTo>
                  <a:lnTo>
                    <a:pt x="6537" y="30325"/>
                  </a:lnTo>
                  <a:lnTo>
                    <a:pt x="5766" y="29716"/>
                  </a:lnTo>
                  <a:lnTo>
                    <a:pt x="5035" y="29026"/>
                  </a:lnTo>
                  <a:lnTo>
                    <a:pt x="4345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8" y="25819"/>
                  </a:lnTo>
                  <a:lnTo>
                    <a:pt x="2518" y="25819"/>
                  </a:lnTo>
                  <a:lnTo>
                    <a:pt x="2153" y="25210"/>
                  </a:lnTo>
                  <a:lnTo>
                    <a:pt x="1787" y="24561"/>
                  </a:lnTo>
                  <a:lnTo>
                    <a:pt x="1462" y="23871"/>
                  </a:lnTo>
                  <a:lnTo>
                    <a:pt x="1178" y="23221"/>
                  </a:lnTo>
                  <a:lnTo>
                    <a:pt x="935" y="22531"/>
                  </a:lnTo>
                  <a:lnTo>
                    <a:pt x="732" y="21841"/>
                  </a:lnTo>
                  <a:lnTo>
                    <a:pt x="529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4" y="19527"/>
                  </a:lnTo>
                  <a:lnTo>
                    <a:pt x="82" y="18553"/>
                  </a:lnTo>
                  <a:lnTo>
                    <a:pt x="1" y="17578"/>
                  </a:lnTo>
                  <a:lnTo>
                    <a:pt x="1" y="16604"/>
                  </a:lnTo>
                  <a:lnTo>
                    <a:pt x="1" y="16604"/>
                  </a:lnTo>
                  <a:lnTo>
                    <a:pt x="42" y="15549"/>
                  </a:lnTo>
                  <a:lnTo>
                    <a:pt x="163" y="14534"/>
                  </a:lnTo>
                  <a:lnTo>
                    <a:pt x="366" y="13519"/>
                  </a:lnTo>
                  <a:lnTo>
                    <a:pt x="610" y="12504"/>
                  </a:lnTo>
                  <a:lnTo>
                    <a:pt x="894" y="11489"/>
                  </a:lnTo>
                  <a:lnTo>
                    <a:pt x="1259" y="10515"/>
                  </a:lnTo>
                  <a:lnTo>
                    <a:pt x="1706" y="9581"/>
                  </a:lnTo>
                  <a:lnTo>
                    <a:pt x="2193" y="8647"/>
                  </a:lnTo>
                  <a:lnTo>
                    <a:pt x="2721" y="7754"/>
                  </a:lnTo>
                  <a:lnTo>
                    <a:pt x="3330" y="6902"/>
                  </a:lnTo>
                  <a:lnTo>
                    <a:pt x="3979" y="6049"/>
                  </a:lnTo>
                  <a:lnTo>
                    <a:pt x="4669" y="5278"/>
                  </a:lnTo>
                  <a:lnTo>
                    <a:pt x="5441" y="4507"/>
                  </a:lnTo>
                  <a:lnTo>
                    <a:pt x="6253" y="3817"/>
                  </a:lnTo>
                  <a:lnTo>
                    <a:pt x="7146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9" y="2152"/>
                  </a:lnTo>
                  <a:lnTo>
                    <a:pt x="9378" y="1827"/>
                  </a:lnTo>
                  <a:lnTo>
                    <a:pt x="10028" y="1503"/>
                  </a:lnTo>
                  <a:lnTo>
                    <a:pt x="10718" y="1218"/>
                  </a:lnTo>
                  <a:lnTo>
                    <a:pt x="11368" y="975"/>
                  </a:lnTo>
                  <a:lnTo>
                    <a:pt x="12058" y="731"/>
                  </a:lnTo>
                  <a:lnTo>
                    <a:pt x="12748" y="528"/>
                  </a:lnTo>
                  <a:lnTo>
                    <a:pt x="13438" y="366"/>
                  </a:lnTo>
                  <a:lnTo>
                    <a:pt x="13438" y="366"/>
                  </a:lnTo>
                  <a:lnTo>
                    <a:pt x="14169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20" y="41"/>
                  </a:lnTo>
                  <a:lnTo>
                    <a:pt x="17051" y="1"/>
                  </a:lnTo>
                  <a:lnTo>
                    <a:pt x="17782" y="41"/>
                  </a:lnTo>
                  <a:lnTo>
                    <a:pt x="18512" y="82"/>
                  </a:lnTo>
                  <a:lnTo>
                    <a:pt x="19203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4" y="813"/>
                  </a:lnTo>
                  <a:lnTo>
                    <a:pt x="22694" y="1015"/>
                  </a:lnTo>
                  <a:lnTo>
                    <a:pt x="23384" y="1300"/>
                  </a:lnTo>
                  <a:lnTo>
                    <a:pt x="24033" y="1584"/>
                  </a:lnTo>
                  <a:lnTo>
                    <a:pt x="24683" y="1909"/>
                  </a:lnTo>
                  <a:lnTo>
                    <a:pt x="24683" y="1909"/>
                  </a:lnTo>
                  <a:lnTo>
                    <a:pt x="25089" y="2112"/>
                  </a:lnTo>
                  <a:lnTo>
                    <a:pt x="25089" y="2112"/>
                  </a:lnTo>
                  <a:lnTo>
                    <a:pt x="25657" y="2436"/>
                  </a:lnTo>
                  <a:lnTo>
                    <a:pt x="26185" y="2761"/>
                  </a:lnTo>
                  <a:lnTo>
                    <a:pt x="26713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9" y="5278"/>
                  </a:lnTo>
                  <a:lnTo>
                    <a:pt x="29189" y="5278"/>
                  </a:lnTo>
                  <a:lnTo>
                    <a:pt x="29920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097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9" y="9013"/>
                  </a:lnTo>
                  <a:lnTo>
                    <a:pt x="32396" y="9987"/>
                  </a:lnTo>
                  <a:lnTo>
                    <a:pt x="32802" y="10961"/>
                  </a:lnTo>
                  <a:lnTo>
                    <a:pt x="33127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972;p45">
              <a:extLst>
                <a:ext uri="{FF2B5EF4-FFF2-40B4-BE49-F238E27FC236}">
                  <a16:creationId xmlns:a16="http://schemas.microsoft.com/office/drawing/2014/main" id="{0796F802-84DE-49A4-8195-46F7F29A0FF1}"/>
                </a:ext>
              </a:extLst>
            </p:cNvPr>
            <p:cNvSpPr/>
            <p:nvPr/>
          </p:nvSpPr>
          <p:spPr>
            <a:xfrm rot="-1943498">
              <a:off x="-592069" y="1301162"/>
              <a:ext cx="1265602" cy="1385273"/>
            </a:xfrm>
            <a:custGeom>
              <a:avLst/>
              <a:gdLst/>
              <a:ahLst/>
              <a:cxnLst/>
              <a:rect l="l" t="t" r="r" b="b"/>
              <a:pathLst>
                <a:path w="29189" h="31949" fill="none" extrusionOk="0">
                  <a:moveTo>
                    <a:pt x="29188" y="5278"/>
                  </a:moveTo>
                  <a:lnTo>
                    <a:pt x="29188" y="5278"/>
                  </a:lnTo>
                  <a:lnTo>
                    <a:pt x="28945" y="5968"/>
                  </a:lnTo>
                  <a:lnTo>
                    <a:pt x="28579" y="6699"/>
                  </a:lnTo>
                  <a:lnTo>
                    <a:pt x="28579" y="6699"/>
                  </a:lnTo>
                  <a:lnTo>
                    <a:pt x="28133" y="7673"/>
                  </a:lnTo>
                  <a:lnTo>
                    <a:pt x="27686" y="8566"/>
                  </a:lnTo>
                  <a:lnTo>
                    <a:pt x="27443" y="9013"/>
                  </a:lnTo>
                  <a:lnTo>
                    <a:pt x="27159" y="9419"/>
                  </a:lnTo>
                  <a:lnTo>
                    <a:pt x="26834" y="9865"/>
                  </a:lnTo>
                  <a:lnTo>
                    <a:pt x="26509" y="10231"/>
                  </a:lnTo>
                  <a:lnTo>
                    <a:pt x="26509" y="10231"/>
                  </a:lnTo>
                  <a:lnTo>
                    <a:pt x="26103" y="10677"/>
                  </a:lnTo>
                  <a:lnTo>
                    <a:pt x="25900" y="10921"/>
                  </a:lnTo>
                  <a:lnTo>
                    <a:pt x="25738" y="11164"/>
                  </a:lnTo>
                  <a:lnTo>
                    <a:pt x="25616" y="11408"/>
                  </a:lnTo>
                  <a:lnTo>
                    <a:pt x="25494" y="11692"/>
                  </a:lnTo>
                  <a:lnTo>
                    <a:pt x="25494" y="11976"/>
                  </a:lnTo>
                  <a:lnTo>
                    <a:pt x="25535" y="12260"/>
                  </a:lnTo>
                  <a:lnTo>
                    <a:pt x="25535" y="12260"/>
                  </a:lnTo>
                  <a:lnTo>
                    <a:pt x="25616" y="12626"/>
                  </a:lnTo>
                  <a:lnTo>
                    <a:pt x="25778" y="12950"/>
                  </a:lnTo>
                  <a:lnTo>
                    <a:pt x="25900" y="13275"/>
                  </a:lnTo>
                  <a:lnTo>
                    <a:pt x="25941" y="13641"/>
                  </a:lnTo>
                  <a:lnTo>
                    <a:pt x="25941" y="13641"/>
                  </a:lnTo>
                  <a:lnTo>
                    <a:pt x="25941" y="14047"/>
                  </a:lnTo>
                  <a:lnTo>
                    <a:pt x="25900" y="14412"/>
                  </a:lnTo>
                  <a:lnTo>
                    <a:pt x="25778" y="14777"/>
                  </a:lnTo>
                  <a:lnTo>
                    <a:pt x="25616" y="15143"/>
                  </a:lnTo>
                  <a:lnTo>
                    <a:pt x="25616" y="15143"/>
                  </a:lnTo>
                  <a:lnTo>
                    <a:pt x="25291" y="15752"/>
                  </a:lnTo>
                  <a:lnTo>
                    <a:pt x="24926" y="16279"/>
                  </a:lnTo>
                  <a:lnTo>
                    <a:pt x="24479" y="16766"/>
                  </a:lnTo>
                  <a:lnTo>
                    <a:pt x="24033" y="17213"/>
                  </a:lnTo>
                  <a:lnTo>
                    <a:pt x="24033" y="17213"/>
                  </a:lnTo>
                  <a:lnTo>
                    <a:pt x="23749" y="17416"/>
                  </a:lnTo>
                  <a:lnTo>
                    <a:pt x="23505" y="17619"/>
                  </a:lnTo>
                  <a:lnTo>
                    <a:pt x="22937" y="17944"/>
                  </a:lnTo>
                  <a:lnTo>
                    <a:pt x="22409" y="18268"/>
                  </a:lnTo>
                  <a:lnTo>
                    <a:pt x="21881" y="18593"/>
                  </a:lnTo>
                  <a:lnTo>
                    <a:pt x="21881" y="18593"/>
                  </a:lnTo>
                  <a:lnTo>
                    <a:pt x="21719" y="18756"/>
                  </a:lnTo>
                  <a:lnTo>
                    <a:pt x="21516" y="18959"/>
                  </a:lnTo>
                  <a:lnTo>
                    <a:pt x="21232" y="19405"/>
                  </a:lnTo>
                  <a:lnTo>
                    <a:pt x="20948" y="19852"/>
                  </a:lnTo>
                  <a:lnTo>
                    <a:pt x="20745" y="20298"/>
                  </a:lnTo>
                  <a:lnTo>
                    <a:pt x="20745" y="20298"/>
                  </a:lnTo>
                  <a:lnTo>
                    <a:pt x="20623" y="20664"/>
                  </a:lnTo>
                  <a:lnTo>
                    <a:pt x="20542" y="20988"/>
                  </a:lnTo>
                  <a:lnTo>
                    <a:pt x="20542" y="21272"/>
                  </a:lnTo>
                  <a:lnTo>
                    <a:pt x="20582" y="21597"/>
                  </a:lnTo>
                  <a:lnTo>
                    <a:pt x="20623" y="22166"/>
                  </a:lnTo>
                  <a:lnTo>
                    <a:pt x="20623" y="22450"/>
                  </a:lnTo>
                  <a:lnTo>
                    <a:pt x="20623" y="22774"/>
                  </a:lnTo>
                  <a:lnTo>
                    <a:pt x="20623" y="22774"/>
                  </a:lnTo>
                  <a:lnTo>
                    <a:pt x="20501" y="23221"/>
                  </a:lnTo>
                  <a:lnTo>
                    <a:pt x="20379" y="23586"/>
                  </a:lnTo>
                  <a:lnTo>
                    <a:pt x="20217" y="23911"/>
                  </a:lnTo>
                  <a:lnTo>
                    <a:pt x="20014" y="24155"/>
                  </a:lnTo>
                  <a:lnTo>
                    <a:pt x="19770" y="24398"/>
                  </a:lnTo>
                  <a:lnTo>
                    <a:pt x="19527" y="24561"/>
                  </a:lnTo>
                  <a:lnTo>
                    <a:pt x="19243" y="24682"/>
                  </a:lnTo>
                  <a:lnTo>
                    <a:pt x="18958" y="24764"/>
                  </a:lnTo>
                  <a:lnTo>
                    <a:pt x="18634" y="24804"/>
                  </a:lnTo>
                  <a:lnTo>
                    <a:pt x="18309" y="24845"/>
                  </a:lnTo>
                  <a:lnTo>
                    <a:pt x="17619" y="24804"/>
                  </a:lnTo>
                  <a:lnTo>
                    <a:pt x="16888" y="24723"/>
                  </a:lnTo>
                  <a:lnTo>
                    <a:pt x="16117" y="24601"/>
                  </a:lnTo>
                  <a:lnTo>
                    <a:pt x="16117" y="24601"/>
                  </a:lnTo>
                  <a:lnTo>
                    <a:pt x="15183" y="24439"/>
                  </a:lnTo>
                  <a:lnTo>
                    <a:pt x="14736" y="24398"/>
                  </a:lnTo>
                  <a:lnTo>
                    <a:pt x="14290" y="24358"/>
                  </a:lnTo>
                  <a:lnTo>
                    <a:pt x="13843" y="24358"/>
                  </a:lnTo>
                  <a:lnTo>
                    <a:pt x="13437" y="24439"/>
                  </a:lnTo>
                  <a:lnTo>
                    <a:pt x="13072" y="24520"/>
                  </a:lnTo>
                  <a:lnTo>
                    <a:pt x="12707" y="24682"/>
                  </a:lnTo>
                  <a:lnTo>
                    <a:pt x="12707" y="24682"/>
                  </a:lnTo>
                  <a:lnTo>
                    <a:pt x="12463" y="24845"/>
                  </a:lnTo>
                  <a:lnTo>
                    <a:pt x="12260" y="25007"/>
                  </a:lnTo>
                  <a:lnTo>
                    <a:pt x="12057" y="25210"/>
                  </a:lnTo>
                  <a:lnTo>
                    <a:pt x="11895" y="25413"/>
                  </a:lnTo>
                  <a:lnTo>
                    <a:pt x="11611" y="25900"/>
                  </a:lnTo>
                  <a:lnTo>
                    <a:pt x="11408" y="26428"/>
                  </a:lnTo>
                  <a:lnTo>
                    <a:pt x="11245" y="26996"/>
                  </a:lnTo>
                  <a:lnTo>
                    <a:pt x="11123" y="27565"/>
                  </a:lnTo>
                  <a:lnTo>
                    <a:pt x="11083" y="28133"/>
                  </a:lnTo>
                  <a:lnTo>
                    <a:pt x="11042" y="28661"/>
                  </a:lnTo>
                  <a:lnTo>
                    <a:pt x="11042" y="28661"/>
                  </a:lnTo>
                  <a:lnTo>
                    <a:pt x="11002" y="29310"/>
                  </a:lnTo>
                  <a:lnTo>
                    <a:pt x="10921" y="29676"/>
                  </a:lnTo>
                  <a:lnTo>
                    <a:pt x="10880" y="30000"/>
                  </a:lnTo>
                  <a:lnTo>
                    <a:pt x="10758" y="30325"/>
                  </a:lnTo>
                  <a:lnTo>
                    <a:pt x="10636" y="30650"/>
                  </a:lnTo>
                  <a:lnTo>
                    <a:pt x="10433" y="30934"/>
                  </a:lnTo>
                  <a:lnTo>
                    <a:pt x="10190" y="31178"/>
                  </a:lnTo>
                  <a:lnTo>
                    <a:pt x="10190" y="31178"/>
                  </a:lnTo>
                  <a:lnTo>
                    <a:pt x="9703" y="31584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973;p45">
              <a:extLst>
                <a:ext uri="{FF2B5EF4-FFF2-40B4-BE49-F238E27FC236}">
                  <a16:creationId xmlns:a16="http://schemas.microsoft.com/office/drawing/2014/main" id="{CEDDCFC4-5727-4FEE-9470-6299CBF507A1}"/>
                </a:ext>
              </a:extLst>
            </p:cNvPr>
            <p:cNvSpPr/>
            <p:nvPr/>
          </p:nvSpPr>
          <p:spPr>
            <a:xfrm rot="-1943498">
              <a:off x="-754607" y="1405117"/>
              <a:ext cx="1070227" cy="721708"/>
            </a:xfrm>
            <a:custGeom>
              <a:avLst/>
              <a:gdLst/>
              <a:ahLst/>
              <a:cxnLst/>
              <a:rect l="l" t="t" r="r" b="b"/>
              <a:pathLst>
                <a:path w="24683" h="16645" fill="none" extrusionOk="0">
                  <a:moveTo>
                    <a:pt x="24682" y="1909"/>
                  </a:moveTo>
                  <a:lnTo>
                    <a:pt x="24682" y="1909"/>
                  </a:lnTo>
                  <a:lnTo>
                    <a:pt x="24236" y="2233"/>
                  </a:lnTo>
                  <a:lnTo>
                    <a:pt x="23749" y="2558"/>
                  </a:lnTo>
                  <a:lnTo>
                    <a:pt x="23749" y="2558"/>
                  </a:lnTo>
                  <a:lnTo>
                    <a:pt x="23424" y="2761"/>
                  </a:lnTo>
                  <a:lnTo>
                    <a:pt x="23018" y="2923"/>
                  </a:lnTo>
                  <a:lnTo>
                    <a:pt x="22206" y="3248"/>
                  </a:lnTo>
                  <a:lnTo>
                    <a:pt x="21394" y="3532"/>
                  </a:lnTo>
                  <a:lnTo>
                    <a:pt x="21029" y="3735"/>
                  </a:lnTo>
                  <a:lnTo>
                    <a:pt x="20704" y="3938"/>
                  </a:lnTo>
                  <a:lnTo>
                    <a:pt x="20704" y="3938"/>
                  </a:lnTo>
                  <a:lnTo>
                    <a:pt x="20501" y="4101"/>
                  </a:lnTo>
                  <a:lnTo>
                    <a:pt x="20339" y="4263"/>
                  </a:lnTo>
                  <a:lnTo>
                    <a:pt x="20257" y="4466"/>
                  </a:lnTo>
                  <a:lnTo>
                    <a:pt x="20176" y="4750"/>
                  </a:lnTo>
                  <a:lnTo>
                    <a:pt x="20176" y="4750"/>
                  </a:lnTo>
                  <a:lnTo>
                    <a:pt x="20095" y="5197"/>
                  </a:lnTo>
                  <a:lnTo>
                    <a:pt x="20054" y="5562"/>
                  </a:lnTo>
                  <a:lnTo>
                    <a:pt x="20014" y="5927"/>
                  </a:lnTo>
                  <a:lnTo>
                    <a:pt x="19892" y="6333"/>
                  </a:lnTo>
                  <a:lnTo>
                    <a:pt x="19892" y="6333"/>
                  </a:lnTo>
                  <a:lnTo>
                    <a:pt x="19730" y="6658"/>
                  </a:lnTo>
                  <a:lnTo>
                    <a:pt x="19567" y="6942"/>
                  </a:lnTo>
                  <a:lnTo>
                    <a:pt x="19364" y="7186"/>
                  </a:lnTo>
                  <a:lnTo>
                    <a:pt x="19161" y="7389"/>
                  </a:lnTo>
                  <a:lnTo>
                    <a:pt x="18918" y="7551"/>
                  </a:lnTo>
                  <a:lnTo>
                    <a:pt x="18634" y="7714"/>
                  </a:lnTo>
                  <a:lnTo>
                    <a:pt x="17943" y="7998"/>
                  </a:lnTo>
                  <a:lnTo>
                    <a:pt x="17943" y="7998"/>
                  </a:lnTo>
                  <a:lnTo>
                    <a:pt x="17700" y="8079"/>
                  </a:lnTo>
                  <a:lnTo>
                    <a:pt x="17375" y="8120"/>
                  </a:lnTo>
                  <a:lnTo>
                    <a:pt x="16644" y="8201"/>
                  </a:lnTo>
                  <a:lnTo>
                    <a:pt x="14980" y="8323"/>
                  </a:lnTo>
                  <a:lnTo>
                    <a:pt x="14209" y="8404"/>
                  </a:lnTo>
                  <a:lnTo>
                    <a:pt x="13843" y="8485"/>
                  </a:lnTo>
                  <a:lnTo>
                    <a:pt x="13478" y="8607"/>
                  </a:lnTo>
                  <a:lnTo>
                    <a:pt x="13194" y="8729"/>
                  </a:lnTo>
                  <a:lnTo>
                    <a:pt x="12950" y="8891"/>
                  </a:lnTo>
                  <a:lnTo>
                    <a:pt x="12747" y="9094"/>
                  </a:lnTo>
                  <a:lnTo>
                    <a:pt x="12585" y="9337"/>
                  </a:lnTo>
                  <a:lnTo>
                    <a:pt x="12585" y="9337"/>
                  </a:lnTo>
                  <a:lnTo>
                    <a:pt x="12504" y="9662"/>
                  </a:lnTo>
                  <a:lnTo>
                    <a:pt x="12423" y="10028"/>
                  </a:lnTo>
                  <a:lnTo>
                    <a:pt x="12301" y="10718"/>
                  </a:lnTo>
                  <a:lnTo>
                    <a:pt x="12260" y="11042"/>
                  </a:lnTo>
                  <a:lnTo>
                    <a:pt x="12138" y="11367"/>
                  </a:lnTo>
                  <a:lnTo>
                    <a:pt x="12017" y="11692"/>
                  </a:lnTo>
                  <a:lnTo>
                    <a:pt x="11814" y="11976"/>
                  </a:lnTo>
                  <a:lnTo>
                    <a:pt x="11814" y="11976"/>
                  </a:lnTo>
                  <a:lnTo>
                    <a:pt x="11611" y="12179"/>
                  </a:lnTo>
                  <a:lnTo>
                    <a:pt x="11408" y="12382"/>
                  </a:lnTo>
                  <a:lnTo>
                    <a:pt x="10921" y="12666"/>
                  </a:lnTo>
                  <a:lnTo>
                    <a:pt x="10433" y="12910"/>
                  </a:lnTo>
                  <a:lnTo>
                    <a:pt x="9865" y="13072"/>
                  </a:lnTo>
                  <a:lnTo>
                    <a:pt x="9297" y="13153"/>
                  </a:lnTo>
                  <a:lnTo>
                    <a:pt x="8728" y="13235"/>
                  </a:lnTo>
                  <a:lnTo>
                    <a:pt x="8160" y="13275"/>
                  </a:lnTo>
                  <a:lnTo>
                    <a:pt x="7632" y="13275"/>
                  </a:lnTo>
                  <a:lnTo>
                    <a:pt x="7632" y="13275"/>
                  </a:lnTo>
                  <a:lnTo>
                    <a:pt x="6658" y="13275"/>
                  </a:lnTo>
                  <a:lnTo>
                    <a:pt x="6171" y="13275"/>
                  </a:lnTo>
                  <a:lnTo>
                    <a:pt x="5724" y="13356"/>
                  </a:lnTo>
                  <a:lnTo>
                    <a:pt x="5318" y="13478"/>
                  </a:lnTo>
                  <a:lnTo>
                    <a:pt x="5115" y="13559"/>
                  </a:lnTo>
                  <a:lnTo>
                    <a:pt x="4953" y="13681"/>
                  </a:lnTo>
                  <a:lnTo>
                    <a:pt x="4791" y="13803"/>
                  </a:lnTo>
                  <a:lnTo>
                    <a:pt x="4628" y="14006"/>
                  </a:lnTo>
                  <a:lnTo>
                    <a:pt x="4506" y="14209"/>
                  </a:lnTo>
                  <a:lnTo>
                    <a:pt x="4425" y="14452"/>
                  </a:lnTo>
                  <a:lnTo>
                    <a:pt x="4425" y="14452"/>
                  </a:lnTo>
                  <a:lnTo>
                    <a:pt x="4263" y="14858"/>
                  </a:lnTo>
                  <a:lnTo>
                    <a:pt x="4100" y="15224"/>
                  </a:lnTo>
                  <a:lnTo>
                    <a:pt x="3938" y="15508"/>
                  </a:lnTo>
                  <a:lnTo>
                    <a:pt x="3735" y="15711"/>
                  </a:lnTo>
                  <a:lnTo>
                    <a:pt x="3492" y="15914"/>
                  </a:lnTo>
                  <a:lnTo>
                    <a:pt x="3167" y="16076"/>
                  </a:lnTo>
                  <a:lnTo>
                    <a:pt x="2801" y="16239"/>
                  </a:lnTo>
                  <a:lnTo>
                    <a:pt x="2355" y="16401"/>
                  </a:lnTo>
                  <a:lnTo>
                    <a:pt x="2355" y="16401"/>
                  </a:lnTo>
                  <a:lnTo>
                    <a:pt x="1787" y="16523"/>
                  </a:lnTo>
                  <a:lnTo>
                    <a:pt x="1178" y="16604"/>
                  </a:lnTo>
                  <a:lnTo>
                    <a:pt x="609" y="16645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974;p45">
              <a:extLst>
                <a:ext uri="{FF2B5EF4-FFF2-40B4-BE49-F238E27FC236}">
                  <a16:creationId xmlns:a16="http://schemas.microsoft.com/office/drawing/2014/main" id="{E0868CAC-33C7-4C27-A389-2ADB729B2667}"/>
                </a:ext>
              </a:extLst>
            </p:cNvPr>
            <p:cNvSpPr/>
            <p:nvPr/>
          </p:nvSpPr>
          <p:spPr>
            <a:xfrm rot="-1943498">
              <a:off x="-125926" y="1596779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975;p45">
              <a:extLst>
                <a:ext uri="{FF2B5EF4-FFF2-40B4-BE49-F238E27FC236}">
                  <a16:creationId xmlns:a16="http://schemas.microsoft.com/office/drawing/2014/main" id="{94FC3891-C63E-433A-AFE8-125C696EEC72}"/>
                </a:ext>
              </a:extLst>
            </p:cNvPr>
            <p:cNvSpPr/>
            <p:nvPr/>
          </p:nvSpPr>
          <p:spPr>
            <a:xfrm rot="-1943498">
              <a:off x="-125926" y="1596779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fill="none" extrusionOk="0">
                  <a:moveTo>
                    <a:pt x="1868" y="1828"/>
                  </a:moveTo>
                  <a:lnTo>
                    <a:pt x="1868" y="1828"/>
                  </a:lnTo>
                  <a:lnTo>
                    <a:pt x="1544" y="2071"/>
                  </a:lnTo>
                  <a:lnTo>
                    <a:pt x="1544" y="2071"/>
                  </a:lnTo>
                  <a:lnTo>
                    <a:pt x="1422" y="2152"/>
                  </a:lnTo>
                  <a:lnTo>
                    <a:pt x="1422" y="2152"/>
                  </a:lnTo>
                  <a:lnTo>
                    <a:pt x="1341" y="2234"/>
                  </a:lnTo>
                  <a:lnTo>
                    <a:pt x="1341" y="2234"/>
                  </a:lnTo>
                  <a:lnTo>
                    <a:pt x="1259" y="2234"/>
                  </a:lnTo>
                  <a:lnTo>
                    <a:pt x="1259" y="2234"/>
                  </a:lnTo>
                  <a:lnTo>
                    <a:pt x="1178" y="2274"/>
                  </a:lnTo>
                  <a:lnTo>
                    <a:pt x="1138" y="2315"/>
                  </a:lnTo>
                  <a:lnTo>
                    <a:pt x="1138" y="2315"/>
                  </a:lnTo>
                  <a:lnTo>
                    <a:pt x="1016" y="2396"/>
                  </a:lnTo>
                  <a:lnTo>
                    <a:pt x="894" y="2396"/>
                  </a:lnTo>
                  <a:lnTo>
                    <a:pt x="894" y="2396"/>
                  </a:lnTo>
                  <a:lnTo>
                    <a:pt x="813" y="2437"/>
                  </a:lnTo>
                  <a:lnTo>
                    <a:pt x="772" y="2477"/>
                  </a:lnTo>
                  <a:lnTo>
                    <a:pt x="772" y="2477"/>
                  </a:lnTo>
                  <a:lnTo>
                    <a:pt x="651" y="2477"/>
                  </a:lnTo>
                  <a:lnTo>
                    <a:pt x="529" y="2477"/>
                  </a:lnTo>
                  <a:lnTo>
                    <a:pt x="529" y="2477"/>
                  </a:lnTo>
                  <a:lnTo>
                    <a:pt x="448" y="2477"/>
                  </a:lnTo>
                  <a:lnTo>
                    <a:pt x="448" y="2477"/>
                  </a:lnTo>
                  <a:lnTo>
                    <a:pt x="285" y="2477"/>
                  </a:lnTo>
                  <a:lnTo>
                    <a:pt x="285" y="2477"/>
                  </a:lnTo>
                  <a:lnTo>
                    <a:pt x="204" y="2437"/>
                  </a:lnTo>
                  <a:lnTo>
                    <a:pt x="123" y="2355"/>
                  </a:lnTo>
                  <a:lnTo>
                    <a:pt x="123" y="2355"/>
                  </a:lnTo>
                  <a:lnTo>
                    <a:pt x="42" y="2274"/>
                  </a:lnTo>
                  <a:lnTo>
                    <a:pt x="1" y="2152"/>
                  </a:lnTo>
                  <a:lnTo>
                    <a:pt x="1" y="1949"/>
                  </a:lnTo>
                  <a:lnTo>
                    <a:pt x="1" y="1949"/>
                  </a:lnTo>
                  <a:lnTo>
                    <a:pt x="42" y="1746"/>
                  </a:lnTo>
                  <a:lnTo>
                    <a:pt x="42" y="1746"/>
                  </a:lnTo>
                  <a:lnTo>
                    <a:pt x="204" y="1543"/>
                  </a:lnTo>
                  <a:lnTo>
                    <a:pt x="204" y="1543"/>
                  </a:lnTo>
                  <a:lnTo>
                    <a:pt x="245" y="1381"/>
                  </a:lnTo>
                  <a:lnTo>
                    <a:pt x="245" y="1381"/>
                  </a:lnTo>
                  <a:lnTo>
                    <a:pt x="326" y="1259"/>
                  </a:lnTo>
                  <a:lnTo>
                    <a:pt x="326" y="1259"/>
                  </a:lnTo>
                  <a:lnTo>
                    <a:pt x="407" y="1137"/>
                  </a:lnTo>
                  <a:lnTo>
                    <a:pt x="488" y="1016"/>
                  </a:lnTo>
                  <a:lnTo>
                    <a:pt x="488" y="1016"/>
                  </a:lnTo>
                  <a:lnTo>
                    <a:pt x="569" y="934"/>
                  </a:lnTo>
                  <a:lnTo>
                    <a:pt x="569" y="934"/>
                  </a:lnTo>
                  <a:lnTo>
                    <a:pt x="691" y="813"/>
                  </a:lnTo>
                  <a:lnTo>
                    <a:pt x="691" y="813"/>
                  </a:lnTo>
                  <a:lnTo>
                    <a:pt x="813" y="691"/>
                  </a:lnTo>
                  <a:lnTo>
                    <a:pt x="813" y="691"/>
                  </a:lnTo>
                  <a:lnTo>
                    <a:pt x="894" y="610"/>
                  </a:lnTo>
                  <a:lnTo>
                    <a:pt x="894" y="610"/>
                  </a:lnTo>
                  <a:lnTo>
                    <a:pt x="975" y="529"/>
                  </a:lnTo>
                  <a:lnTo>
                    <a:pt x="975" y="529"/>
                  </a:lnTo>
                  <a:lnTo>
                    <a:pt x="1056" y="488"/>
                  </a:lnTo>
                  <a:lnTo>
                    <a:pt x="1138" y="407"/>
                  </a:lnTo>
                  <a:lnTo>
                    <a:pt x="1138" y="407"/>
                  </a:lnTo>
                  <a:lnTo>
                    <a:pt x="1259" y="366"/>
                  </a:lnTo>
                  <a:lnTo>
                    <a:pt x="1259" y="366"/>
                  </a:lnTo>
                  <a:lnTo>
                    <a:pt x="1462" y="244"/>
                  </a:lnTo>
                  <a:lnTo>
                    <a:pt x="1462" y="244"/>
                  </a:lnTo>
                  <a:lnTo>
                    <a:pt x="1544" y="163"/>
                  </a:lnTo>
                  <a:lnTo>
                    <a:pt x="1544" y="163"/>
                  </a:lnTo>
                  <a:lnTo>
                    <a:pt x="1665" y="123"/>
                  </a:lnTo>
                  <a:lnTo>
                    <a:pt x="1665" y="123"/>
                  </a:lnTo>
                  <a:lnTo>
                    <a:pt x="2031" y="1"/>
                  </a:lnTo>
                  <a:lnTo>
                    <a:pt x="2031" y="1"/>
                  </a:lnTo>
                  <a:lnTo>
                    <a:pt x="2234" y="1"/>
                  </a:lnTo>
                  <a:lnTo>
                    <a:pt x="2396" y="41"/>
                  </a:lnTo>
                  <a:lnTo>
                    <a:pt x="2396" y="41"/>
                  </a:lnTo>
                  <a:lnTo>
                    <a:pt x="2477" y="82"/>
                  </a:lnTo>
                  <a:lnTo>
                    <a:pt x="2518" y="123"/>
                  </a:lnTo>
                  <a:lnTo>
                    <a:pt x="2518" y="123"/>
                  </a:lnTo>
                  <a:lnTo>
                    <a:pt x="2518" y="163"/>
                  </a:lnTo>
                  <a:lnTo>
                    <a:pt x="2599" y="204"/>
                  </a:lnTo>
                  <a:lnTo>
                    <a:pt x="2599" y="204"/>
                  </a:lnTo>
                  <a:lnTo>
                    <a:pt x="2640" y="244"/>
                  </a:lnTo>
                  <a:lnTo>
                    <a:pt x="2640" y="285"/>
                  </a:lnTo>
                  <a:lnTo>
                    <a:pt x="2640" y="285"/>
                  </a:lnTo>
                  <a:lnTo>
                    <a:pt x="2640" y="447"/>
                  </a:lnTo>
                  <a:lnTo>
                    <a:pt x="2640" y="610"/>
                  </a:lnTo>
                  <a:lnTo>
                    <a:pt x="2640" y="610"/>
                  </a:lnTo>
                  <a:lnTo>
                    <a:pt x="2558" y="894"/>
                  </a:lnTo>
                  <a:lnTo>
                    <a:pt x="2558" y="894"/>
                  </a:lnTo>
                  <a:lnTo>
                    <a:pt x="2356" y="1259"/>
                  </a:lnTo>
                  <a:lnTo>
                    <a:pt x="2112" y="1543"/>
                  </a:lnTo>
                  <a:lnTo>
                    <a:pt x="2112" y="1543"/>
                  </a:lnTo>
                  <a:lnTo>
                    <a:pt x="1868" y="18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976;p45">
              <a:extLst>
                <a:ext uri="{FF2B5EF4-FFF2-40B4-BE49-F238E27FC236}">
                  <a16:creationId xmlns:a16="http://schemas.microsoft.com/office/drawing/2014/main" id="{71BAF88F-9609-4E20-8BF6-7C1FECE631A3}"/>
                </a:ext>
              </a:extLst>
            </p:cNvPr>
            <p:cNvSpPr/>
            <p:nvPr/>
          </p:nvSpPr>
          <p:spPr>
            <a:xfrm rot="-1943498">
              <a:off x="-112871" y="1603566"/>
              <a:ext cx="103888" cy="98598"/>
            </a:xfrm>
            <a:custGeom>
              <a:avLst/>
              <a:gdLst/>
              <a:ahLst/>
              <a:cxnLst/>
              <a:rect l="l" t="t" r="r" b="b"/>
              <a:pathLst>
                <a:path w="2396" h="2274" extrusionOk="0">
                  <a:moveTo>
                    <a:pt x="2071" y="0"/>
                  </a:moveTo>
                  <a:lnTo>
                    <a:pt x="1868" y="41"/>
                  </a:lnTo>
                  <a:lnTo>
                    <a:pt x="1665" y="122"/>
                  </a:lnTo>
                  <a:lnTo>
                    <a:pt x="1462" y="203"/>
                  </a:lnTo>
                  <a:lnTo>
                    <a:pt x="1218" y="325"/>
                  </a:lnTo>
                  <a:lnTo>
                    <a:pt x="1015" y="488"/>
                  </a:lnTo>
                  <a:lnTo>
                    <a:pt x="772" y="690"/>
                  </a:lnTo>
                  <a:lnTo>
                    <a:pt x="569" y="893"/>
                  </a:lnTo>
                  <a:lnTo>
                    <a:pt x="407" y="1096"/>
                  </a:lnTo>
                  <a:lnTo>
                    <a:pt x="244" y="1299"/>
                  </a:lnTo>
                  <a:lnTo>
                    <a:pt x="122" y="1502"/>
                  </a:lnTo>
                  <a:lnTo>
                    <a:pt x="41" y="1705"/>
                  </a:lnTo>
                  <a:lnTo>
                    <a:pt x="1" y="1908"/>
                  </a:lnTo>
                  <a:lnTo>
                    <a:pt x="1" y="2071"/>
                  </a:lnTo>
                  <a:lnTo>
                    <a:pt x="1" y="2233"/>
                  </a:lnTo>
                  <a:lnTo>
                    <a:pt x="163" y="2274"/>
                  </a:lnTo>
                  <a:lnTo>
                    <a:pt x="325" y="2274"/>
                  </a:lnTo>
                  <a:lnTo>
                    <a:pt x="528" y="2233"/>
                  </a:lnTo>
                  <a:lnTo>
                    <a:pt x="731" y="2152"/>
                  </a:lnTo>
                  <a:lnTo>
                    <a:pt x="934" y="2071"/>
                  </a:lnTo>
                  <a:lnTo>
                    <a:pt x="1178" y="1908"/>
                  </a:lnTo>
                  <a:lnTo>
                    <a:pt x="1381" y="1787"/>
                  </a:lnTo>
                  <a:lnTo>
                    <a:pt x="1624" y="1584"/>
                  </a:lnTo>
                  <a:lnTo>
                    <a:pt x="1827" y="1381"/>
                  </a:lnTo>
                  <a:lnTo>
                    <a:pt x="1990" y="1178"/>
                  </a:lnTo>
                  <a:lnTo>
                    <a:pt x="2152" y="975"/>
                  </a:lnTo>
                  <a:lnTo>
                    <a:pt x="2233" y="731"/>
                  </a:lnTo>
                  <a:lnTo>
                    <a:pt x="2355" y="569"/>
                  </a:lnTo>
                  <a:lnTo>
                    <a:pt x="2396" y="366"/>
                  </a:lnTo>
                  <a:lnTo>
                    <a:pt x="2396" y="203"/>
                  </a:lnTo>
                  <a:lnTo>
                    <a:pt x="2355" y="41"/>
                  </a:lnTo>
                  <a:lnTo>
                    <a:pt x="2233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977;p45">
              <a:extLst>
                <a:ext uri="{FF2B5EF4-FFF2-40B4-BE49-F238E27FC236}">
                  <a16:creationId xmlns:a16="http://schemas.microsoft.com/office/drawing/2014/main" id="{DF6F6423-E326-4354-8439-046C0B9AF6AF}"/>
                </a:ext>
              </a:extLst>
            </p:cNvPr>
            <p:cNvSpPr/>
            <p:nvPr/>
          </p:nvSpPr>
          <p:spPr>
            <a:xfrm rot="-1943498">
              <a:off x="-363389" y="1428324"/>
              <a:ext cx="121492" cy="61656"/>
            </a:xfrm>
            <a:custGeom>
              <a:avLst/>
              <a:gdLst/>
              <a:ahLst/>
              <a:cxnLst/>
              <a:rect l="l" t="t" r="r" b="b"/>
              <a:pathLst>
                <a:path w="2802" h="1422" extrusionOk="0">
                  <a:moveTo>
                    <a:pt x="1665" y="1"/>
                  </a:moveTo>
                  <a:lnTo>
                    <a:pt x="1543" y="41"/>
                  </a:lnTo>
                  <a:lnTo>
                    <a:pt x="1259" y="41"/>
                  </a:lnTo>
                  <a:lnTo>
                    <a:pt x="1137" y="82"/>
                  </a:lnTo>
                  <a:lnTo>
                    <a:pt x="1016" y="122"/>
                  </a:lnTo>
                  <a:lnTo>
                    <a:pt x="894" y="122"/>
                  </a:lnTo>
                  <a:lnTo>
                    <a:pt x="772" y="163"/>
                  </a:lnTo>
                  <a:lnTo>
                    <a:pt x="650" y="244"/>
                  </a:lnTo>
                  <a:lnTo>
                    <a:pt x="569" y="285"/>
                  </a:lnTo>
                  <a:lnTo>
                    <a:pt x="447" y="366"/>
                  </a:lnTo>
                  <a:lnTo>
                    <a:pt x="244" y="447"/>
                  </a:lnTo>
                  <a:lnTo>
                    <a:pt x="122" y="569"/>
                  </a:lnTo>
                  <a:lnTo>
                    <a:pt x="1" y="731"/>
                  </a:lnTo>
                  <a:lnTo>
                    <a:pt x="1" y="812"/>
                  </a:lnTo>
                  <a:lnTo>
                    <a:pt x="1" y="934"/>
                  </a:lnTo>
                  <a:lnTo>
                    <a:pt x="41" y="1056"/>
                  </a:lnTo>
                  <a:lnTo>
                    <a:pt x="163" y="1178"/>
                  </a:lnTo>
                  <a:lnTo>
                    <a:pt x="285" y="1259"/>
                  </a:lnTo>
                  <a:lnTo>
                    <a:pt x="407" y="1300"/>
                  </a:lnTo>
                  <a:lnTo>
                    <a:pt x="447" y="1300"/>
                  </a:lnTo>
                  <a:lnTo>
                    <a:pt x="528" y="1340"/>
                  </a:lnTo>
                  <a:lnTo>
                    <a:pt x="610" y="1381"/>
                  </a:lnTo>
                  <a:lnTo>
                    <a:pt x="934" y="1381"/>
                  </a:lnTo>
                  <a:lnTo>
                    <a:pt x="1016" y="1421"/>
                  </a:lnTo>
                  <a:lnTo>
                    <a:pt x="1137" y="1381"/>
                  </a:lnTo>
                  <a:lnTo>
                    <a:pt x="1462" y="1381"/>
                  </a:lnTo>
                  <a:lnTo>
                    <a:pt x="1787" y="1300"/>
                  </a:lnTo>
                  <a:lnTo>
                    <a:pt x="2112" y="1178"/>
                  </a:lnTo>
                  <a:lnTo>
                    <a:pt x="2396" y="1056"/>
                  </a:lnTo>
                  <a:lnTo>
                    <a:pt x="2599" y="853"/>
                  </a:lnTo>
                  <a:lnTo>
                    <a:pt x="2761" y="650"/>
                  </a:lnTo>
                  <a:lnTo>
                    <a:pt x="2802" y="609"/>
                  </a:lnTo>
                  <a:lnTo>
                    <a:pt x="2802" y="569"/>
                  </a:lnTo>
                  <a:lnTo>
                    <a:pt x="2761" y="488"/>
                  </a:lnTo>
                  <a:lnTo>
                    <a:pt x="2761" y="447"/>
                  </a:lnTo>
                  <a:lnTo>
                    <a:pt x="2721" y="366"/>
                  </a:lnTo>
                  <a:lnTo>
                    <a:pt x="2599" y="244"/>
                  </a:lnTo>
                  <a:lnTo>
                    <a:pt x="2477" y="163"/>
                  </a:lnTo>
                  <a:lnTo>
                    <a:pt x="2193" y="82"/>
                  </a:lnTo>
                  <a:lnTo>
                    <a:pt x="2071" y="41"/>
                  </a:lnTo>
                  <a:lnTo>
                    <a:pt x="1787" y="41"/>
                  </a:lnTo>
                  <a:lnTo>
                    <a:pt x="1665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978;p45">
              <a:extLst>
                <a:ext uri="{FF2B5EF4-FFF2-40B4-BE49-F238E27FC236}">
                  <a16:creationId xmlns:a16="http://schemas.microsoft.com/office/drawing/2014/main" id="{B8A92755-DECD-41CF-8BEC-AF1264CD7076}"/>
                </a:ext>
              </a:extLst>
            </p:cNvPr>
            <p:cNvSpPr/>
            <p:nvPr/>
          </p:nvSpPr>
          <p:spPr>
            <a:xfrm rot="-1943498">
              <a:off x="-358316" y="1439668"/>
              <a:ext cx="117979" cy="49342"/>
            </a:xfrm>
            <a:custGeom>
              <a:avLst/>
              <a:gdLst/>
              <a:ahLst/>
              <a:cxnLst/>
              <a:rect l="l" t="t" r="r" b="b"/>
              <a:pathLst>
                <a:path w="2721" h="1138" extrusionOk="0">
                  <a:moveTo>
                    <a:pt x="1746" y="1"/>
                  </a:moveTo>
                  <a:lnTo>
                    <a:pt x="1259" y="41"/>
                  </a:lnTo>
                  <a:lnTo>
                    <a:pt x="812" y="163"/>
                  </a:lnTo>
                  <a:lnTo>
                    <a:pt x="406" y="325"/>
                  </a:lnTo>
                  <a:lnTo>
                    <a:pt x="284" y="447"/>
                  </a:lnTo>
                  <a:lnTo>
                    <a:pt x="163" y="528"/>
                  </a:lnTo>
                  <a:lnTo>
                    <a:pt x="41" y="650"/>
                  </a:lnTo>
                  <a:lnTo>
                    <a:pt x="0" y="772"/>
                  </a:lnTo>
                  <a:lnTo>
                    <a:pt x="81" y="853"/>
                  </a:lnTo>
                  <a:lnTo>
                    <a:pt x="203" y="934"/>
                  </a:lnTo>
                  <a:lnTo>
                    <a:pt x="366" y="1016"/>
                  </a:lnTo>
                  <a:lnTo>
                    <a:pt x="528" y="1056"/>
                  </a:lnTo>
                  <a:lnTo>
                    <a:pt x="975" y="1137"/>
                  </a:lnTo>
                  <a:lnTo>
                    <a:pt x="1421" y="1097"/>
                  </a:lnTo>
                  <a:lnTo>
                    <a:pt x="1908" y="975"/>
                  </a:lnTo>
                  <a:lnTo>
                    <a:pt x="2314" y="813"/>
                  </a:lnTo>
                  <a:lnTo>
                    <a:pt x="2436" y="691"/>
                  </a:lnTo>
                  <a:lnTo>
                    <a:pt x="2558" y="569"/>
                  </a:lnTo>
                  <a:lnTo>
                    <a:pt x="2680" y="488"/>
                  </a:lnTo>
                  <a:lnTo>
                    <a:pt x="2720" y="366"/>
                  </a:lnTo>
                  <a:lnTo>
                    <a:pt x="2639" y="244"/>
                  </a:lnTo>
                  <a:lnTo>
                    <a:pt x="2517" y="163"/>
                  </a:lnTo>
                  <a:lnTo>
                    <a:pt x="2355" y="122"/>
                  </a:lnTo>
                  <a:lnTo>
                    <a:pt x="2192" y="41"/>
                  </a:lnTo>
                  <a:lnTo>
                    <a:pt x="1746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979;p45">
              <a:extLst>
                <a:ext uri="{FF2B5EF4-FFF2-40B4-BE49-F238E27FC236}">
                  <a16:creationId xmlns:a16="http://schemas.microsoft.com/office/drawing/2014/main" id="{31BD6626-C004-4CDF-956F-AFB895C0DB9A}"/>
                </a:ext>
              </a:extLst>
            </p:cNvPr>
            <p:cNvSpPr/>
            <p:nvPr/>
          </p:nvSpPr>
          <p:spPr>
            <a:xfrm rot="-1943498">
              <a:off x="-498683" y="1926054"/>
              <a:ext cx="146119" cy="137318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980;p45">
              <a:extLst>
                <a:ext uri="{FF2B5EF4-FFF2-40B4-BE49-F238E27FC236}">
                  <a16:creationId xmlns:a16="http://schemas.microsoft.com/office/drawing/2014/main" id="{E2E50606-FDBF-4104-B049-C589FFA90B9B}"/>
                </a:ext>
              </a:extLst>
            </p:cNvPr>
            <p:cNvSpPr/>
            <p:nvPr/>
          </p:nvSpPr>
          <p:spPr>
            <a:xfrm rot="-1943498">
              <a:off x="-483552" y="1935751"/>
              <a:ext cx="133805" cy="123226"/>
            </a:xfrm>
            <a:custGeom>
              <a:avLst/>
              <a:gdLst/>
              <a:ahLst/>
              <a:cxnLst/>
              <a:rect l="l" t="t" r="r" b="b"/>
              <a:pathLst>
                <a:path w="3086" h="2842" extrusionOk="0">
                  <a:moveTo>
                    <a:pt x="2639" y="0"/>
                  </a:moveTo>
                  <a:lnTo>
                    <a:pt x="2396" y="41"/>
                  </a:lnTo>
                  <a:lnTo>
                    <a:pt x="2152" y="122"/>
                  </a:lnTo>
                  <a:lnTo>
                    <a:pt x="1868" y="244"/>
                  </a:lnTo>
                  <a:lnTo>
                    <a:pt x="1584" y="406"/>
                  </a:lnTo>
                  <a:lnTo>
                    <a:pt x="1300" y="609"/>
                  </a:lnTo>
                  <a:lnTo>
                    <a:pt x="1015" y="853"/>
                  </a:lnTo>
                  <a:lnTo>
                    <a:pt x="772" y="1096"/>
                  </a:lnTo>
                  <a:lnTo>
                    <a:pt x="528" y="1380"/>
                  </a:lnTo>
                  <a:lnTo>
                    <a:pt x="366" y="1665"/>
                  </a:lnTo>
                  <a:lnTo>
                    <a:pt x="203" y="1908"/>
                  </a:lnTo>
                  <a:lnTo>
                    <a:pt x="82" y="2152"/>
                  </a:lnTo>
                  <a:lnTo>
                    <a:pt x="41" y="2395"/>
                  </a:lnTo>
                  <a:lnTo>
                    <a:pt x="0" y="2639"/>
                  </a:lnTo>
                  <a:lnTo>
                    <a:pt x="41" y="2801"/>
                  </a:lnTo>
                  <a:lnTo>
                    <a:pt x="244" y="2842"/>
                  </a:lnTo>
                  <a:lnTo>
                    <a:pt x="447" y="2842"/>
                  </a:lnTo>
                  <a:lnTo>
                    <a:pt x="691" y="2801"/>
                  </a:lnTo>
                  <a:lnTo>
                    <a:pt x="975" y="2720"/>
                  </a:lnTo>
                  <a:lnTo>
                    <a:pt x="1218" y="2598"/>
                  </a:lnTo>
                  <a:lnTo>
                    <a:pt x="1503" y="2436"/>
                  </a:lnTo>
                  <a:lnTo>
                    <a:pt x="1787" y="2233"/>
                  </a:lnTo>
                  <a:lnTo>
                    <a:pt x="2071" y="1989"/>
                  </a:lnTo>
                  <a:lnTo>
                    <a:pt x="2355" y="1746"/>
                  </a:lnTo>
                  <a:lnTo>
                    <a:pt x="2558" y="1462"/>
                  </a:lnTo>
                  <a:lnTo>
                    <a:pt x="2761" y="1218"/>
                  </a:lnTo>
                  <a:lnTo>
                    <a:pt x="2883" y="934"/>
                  </a:lnTo>
                  <a:lnTo>
                    <a:pt x="3005" y="690"/>
                  </a:lnTo>
                  <a:lnTo>
                    <a:pt x="3086" y="447"/>
                  </a:lnTo>
                  <a:lnTo>
                    <a:pt x="3086" y="244"/>
                  </a:lnTo>
                  <a:lnTo>
                    <a:pt x="3045" y="41"/>
                  </a:lnTo>
                  <a:lnTo>
                    <a:pt x="2883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981;p45">
              <a:extLst>
                <a:ext uri="{FF2B5EF4-FFF2-40B4-BE49-F238E27FC236}">
                  <a16:creationId xmlns:a16="http://schemas.microsoft.com/office/drawing/2014/main" id="{D27720D0-F71F-4D4E-881D-A0C5201AB4B7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982;p45">
              <a:extLst>
                <a:ext uri="{FF2B5EF4-FFF2-40B4-BE49-F238E27FC236}">
                  <a16:creationId xmlns:a16="http://schemas.microsoft.com/office/drawing/2014/main" id="{E8C29D76-1236-4AED-B108-2E14E17A4B58}"/>
                </a:ext>
              </a:extLst>
            </p:cNvPr>
            <p:cNvSpPr/>
            <p:nvPr/>
          </p:nvSpPr>
          <p:spPr>
            <a:xfrm rot="-1943498">
              <a:off x="-72314" y="2474755"/>
              <a:ext cx="95086" cy="142607"/>
            </a:xfrm>
            <a:custGeom>
              <a:avLst/>
              <a:gdLst/>
              <a:ahLst/>
              <a:cxnLst/>
              <a:rect l="l" t="t" r="r" b="b"/>
              <a:pathLst>
                <a:path w="2193" h="3289" extrusionOk="0">
                  <a:moveTo>
                    <a:pt x="163" y="0"/>
                  </a:moveTo>
                  <a:lnTo>
                    <a:pt x="82" y="163"/>
                  </a:lnTo>
                  <a:lnTo>
                    <a:pt x="41" y="366"/>
                  </a:lnTo>
                  <a:lnTo>
                    <a:pt x="1" y="569"/>
                  </a:lnTo>
                  <a:lnTo>
                    <a:pt x="41" y="853"/>
                  </a:lnTo>
                  <a:lnTo>
                    <a:pt x="82" y="1097"/>
                  </a:lnTo>
                  <a:lnTo>
                    <a:pt x="204" y="1421"/>
                  </a:lnTo>
                  <a:lnTo>
                    <a:pt x="325" y="1705"/>
                  </a:lnTo>
                  <a:lnTo>
                    <a:pt x="488" y="1990"/>
                  </a:lnTo>
                  <a:lnTo>
                    <a:pt x="650" y="2314"/>
                  </a:lnTo>
                  <a:lnTo>
                    <a:pt x="853" y="2558"/>
                  </a:lnTo>
                  <a:lnTo>
                    <a:pt x="1056" y="2802"/>
                  </a:lnTo>
                  <a:lnTo>
                    <a:pt x="1259" y="2964"/>
                  </a:lnTo>
                  <a:lnTo>
                    <a:pt x="1462" y="3126"/>
                  </a:lnTo>
                  <a:lnTo>
                    <a:pt x="1665" y="3208"/>
                  </a:lnTo>
                  <a:lnTo>
                    <a:pt x="1868" y="3289"/>
                  </a:lnTo>
                  <a:lnTo>
                    <a:pt x="2030" y="3289"/>
                  </a:lnTo>
                  <a:lnTo>
                    <a:pt x="2112" y="3126"/>
                  </a:lnTo>
                  <a:lnTo>
                    <a:pt x="2193" y="2923"/>
                  </a:lnTo>
                  <a:lnTo>
                    <a:pt x="2193" y="2720"/>
                  </a:lnTo>
                  <a:lnTo>
                    <a:pt x="2152" y="2436"/>
                  </a:lnTo>
                  <a:lnTo>
                    <a:pt x="2112" y="2193"/>
                  </a:lnTo>
                  <a:lnTo>
                    <a:pt x="2030" y="1868"/>
                  </a:lnTo>
                  <a:lnTo>
                    <a:pt x="1909" y="1584"/>
                  </a:lnTo>
                  <a:lnTo>
                    <a:pt x="1746" y="1300"/>
                  </a:lnTo>
                  <a:lnTo>
                    <a:pt x="1543" y="975"/>
                  </a:lnTo>
                  <a:lnTo>
                    <a:pt x="1340" y="731"/>
                  </a:lnTo>
                  <a:lnTo>
                    <a:pt x="1137" y="488"/>
                  </a:lnTo>
                  <a:lnTo>
                    <a:pt x="934" y="325"/>
                  </a:lnTo>
                  <a:lnTo>
                    <a:pt x="731" y="163"/>
                  </a:lnTo>
                  <a:lnTo>
                    <a:pt x="528" y="82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983;p45">
              <a:extLst>
                <a:ext uri="{FF2B5EF4-FFF2-40B4-BE49-F238E27FC236}">
                  <a16:creationId xmlns:a16="http://schemas.microsoft.com/office/drawing/2014/main" id="{90D8D77D-B737-4DE1-8D9F-CC1A86C7BB5D}"/>
                </a:ext>
              </a:extLst>
            </p:cNvPr>
            <p:cNvSpPr/>
            <p:nvPr/>
          </p:nvSpPr>
          <p:spPr>
            <a:xfrm rot="-1943498">
              <a:off x="451161" y="2411585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984;p45">
              <a:extLst>
                <a:ext uri="{FF2B5EF4-FFF2-40B4-BE49-F238E27FC236}">
                  <a16:creationId xmlns:a16="http://schemas.microsoft.com/office/drawing/2014/main" id="{21B2D2F9-C13F-4CAF-B5F0-F9AC427AEFAB}"/>
                </a:ext>
              </a:extLst>
            </p:cNvPr>
            <p:cNvSpPr/>
            <p:nvPr/>
          </p:nvSpPr>
          <p:spPr>
            <a:xfrm rot="-1943498">
              <a:off x="448457" y="2413907"/>
              <a:ext cx="158477" cy="73970"/>
            </a:xfrm>
            <a:custGeom>
              <a:avLst/>
              <a:gdLst/>
              <a:ahLst/>
              <a:cxnLst/>
              <a:rect l="l" t="t" r="r" b="b"/>
              <a:pathLst>
                <a:path w="3655" h="1706" extrusionOk="0">
                  <a:moveTo>
                    <a:pt x="2274" y="1"/>
                  </a:moveTo>
                  <a:lnTo>
                    <a:pt x="1949" y="42"/>
                  </a:lnTo>
                  <a:lnTo>
                    <a:pt x="1625" y="163"/>
                  </a:lnTo>
                  <a:lnTo>
                    <a:pt x="1300" y="245"/>
                  </a:lnTo>
                  <a:lnTo>
                    <a:pt x="975" y="407"/>
                  </a:lnTo>
                  <a:lnTo>
                    <a:pt x="732" y="529"/>
                  </a:lnTo>
                  <a:lnTo>
                    <a:pt x="488" y="691"/>
                  </a:lnTo>
                  <a:lnTo>
                    <a:pt x="285" y="853"/>
                  </a:lnTo>
                  <a:lnTo>
                    <a:pt x="123" y="1056"/>
                  </a:lnTo>
                  <a:lnTo>
                    <a:pt x="41" y="1219"/>
                  </a:lnTo>
                  <a:lnTo>
                    <a:pt x="1" y="1381"/>
                  </a:lnTo>
                  <a:lnTo>
                    <a:pt x="123" y="1503"/>
                  </a:lnTo>
                  <a:lnTo>
                    <a:pt x="326" y="1584"/>
                  </a:lnTo>
                  <a:lnTo>
                    <a:pt x="529" y="1665"/>
                  </a:lnTo>
                  <a:lnTo>
                    <a:pt x="772" y="1706"/>
                  </a:lnTo>
                  <a:lnTo>
                    <a:pt x="1056" y="1706"/>
                  </a:lnTo>
                  <a:lnTo>
                    <a:pt x="1381" y="1665"/>
                  </a:lnTo>
                  <a:lnTo>
                    <a:pt x="1706" y="1625"/>
                  </a:lnTo>
                  <a:lnTo>
                    <a:pt x="2031" y="1544"/>
                  </a:lnTo>
                  <a:lnTo>
                    <a:pt x="2355" y="1422"/>
                  </a:lnTo>
                  <a:lnTo>
                    <a:pt x="2640" y="1300"/>
                  </a:lnTo>
                  <a:lnTo>
                    <a:pt x="2924" y="1138"/>
                  </a:lnTo>
                  <a:lnTo>
                    <a:pt x="3167" y="975"/>
                  </a:lnTo>
                  <a:lnTo>
                    <a:pt x="3330" y="813"/>
                  </a:lnTo>
                  <a:lnTo>
                    <a:pt x="3492" y="651"/>
                  </a:lnTo>
                  <a:lnTo>
                    <a:pt x="3614" y="488"/>
                  </a:lnTo>
                  <a:lnTo>
                    <a:pt x="3654" y="285"/>
                  </a:lnTo>
                  <a:lnTo>
                    <a:pt x="3533" y="163"/>
                  </a:lnTo>
                  <a:lnTo>
                    <a:pt x="3330" y="82"/>
                  </a:lnTo>
                  <a:lnTo>
                    <a:pt x="3127" y="42"/>
                  </a:lnTo>
                  <a:lnTo>
                    <a:pt x="2843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985;p45">
              <a:extLst>
                <a:ext uri="{FF2B5EF4-FFF2-40B4-BE49-F238E27FC236}">
                  <a16:creationId xmlns:a16="http://schemas.microsoft.com/office/drawing/2014/main" id="{9AA076C6-9586-4EB0-86AF-53BC2E2BB75B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986;p45">
              <a:extLst>
                <a:ext uri="{FF2B5EF4-FFF2-40B4-BE49-F238E27FC236}">
                  <a16:creationId xmlns:a16="http://schemas.microsoft.com/office/drawing/2014/main" id="{BBE08BB0-1A01-41AC-A2A0-B3E605E79E97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987;p45">
              <a:extLst>
                <a:ext uri="{FF2B5EF4-FFF2-40B4-BE49-F238E27FC236}">
                  <a16:creationId xmlns:a16="http://schemas.microsoft.com/office/drawing/2014/main" id="{04EAA2CD-4886-47A5-A445-0EF5BFF09824}"/>
                </a:ext>
              </a:extLst>
            </p:cNvPr>
            <p:cNvSpPr/>
            <p:nvPr/>
          </p:nvSpPr>
          <p:spPr>
            <a:xfrm rot="-1943498">
              <a:off x="676212" y="1725704"/>
              <a:ext cx="91574" cy="163723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988;p45">
              <a:extLst>
                <a:ext uri="{FF2B5EF4-FFF2-40B4-BE49-F238E27FC236}">
                  <a16:creationId xmlns:a16="http://schemas.microsoft.com/office/drawing/2014/main" id="{30B9E534-08ED-48E7-AD9C-89AF488A4C72}"/>
                </a:ext>
              </a:extLst>
            </p:cNvPr>
            <p:cNvSpPr/>
            <p:nvPr/>
          </p:nvSpPr>
          <p:spPr>
            <a:xfrm rot="-1943498">
              <a:off x="676030" y="1730366"/>
              <a:ext cx="75705" cy="158433"/>
            </a:xfrm>
            <a:custGeom>
              <a:avLst/>
              <a:gdLst/>
              <a:ahLst/>
              <a:cxnLst/>
              <a:rect l="l" t="t" r="r" b="b"/>
              <a:pathLst>
                <a:path w="1746" h="3654" extrusionOk="0">
                  <a:moveTo>
                    <a:pt x="1462" y="0"/>
                  </a:moveTo>
                  <a:lnTo>
                    <a:pt x="1259" y="41"/>
                  </a:lnTo>
                  <a:lnTo>
                    <a:pt x="1096" y="163"/>
                  </a:lnTo>
                  <a:lnTo>
                    <a:pt x="893" y="285"/>
                  </a:lnTo>
                  <a:lnTo>
                    <a:pt x="731" y="487"/>
                  </a:lnTo>
                  <a:lnTo>
                    <a:pt x="569" y="731"/>
                  </a:lnTo>
                  <a:lnTo>
                    <a:pt x="406" y="975"/>
                  </a:lnTo>
                  <a:lnTo>
                    <a:pt x="284" y="1259"/>
                  </a:lnTo>
                  <a:lnTo>
                    <a:pt x="163" y="1584"/>
                  </a:lnTo>
                  <a:lnTo>
                    <a:pt x="81" y="1949"/>
                  </a:lnTo>
                  <a:lnTo>
                    <a:pt x="0" y="2233"/>
                  </a:lnTo>
                  <a:lnTo>
                    <a:pt x="0" y="2558"/>
                  </a:lnTo>
                  <a:lnTo>
                    <a:pt x="0" y="2842"/>
                  </a:lnTo>
                  <a:lnTo>
                    <a:pt x="0" y="3086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447" y="3613"/>
                  </a:lnTo>
                  <a:lnTo>
                    <a:pt x="609" y="3492"/>
                  </a:lnTo>
                  <a:lnTo>
                    <a:pt x="812" y="3329"/>
                  </a:lnTo>
                  <a:lnTo>
                    <a:pt x="974" y="3167"/>
                  </a:lnTo>
                  <a:lnTo>
                    <a:pt x="1137" y="2923"/>
                  </a:lnTo>
                  <a:lnTo>
                    <a:pt x="1299" y="2680"/>
                  </a:lnTo>
                  <a:lnTo>
                    <a:pt x="1421" y="2355"/>
                  </a:lnTo>
                  <a:lnTo>
                    <a:pt x="1543" y="2030"/>
                  </a:lnTo>
                  <a:lnTo>
                    <a:pt x="1665" y="1705"/>
                  </a:lnTo>
                  <a:lnTo>
                    <a:pt x="1705" y="1381"/>
                  </a:lnTo>
                  <a:lnTo>
                    <a:pt x="1746" y="1096"/>
                  </a:lnTo>
                  <a:lnTo>
                    <a:pt x="1746" y="812"/>
                  </a:lnTo>
                  <a:lnTo>
                    <a:pt x="1705" y="528"/>
                  </a:lnTo>
                  <a:lnTo>
                    <a:pt x="1624" y="325"/>
                  </a:lnTo>
                  <a:lnTo>
                    <a:pt x="1543" y="122"/>
                  </a:lnTo>
                  <a:lnTo>
                    <a:pt x="1462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989;p45">
              <a:extLst>
                <a:ext uri="{FF2B5EF4-FFF2-40B4-BE49-F238E27FC236}">
                  <a16:creationId xmlns:a16="http://schemas.microsoft.com/office/drawing/2014/main" id="{90A0F244-9A75-4FDA-8EF2-63F19AA47D7A}"/>
                </a:ext>
              </a:extLst>
            </p:cNvPr>
            <p:cNvSpPr/>
            <p:nvPr/>
          </p:nvSpPr>
          <p:spPr>
            <a:xfrm rot="-1943498">
              <a:off x="32820" y="1971672"/>
              <a:ext cx="130293" cy="142607"/>
            </a:xfrm>
            <a:custGeom>
              <a:avLst/>
              <a:gdLst/>
              <a:ahLst/>
              <a:cxnLst/>
              <a:rect l="l" t="t" r="r" b="b"/>
              <a:pathLst>
                <a:path w="3005" h="3289" extrusionOk="0">
                  <a:moveTo>
                    <a:pt x="1340" y="0"/>
                  </a:moveTo>
                  <a:lnTo>
                    <a:pt x="975" y="81"/>
                  </a:lnTo>
                  <a:lnTo>
                    <a:pt x="813" y="162"/>
                  </a:lnTo>
                  <a:lnTo>
                    <a:pt x="691" y="284"/>
                  </a:lnTo>
                  <a:lnTo>
                    <a:pt x="407" y="487"/>
                  </a:lnTo>
                  <a:lnTo>
                    <a:pt x="285" y="609"/>
                  </a:lnTo>
                  <a:lnTo>
                    <a:pt x="204" y="731"/>
                  </a:lnTo>
                  <a:lnTo>
                    <a:pt x="163" y="893"/>
                  </a:lnTo>
                  <a:lnTo>
                    <a:pt x="163" y="1096"/>
                  </a:lnTo>
                  <a:lnTo>
                    <a:pt x="82" y="1218"/>
                  </a:lnTo>
                  <a:lnTo>
                    <a:pt x="1" y="1380"/>
                  </a:lnTo>
                  <a:lnTo>
                    <a:pt x="1" y="1624"/>
                  </a:lnTo>
                  <a:lnTo>
                    <a:pt x="1" y="1867"/>
                  </a:lnTo>
                  <a:lnTo>
                    <a:pt x="41" y="2070"/>
                  </a:lnTo>
                  <a:lnTo>
                    <a:pt x="82" y="2152"/>
                  </a:lnTo>
                  <a:lnTo>
                    <a:pt x="123" y="2233"/>
                  </a:lnTo>
                  <a:lnTo>
                    <a:pt x="204" y="2476"/>
                  </a:lnTo>
                  <a:lnTo>
                    <a:pt x="366" y="2679"/>
                  </a:lnTo>
                  <a:lnTo>
                    <a:pt x="529" y="2923"/>
                  </a:lnTo>
                  <a:lnTo>
                    <a:pt x="732" y="3085"/>
                  </a:lnTo>
                  <a:lnTo>
                    <a:pt x="934" y="3167"/>
                  </a:lnTo>
                  <a:lnTo>
                    <a:pt x="1056" y="3248"/>
                  </a:lnTo>
                  <a:lnTo>
                    <a:pt x="1178" y="3248"/>
                  </a:lnTo>
                  <a:lnTo>
                    <a:pt x="1503" y="3288"/>
                  </a:lnTo>
                  <a:lnTo>
                    <a:pt x="1828" y="3248"/>
                  </a:lnTo>
                  <a:lnTo>
                    <a:pt x="2071" y="3167"/>
                  </a:lnTo>
                  <a:lnTo>
                    <a:pt x="2355" y="3004"/>
                  </a:lnTo>
                  <a:lnTo>
                    <a:pt x="2558" y="2801"/>
                  </a:lnTo>
                  <a:lnTo>
                    <a:pt x="2761" y="2558"/>
                  </a:lnTo>
                  <a:lnTo>
                    <a:pt x="2883" y="2273"/>
                  </a:lnTo>
                  <a:lnTo>
                    <a:pt x="2964" y="1949"/>
                  </a:lnTo>
                  <a:lnTo>
                    <a:pt x="3005" y="1624"/>
                  </a:lnTo>
                  <a:lnTo>
                    <a:pt x="3005" y="1421"/>
                  </a:lnTo>
                  <a:lnTo>
                    <a:pt x="2964" y="1218"/>
                  </a:lnTo>
                  <a:lnTo>
                    <a:pt x="2883" y="1015"/>
                  </a:lnTo>
                  <a:lnTo>
                    <a:pt x="2802" y="812"/>
                  </a:lnTo>
                  <a:lnTo>
                    <a:pt x="2721" y="650"/>
                  </a:lnTo>
                  <a:lnTo>
                    <a:pt x="2599" y="487"/>
                  </a:lnTo>
                  <a:lnTo>
                    <a:pt x="2437" y="365"/>
                  </a:lnTo>
                  <a:lnTo>
                    <a:pt x="2274" y="244"/>
                  </a:lnTo>
                  <a:lnTo>
                    <a:pt x="2071" y="122"/>
                  </a:lnTo>
                  <a:lnTo>
                    <a:pt x="1828" y="4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990;p45">
              <a:extLst>
                <a:ext uri="{FF2B5EF4-FFF2-40B4-BE49-F238E27FC236}">
                  <a16:creationId xmlns:a16="http://schemas.microsoft.com/office/drawing/2014/main" id="{5F3B0403-E0C7-4991-A7E6-09C3B6A71D54}"/>
                </a:ext>
              </a:extLst>
            </p:cNvPr>
            <p:cNvSpPr/>
            <p:nvPr/>
          </p:nvSpPr>
          <p:spPr>
            <a:xfrm rot="-1943498">
              <a:off x="54650" y="1974134"/>
              <a:ext cx="109178" cy="133805"/>
            </a:xfrm>
            <a:custGeom>
              <a:avLst/>
              <a:gdLst/>
              <a:ahLst/>
              <a:cxnLst/>
              <a:rect l="l" t="t" r="r" b="b"/>
              <a:pathLst>
                <a:path w="2518" h="3086" extrusionOk="0">
                  <a:moveTo>
                    <a:pt x="1503" y="0"/>
                  </a:moveTo>
                  <a:lnTo>
                    <a:pt x="1219" y="41"/>
                  </a:lnTo>
                  <a:lnTo>
                    <a:pt x="935" y="122"/>
                  </a:lnTo>
                  <a:lnTo>
                    <a:pt x="650" y="284"/>
                  </a:lnTo>
                  <a:lnTo>
                    <a:pt x="447" y="487"/>
                  </a:lnTo>
                  <a:lnTo>
                    <a:pt x="245" y="731"/>
                  </a:lnTo>
                  <a:lnTo>
                    <a:pt x="123" y="1015"/>
                  </a:lnTo>
                  <a:lnTo>
                    <a:pt x="42" y="1299"/>
                  </a:lnTo>
                  <a:lnTo>
                    <a:pt x="1" y="1624"/>
                  </a:lnTo>
                  <a:lnTo>
                    <a:pt x="1" y="1867"/>
                  </a:lnTo>
                  <a:lnTo>
                    <a:pt x="42" y="2070"/>
                  </a:lnTo>
                  <a:lnTo>
                    <a:pt x="123" y="2273"/>
                  </a:lnTo>
                  <a:lnTo>
                    <a:pt x="204" y="2476"/>
                  </a:lnTo>
                  <a:lnTo>
                    <a:pt x="285" y="2639"/>
                  </a:lnTo>
                  <a:lnTo>
                    <a:pt x="447" y="2801"/>
                  </a:lnTo>
                  <a:lnTo>
                    <a:pt x="569" y="2923"/>
                  </a:lnTo>
                  <a:lnTo>
                    <a:pt x="732" y="3045"/>
                  </a:lnTo>
                  <a:lnTo>
                    <a:pt x="1016" y="3085"/>
                  </a:lnTo>
                  <a:lnTo>
                    <a:pt x="1341" y="3045"/>
                  </a:lnTo>
                  <a:lnTo>
                    <a:pt x="1584" y="2964"/>
                  </a:lnTo>
                  <a:lnTo>
                    <a:pt x="1868" y="2801"/>
                  </a:lnTo>
                  <a:lnTo>
                    <a:pt x="2071" y="2598"/>
                  </a:lnTo>
                  <a:lnTo>
                    <a:pt x="2274" y="2355"/>
                  </a:lnTo>
                  <a:lnTo>
                    <a:pt x="2396" y="2070"/>
                  </a:lnTo>
                  <a:lnTo>
                    <a:pt x="2477" y="1746"/>
                  </a:lnTo>
                  <a:lnTo>
                    <a:pt x="2518" y="1421"/>
                  </a:lnTo>
                  <a:lnTo>
                    <a:pt x="2518" y="1218"/>
                  </a:lnTo>
                  <a:lnTo>
                    <a:pt x="2477" y="1015"/>
                  </a:lnTo>
                  <a:lnTo>
                    <a:pt x="2396" y="812"/>
                  </a:lnTo>
                  <a:lnTo>
                    <a:pt x="2315" y="609"/>
                  </a:lnTo>
                  <a:lnTo>
                    <a:pt x="2234" y="447"/>
                  </a:lnTo>
                  <a:lnTo>
                    <a:pt x="2112" y="284"/>
                  </a:lnTo>
                  <a:lnTo>
                    <a:pt x="1950" y="162"/>
                  </a:lnTo>
                  <a:lnTo>
                    <a:pt x="1787" y="41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991;p45">
              <a:extLst>
                <a:ext uri="{FF2B5EF4-FFF2-40B4-BE49-F238E27FC236}">
                  <a16:creationId xmlns:a16="http://schemas.microsoft.com/office/drawing/2014/main" id="{D71F5F03-F899-4F73-B3DC-B63B4D2F3790}"/>
                </a:ext>
              </a:extLst>
            </p:cNvPr>
            <p:cNvSpPr/>
            <p:nvPr/>
          </p:nvSpPr>
          <p:spPr>
            <a:xfrm rot="-1943498">
              <a:off x="348782" y="2034278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992;p45">
              <a:extLst>
                <a:ext uri="{FF2B5EF4-FFF2-40B4-BE49-F238E27FC236}">
                  <a16:creationId xmlns:a16="http://schemas.microsoft.com/office/drawing/2014/main" id="{A4A66526-4395-41AB-9825-81E2186635D3}"/>
                </a:ext>
              </a:extLst>
            </p:cNvPr>
            <p:cNvSpPr/>
            <p:nvPr/>
          </p:nvSpPr>
          <p:spPr>
            <a:xfrm rot="-1943498">
              <a:off x="365310" y="2036545"/>
              <a:ext cx="73970" cy="91574"/>
            </a:xfrm>
            <a:custGeom>
              <a:avLst/>
              <a:gdLst/>
              <a:ahLst/>
              <a:cxnLst/>
              <a:rect l="l" t="t" r="r" b="b"/>
              <a:pathLst>
                <a:path w="1706" h="2112" extrusionOk="0">
                  <a:moveTo>
                    <a:pt x="812" y="0"/>
                  </a:moveTo>
                  <a:lnTo>
                    <a:pt x="609" y="81"/>
                  </a:lnTo>
                  <a:lnTo>
                    <a:pt x="447" y="162"/>
                  </a:lnTo>
                  <a:lnTo>
                    <a:pt x="284" y="325"/>
                  </a:lnTo>
                  <a:lnTo>
                    <a:pt x="162" y="487"/>
                  </a:lnTo>
                  <a:lnTo>
                    <a:pt x="81" y="690"/>
                  </a:lnTo>
                  <a:lnTo>
                    <a:pt x="0" y="893"/>
                  </a:lnTo>
                  <a:lnTo>
                    <a:pt x="0" y="1096"/>
                  </a:lnTo>
                  <a:lnTo>
                    <a:pt x="0" y="1421"/>
                  </a:lnTo>
                  <a:lnTo>
                    <a:pt x="122" y="1664"/>
                  </a:lnTo>
                  <a:lnTo>
                    <a:pt x="284" y="1908"/>
                  </a:lnTo>
                  <a:lnTo>
                    <a:pt x="487" y="2070"/>
                  </a:lnTo>
                  <a:lnTo>
                    <a:pt x="690" y="2111"/>
                  </a:lnTo>
                  <a:lnTo>
                    <a:pt x="893" y="2070"/>
                  </a:lnTo>
                  <a:lnTo>
                    <a:pt x="1096" y="2030"/>
                  </a:lnTo>
                  <a:lnTo>
                    <a:pt x="1259" y="1908"/>
                  </a:lnTo>
                  <a:lnTo>
                    <a:pt x="1421" y="1786"/>
                  </a:lnTo>
                  <a:lnTo>
                    <a:pt x="1543" y="1583"/>
                  </a:lnTo>
                  <a:lnTo>
                    <a:pt x="1624" y="1421"/>
                  </a:lnTo>
                  <a:lnTo>
                    <a:pt x="1705" y="1218"/>
                  </a:lnTo>
                  <a:lnTo>
                    <a:pt x="1705" y="974"/>
                  </a:lnTo>
                  <a:lnTo>
                    <a:pt x="1664" y="690"/>
                  </a:lnTo>
                  <a:lnTo>
                    <a:pt x="1583" y="406"/>
                  </a:lnTo>
                  <a:lnTo>
                    <a:pt x="1421" y="162"/>
                  </a:lnTo>
                  <a:lnTo>
                    <a:pt x="1218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993;p45">
              <a:extLst>
                <a:ext uri="{FF2B5EF4-FFF2-40B4-BE49-F238E27FC236}">
                  <a16:creationId xmlns:a16="http://schemas.microsoft.com/office/drawing/2014/main" id="{313BA8B3-BF8B-48EE-A78A-536E621AC4C9}"/>
                </a:ext>
              </a:extLst>
            </p:cNvPr>
            <p:cNvSpPr/>
            <p:nvPr/>
          </p:nvSpPr>
          <p:spPr>
            <a:xfrm rot="-1943498">
              <a:off x="323715" y="1604401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994;p45">
              <a:extLst>
                <a:ext uri="{FF2B5EF4-FFF2-40B4-BE49-F238E27FC236}">
                  <a16:creationId xmlns:a16="http://schemas.microsoft.com/office/drawing/2014/main" id="{2FC02899-4239-4A47-9B9F-06876FD79C43}"/>
                </a:ext>
              </a:extLst>
            </p:cNvPr>
            <p:cNvSpPr/>
            <p:nvPr/>
          </p:nvSpPr>
          <p:spPr>
            <a:xfrm rot="-1943498">
              <a:off x="334189" y="1610161"/>
              <a:ext cx="59879" cy="88062"/>
            </a:xfrm>
            <a:custGeom>
              <a:avLst/>
              <a:gdLst/>
              <a:ahLst/>
              <a:cxnLst/>
              <a:rect l="l" t="t" r="r" b="b"/>
              <a:pathLst>
                <a:path w="1381" h="2031" extrusionOk="0">
                  <a:moveTo>
                    <a:pt x="893" y="1"/>
                  </a:moveTo>
                  <a:lnTo>
                    <a:pt x="731" y="41"/>
                  </a:lnTo>
                  <a:lnTo>
                    <a:pt x="568" y="122"/>
                  </a:lnTo>
                  <a:lnTo>
                    <a:pt x="447" y="244"/>
                  </a:lnTo>
                  <a:lnTo>
                    <a:pt x="284" y="366"/>
                  </a:lnTo>
                  <a:lnTo>
                    <a:pt x="203" y="528"/>
                  </a:lnTo>
                  <a:lnTo>
                    <a:pt x="122" y="731"/>
                  </a:lnTo>
                  <a:lnTo>
                    <a:pt x="41" y="975"/>
                  </a:lnTo>
                  <a:lnTo>
                    <a:pt x="0" y="1259"/>
                  </a:lnTo>
                  <a:lnTo>
                    <a:pt x="41" y="1543"/>
                  </a:lnTo>
                  <a:lnTo>
                    <a:pt x="81" y="1787"/>
                  </a:lnTo>
                  <a:lnTo>
                    <a:pt x="203" y="1990"/>
                  </a:lnTo>
                  <a:lnTo>
                    <a:pt x="365" y="2030"/>
                  </a:lnTo>
                  <a:lnTo>
                    <a:pt x="650" y="2030"/>
                  </a:lnTo>
                  <a:lnTo>
                    <a:pt x="812" y="1949"/>
                  </a:lnTo>
                  <a:lnTo>
                    <a:pt x="974" y="1827"/>
                  </a:lnTo>
                  <a:lnTo>
                    <a:pt x="1096" y="1665"/>
                  </a:lnTo>
                  <a:lnTo>
                    <a:pt x="1177" y="1503"/>
                  </a:lnTo>
                  <a:lnTo>
                    <a:pt x="1299" y="1300"/>
                  </a:lnTo>
                  <a:lnTo>
                    <a:pt x="1340" y="1097"/>
                  </a:lnTo>
                  <a:lnTo>
                    <a:pt x="1380" y="812"/>
                  </a:lnTo>
                  <a:lnTo>
                    <a:pt x="1340" y="528"/>
                  </a:lnTo>
                  <a:lnTo>
                    <a:pt x="1299" y="285"/>
                  </a:lnTo>
                  <a:lnTo>
                    <a:pt x="1177" y="82"/>
                  </a:lnTo>
                  <a:lnTo>
                    <a:pt x="1015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995;p45">
              <a:extLst>
                <a:ext uri="{FF2B5EF4-FFF2-40B4-BE49-F238E27FC236}">
                  <a16:creationId xmlns:a16="http://schemas.microsoft.com/office/drawing/2014/main" id="{D763AF90-348E-495D-A541-DCCD453008D8}"/>
                </a:ext>
              </a:extLst>
            </p:cNvPr>
            <p:cNvSpPr/>
            <p:nvPr/>
          </p:nvSpPr>
          <p:spPr>
            <a:xfrm rot="-1943498">
              <a:off x="237859" y="1267420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996;p45">
              <a:extLst>
                <a:ext uri="{FF2B5EF4-FFF2-40B4-BE49-F238E27FC236}">
                  <a16:creationId xmlns:a16="http://schemas.microsoft.com/office/drawing/2014/main" id="{C8D6992A-C455-4270-9579-20EA61184275}"/>
                </a:ext>
              </a:extLst>
            </p:cNvPr>
            <p:cNvSpPr/>
            <p:nvPr/>
          </p:nvSpPr>
          <p:spPr>
            <a:xfrm rot="-1943498">
              <a:off x="239090" y="1271659"/>
              <a:ext cx="72236" cy="100376"/>
            </a:xfrm>
            <a:custGeom>
              <a:avLst/>
              <a:gdLst/>
              <a:ahLst/>
              <a:cxnLst/>
              <a:rect l="l" t="t" r="r" b="b"/>
              <a:pathLst>
                <a:path w="1666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341" y="2274"/>
                  </a:lnTo>
                  <a:lnTo>
                    <a:pt x="1503" y="2152"/>
                  </a:lnTo>
                  <a:lnTo>
                    <a:pt x="1584" y="1990"/>
                  </a:lnTo>
                  <a:lnTo>
                    <a:pt x="1665" y="1827"/>
                  </a:lnTo>
                  <a:lnTo>
                    <a:pt x="1665" y="1624"/>
                  </a:lnTo>
                  <a:lnTo>
                    <a:pt x="1665" y="1381"/>
                  </a:lnTo>
                  <a:lnTo>
                    <a:pt x="1625" y="1178"/>
                  </a:lnTo>
                  <a:lnTo>
                    <a:pt x="1543" y="934"/>
                  </a:lnTo>
                  <a:lnTo>
                    <a:pt x="1422" y="731"/>
                  </a:lnTo>
                  <a:lnTo>
                    <a:pt x="1219" y="447"/>
                  </a:lnTo>
                  <a:lnTo>
                    <a:pt x="1016" y="244"/>
                  </a:lnTo>
                  <a:lnTo>
                    <a:pt x="772" y="82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997;p45">
              <a:extLst>
                <a:ext uri="{FF2B5EF4-FFF2-40B4-BE49-F238E27FC236}">
                  <a16:creationId xmlns:a16="http://schemas.microsoft.com/office/drawing/2014/main" id="{C98DE86A-A15A-4DFC-80E0-F1C6E1FD64CF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998;p45">
              <a:extLst>
                <a:ext uri="{FF2B5EF4-FFF2-40B4-BE49-F238E27FC236}">
                  <a16:creationId xmlns:a16="http://schemas.microsoft.com/office/drawing/2014/main" id="{C36733EB-BA1B-4D46-BF81-D9C0EDFE6CED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999;p45">
              <a:extLst>
                <a:ext uri="{FF2B5EF4-FFF2-40B4-BE49-F238E27FC236}">
                  <a16:creationId xmlns:a16="http://schemas.microsoft.com/office/drawing/2014/main" id="{4E0F3985-5A5C-4500-A3DD-002C9D64307E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00;p45">
              <a:extLst>
                <a:ext uri="{FF2B5EF4-FFF2-40B4-BE49-F238E27FC236}">
                  <a16:creationId xmlns:a16="http://schemas.microsoft.com/office/drawing/2014/main" id="{1F4A8076-9842-4831-AD31-056AEB2D13FD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01;p45">
              <a:extLst>
                <a:ext uri="{FF2B5EF4-FFF2-40B4-BE49-F238E27FC236}">
                  <a16:creationId xmlns:a16="http://schemas.microsoft.com/office/drawing/2014/main" id="{B45DEC1B-5747-4C52-9864-41B74F7DBC92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02;p45">
              <a:extLst>
                <a:ext uri="{FF2B5EF4-FFF2-40B4-BE49-F238E27FC236}">
                  <a16:creationId xmlns:a16="http://schemas.microsoft.com/office/drawing/2014/main" id="{99FE4D17-69ED-4B45-B130-68E564B82ACD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03;p45">
              <a:extLst>
                <a:ext uri="{FF2B5EF4-FFF2-40B4-BE49-F238E27FC236}">
                  <a16:creationId xmlns:a16="http://schemas.microsoft.com/office/drawing/2014/main" id="{DEAA3437-D98F-47BE-B649-59458F0FFE5D}"/>
                </a:ext>
              </a:extLst>
            </p:cNvPr>
            <p:cNvSpPr/>
            <p:nvPr/>
          </p:nvSpPr>
          <p:spPr>
            <a:xfrm rot="-1943498">
              <a:off x="-582718" y="124885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04;p45">
              <a:extLst>
                <a:ext uri="{FF2B5EF4-FFF2-40B4-BE49-F238E27FC236}">
                  <a16:creationId xmlns:a16="http://schemas.microsoft.com/office/drawing/2014/main" id="{F5B74BB8-735C-435A-8E5B-DE5518FDBF93}"/>
                </a:ext>
              </a:extLst>
            </p:cNvPr>
            <p:cNvSpPr/>
            <p:nvPr/>
          </p:nvSpPr>
          <p:spPr>
            <a:xfrm rot="19656502">
              <a:off x="-592068" y="1301162"/>
              <a:ext cx="1265602" cy="1385272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000000">
                <a:alpha val="19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5" name="Текст 3">
            <a:extLst>
              <a:ext uri="{FF2B5EF4-FFF2-40B4-BE49-F238E27FC236}">
                <a16:creationId xmlns:a16="http://schemas.microsoft.com/office/drawing/2014/main" id="{460EFC89-7560-4756-8B43-8685A42613F1}"/>
              </a:ext>
            </a:extLst>
          </p:cNvPr>
          <p:cNvSpPr txBox="1"/>
          <p:nvPr/>
        </p:nvSpPr>
        <p:spPr>
          <a:xfrm>
            <a:off x="4298358" y="1617821"/>
            <a:ext cx="45641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Ближайшая к солнцу планета у которой есть </a:t>
            </a:r>
            <a:r>
              <a:rPr lang="ru-RU" sz="1800" dirty="0">
                <a:solidFill>
                  <a:srgbClr val="92D050"/>
                </a:solidFill>
                <a:latin typeface="Red October" panose="04000000000000000000" pitchFamily="82" charset="-52"/>
              </a:rPr>
              <a:t>спутник</a:t>
            </a:r>
          </a:p>
          <a:p>
            <a:endParaRPr lang="ru-RU" sz="1800" dirty="0">
              <a:solidFill>
                <a:srgbClr val="92D050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Этот спутник называется…</a:t>
            </a:r>
          </a:p>
        </p:txBody>
      </p:sp>
    </p:spTree>
    <p:extLst>
      <p:ext uri="{BB962C8B-B14F-4D97-AF65-F5344CB8AC3E}">
        <p14:creationId xmlns:p14="http://schemas.microsoft.com/office/powerpoint/2010/main" val="83825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0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19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6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75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15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1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450"/>
                            </p:stCondLst>
                            <p:childTnLst>
                              <p:par>
                                <p:cTn id="3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3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4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144" grpId="1"/>
      <p:bldP spid="155" grpId="0"/>
      <p:bldP spid="155" grpId="1"/>
      <p:bldP spid="109" grpId="0"/>
      <p:bldP spid="109" grpId="1"/>
      <p:bldP spid="145" grpId="0"/>
      <p:bldP spid="14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Меркурий">
            <a:extLst>
              <a:ext uri="{FF2B5EF4-FFF2-40B4-BE49-F238E27FC236}">
                <a16:creationId xmlns:a16="http://schemas.microsoft.com/office/drawing/2014/main" id="{7E664938-9FD2-420A-AC78-935F6F615512}"/>
              </a:ext>
            </a:extLst>
          </p:cNvPr>
          <p:cNvGrpSpPr/>
          <p:nvPr/>
        </p:nvGrpSpPr>
        <p:grpSpPr>
          <a:xfrm rot="-5400000">
            <a:off x="3947420" y="1902152"/>
            <a:ext cx="275222" cy="249242"/>
            <a:chOff x="-754607" y="1239898"/>
            <a:chExt cx="1639068" cy="1497998"/>
          </a:xfrm>
        </p:grpSpPr>
        <p:sp>
          <p:nvSpPr>
            <p:cNvPr id="191" name="Google Shape;968;p45">
              <a:extLst>
                <a:ext uri="{FF2B5EF4-FFF2-40B4-BE49-F238E27FC236}">
                  <a16:creationId xmlns:a16="http://schemas.microsoft.com/office/drawing/2014/main" id="{C2E9D32B-366F-4A88-8DDC-78C1958583B6}"/>
                </a:ext>
              </a:extLst>
            </p:cNvPr>
            <p:cNvSpPr/>
            <p:nvPr/>
          </p:nvSpPr>
          <p:spPr>
            <a:xfrm rot="19656502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C6B6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" name="Google Shape;969;p45">
              <a:extLst>
                <a:ext uri="{FF2B5EF4-FFF2-40B4-BE49-F238E27FC236}">
                  <a16:creationId xmlns:a16="http://schemas.microsoft.com/office/drawing/2014/main" id="{1561DCC5-06AC-42E8-AC9E-2C06EC5AC95D}"/>
                </a:ext>
              </a:extLst>
            </p:cNvPr>
            <p:cNvSpPr/>
            <p:nvPr/>
          </p:nvSpPr>
          <p:spPr>
            <a:xfrm rot="-1943498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fill="none" extrusionOk="0">
                  <a:moveTo>
                    <a:pt x="25819" y="31381"/>
                  </a:moveTo>
                  <a:lnTo>
                    <a:pt x="25819" y="31381"/>
                  </a:lnTo>
                  <a:lnTo>
                    <a:pt x="24885" y="31949"/>
                  </a:lnTo>
                  <a:lnTo>
                    <a:pt x="23911" y="32396"/>
                  </a:lnTo>
                  <a:lnTo>
                    <a:pt x="22937" y="32801"/>
                  </a:lnTo>
                  <a:lnTo>
                    <a:pt x="21962" y="33167"/>
                  </a:lnTo>
                  <a:lnTo>
                    <a:pt x="20948" y="33451"/>
                  </a:lnTo>
                  <a:lnTo>
                    <a:pt x="19933" y="33654"/>
                  </a:lnTo>
                  <a:lnTo>
                    <a:pt x="18918" y="33816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  <a:lnTo>
                    <a:pt x="33126" y="11936"/>
                  </a:lnTo>
                  <a:lnTo>
                    <a:pt x="33329" y="12626"/>
                  </a:lnTo>
                  <a:lnTo>
                    <a:pt x="33491" y="13316"/>
                  </a:lnTo>
                  <a:lnTo>
                    <a:pt x="33654" y="14006"/>
                  </a:lnTo>
                  <a:lnTo>
                    <a:pt x="33735" y="14696"/>
                  </a:lnTo>
                  <a:lnTo>
                    <a:pt x="33816" y="15386"/>
                  </a:lnTo>
                  <a:lnTo>
                    <a:pt x="33857" y="16076"/>
                  </a:lnTo>
                  <a:lnTo>
                    <a:pt x="33897" y="16766"/>
                  </a:lnTo>
                  <a:lnTo>
                    <a:pt x="33897" y="17457"/>
                  </a:lnTo>
                  <a:lnTo>
                    <a:pt x="33857" y="18147"/>
                  </a:lnTo>
                  <a:lnTo>
                    <a:pt x="33776" y="18837"/>
                  </a:lnTo>
                  <a:lnTo>
                    <a:pt x="33694" y="19486"/>
                  </a:lnTo>
                  <a:lnTo>
                    <a:pt x="33573" y="20176"/>
                  </a:lnTo>
                  <a:lnTo>
                    <a:pt x="33451" y="20866"/>
                  </a:lnTo>
                  <a:lnTo>
                    <a:pt x="33288" y="21516"/>
                  </a:lnTo>
                  <a:lnTo>
                    <a:pt x="33086" y="22166"/>
                  </a:lnTo>
                  <a:lnTo>
                    <a:pt x="32842" y="22815"/>
                  </a:lnTo>
                  <a:lnTo>
                    <a:pt x="32598" y="23465"/>
                  </a:lnTo>
                  <a:lnTo>
                    <a:pt x="32314" y="24114"/>
                  </a:lnTo>
                  <a:lnTo>
                    <a:pt x="32030" y="24723"/>
                  </a:lnTo>
                  <a:lnTo>
                    <a:pt x="31705" y="25332"/>
                  </a:lnTo>
                  <a:lnTo>
                    <a:pt x="31340" y="25941"/>
                  </a:lnTo>
                  <a:lnTo>
                    <a:pt x="30975" y="26509"/>
                  </a:lnTo>
                  <a:lnTo>
                    <a:pt x="30569" y="27078"/>
                  </a:lnTo>
                  <a:lnTo>
                    <a:pt x="30122" y="27605"/>
                  </a:lnTo>
                  <a:lnTo>
                    <a:pt x="29676" y="28174"/>
                  </a:lnTo>
                  <a:lnTo>
                    <a:pt x="29188" y="28701"/>
                  </a:lnTo>
                  <a:lnTo>
                    <a:pt x="28701" y="29189"/>
                  </a:lnTo>
                  <a:lnTo>
                    <a:pt x="28173" y="29676"/>
                  </a:lnTo>
                  <a:lnTo>
                    <a:pt x="27605" y="30122"/>
                  </a:lnTo>
                  <a:lnTo>
                    <a:pt x="27037" y="30569"/>
                  </a:lnTo>
                  <a:lnTo>
                    <a:pt x="26468" y="31015"/>
                  </a:lnTo>
                  <a:lnTo>
                    <a:pt x="25819" y="3138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970;p45">
              <a:extLst>
                <a:ext uri="{FF2B5EF4-FFF2-40B4-BE49-F238E27FC236}">
                  <a16:creationId xmlns:a16="http://schemas.microsoft.com/office/drawing/2014/main" id="{4C560AC8-BF35-4D6C-B40F-0C8ABC3183CD}"/>
                </a:ext>
              </a:extLst>
            </p:cNvPr>
            <p:cNvSpPr/>
            <p:nvPr/>
          </p:nvSpPr>
          <p:spPr>
            <a:xfrm rot="-1943498">
              <a:off x="-582718" y="124885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6" y="11936"/>
                  </a:moveTo>
                  <a:lnTo>
                    <a:pt x="33126" y="11936"/>
                  </a:lnTo>
                  <a:lnTo>
                    <a:pt x="32761" y="12950"/>
                  </a:lnTo>
                  <a:lnTo>
                    <a:pt x="32517" y="13478"/>
                  </a:lnTo>
                  <a:lnTo>
                    <a:pt x="32274" y="13965"/>
                  </a:lnTo>
                  <a:lnTo>
                    <a:pt x="31989" y="14412"/>
                  </a:lnTo>
                  <a:lnTo>
                    <a:pt x="31705" y="14899"/>
                  </a:lnTo>
                  <a:lnTo>
                    <a:pt x="31381" y="15305"/>
                  </a:lnTo>
                  <a:lnTo>
                    <a:pt x="31015" y="15711"/>
                  </a:lnTo>
                  <a:lnTo>
                    <a:pt x="31015" y="15711"/>
                  </a:lnTo>
                  <a:lnTo>
                    <a:pt x="30569" y="16157"/>
                  </a:lnTo>
                  <a:lnTo>
                    <a:pt x="30122" y="16563"/>
                  </a:lnTo>
                  <a:lnTo>
                    <a:pt x="29919" y="16766"/>
                  </a:lnTo>
                  <a:lnTo>
                    <a:pt x="29716" y="16969"/>
                  </a:lnTo>
                  <a:lnTo>
                    <a:pt x="29513" y="17213"/>
                  </a:lnTo>
                  <a:lnTo>
                    <a:pt x="29391" y="17497"/>
                  </a:lnTo>
                  <a:lnTo>
                    <a:pt x="29391" y="17497"/>
                  </a:lnTo>
                  <a:lnTo>
                    <a:pt x="29270" y="17741"/>
                  </a:lnTo>
                  <a:lnTo>
                    <a:pt x="29188" y="17984"/>
                  </a:lnTo>
                  <a:lnTo>
                    <a:pt x="29107" y="18512"/>
                  </a:lnTo>
                  <a:lnTo>
                    <a:pt x="29107" y="18999"/>
                  </a:lnTo>
                  <a:lnTo>
                    <a:pt x="29107" y="19527"/>
                  </a:lnTo>
                  <a:lnTo>
                    <a:pt x="29107" y="19527"/>
                  </a:lnTo>
                  <a:lnTo>
                    <a:pt x="29067" y="20136"/>
                  </a:lnTo>
                  <a:lnTo>
                    <a:pt x="29026" y="20623"/>
                  </a:lnTo>
                  <a:lnTo>
                    <a:pt x="28945" y="21029"/>
                  </a:lnTo>
                  <a:lnTo>
                    <a:pt x="28782" y="21394"/>
                  </a:lnTo>
                  <a:lnTo>
                    <a:pt x="28579" y="21678"/>
                  </a:lnTo>
                  <a:lnTo>
                    <a:pt x="28295" y="22003"/>
                  </a:lnTo>
                  <a:lnTo>
                    <a:pt x="27930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77" y="22896"/>
                  </a:lnTo>
                  <a:lnTo>
                    <a:pt x="26671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97" y="23708"/>
                  </a:lnTo>
                  <a:lnTo>
                    <a:pt x="25535" y="23871"/>
                  </a:lnTo>
                  <a:lnTo>
                    <a:pt x="25413" y="23992"/>
                  </a:lnTo>
                  <a:lnTo>
                    <a:pt x="25291" y="24155"/>
                  </a:lnTo>
                  <a:lnTo>
                    <a:pt x="25129" y="24520"/>
                  </a:lnTo>
                  <a:lnTo>
                    <a:pt x="24966" y="25007"/>
                  </a:lnTo>
                  <a:lnTo>
                    <a:pt x="24966" y="25007"/>
                  </a:lnTo>
                  <a:lnTo>
                    <a:pt x="24439" y="26306"/>
                  </a:lnTo>
                  <a:lnTo>
                    <a:pt x="23911" y="27646"/>
                  </a:lnTo>
                  <a:lnTo>
                    <a:pt x="23627" y="28295"/>
                  </a:lnTo>
                  <a:lnTo>
                    <a:pt x="23261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09" y="30000"/>
                  </a:lnTo>
                  <a:lnTo>
                    <a:pt x="22409" y="30000"/>
                  </a:lnTo>
                  <a:lnTo>
                    <a:pt x="22084" y="30285"/>
                  </a:lnTo>
                  <a:lnTo>
                    <a:pt x="21759" y="30528"/>
                  </a:lnTo>
                  <a:lnTo>
                    <a:pt x="21394" y="30731"/>
                  </a:lnTo>
                  <a:lnTo>
                    <a:pt x="21029" y="30893"/>
                  </a:lnTo>
                  <a:lnTo>
                    <a:pt x="20257" y="31218"/>
                  </a:lnTo>
                  <a:lnTo>
                    <a:pt x="19486" y="31502"/>
                  </a:lnTo>
                  <a:lnTo>
                    <a:pt x="19486" y="31502"/>
                  </a:lnTo>
                  <a:lnTo>
                    <a:pt x="19202" y="31584"/>
                  </a:lnTo>
                  <a:lnTo>
                    <a:pt x="18999" y="31665"/>
                  </a:lnTo>
                  <a:lnTo>
                    <a:pt x="18796" y="31787"/>
                  </a:lnTo>
                  <a:lnTo>
                    <a:pt x="18634" y="32030"/>
                  </a:lnTo>
                  <a:lnTo>
                    <a:pt x="18634" y="32030"/>
                  </a:lnTo>
                  <a:lnTo>
                    <a:pt x="18349" y="32396"/>
                  </a:lnTo>
                  <a:lnTo>
                    <a:pt x="18146" y="32842"/>
                  </a:lnTo>
                  <a:lnTo>
                    <a:pt x="17984" y="33370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971;p45">
              <a:extLst>
                <a:ext uri="{FF2B5EF4-FFF2-40B4-BE49-F238E27FC236}">
                  <a16:creationId xmlns:a16="http://schemas.microsoft.com/office/drawing/2014/main" id="{E51CBD35-1E72-4AA3-9BCB-E52F16DD5D4D}"/>
                </a:ext>
              </a:extLst>
            </p:cNvPr>
            <p:cNvSpPr/>
            <p:nvPr/>
          </p:nvSpPr>
          <p:spPr>
            <a:xfrm rot="-1943498">
              <a:off x="-581253" y="124792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7" y="11936"/>
                  </a:moveTo>
                  <a:lnTo>
                    <a:pt x="33127" y="11936"/>
                  </a:lnTo>
                  <a:lnTo>
                    <a:pt x="32721" y="12950"/>
                  </a:lnTo>
                  <a:lnTo>
                    <a:pt x="32518" y="13478"/>
                  </a:lnTo>
                  <a:lnTo>
                    <a:pt x="32274" y="13965"/>
                  </a:lnTo>
                  <a:lnTo>
                    <a:pt x="31990" y="14412"/>
                  </a:lnTo>
                  <a:lnTo>
                    <a:pt x="31706" y="14899"/>
                  </a:lnTo>
                  <a:lnTo>
                    <a:pt x="31381" y="15305"/>
                  </a:lnTo>
                  <a:lnTo>
                    <a:pt x="31016" y="15711"/>
                  </a:lnTo>
                  <a:lnTo>
                    <a:pt x="31016" y="15711"/>
                  </a:lnTo>
                  <a:lnTo>
                    <a:pt x="30569" y="16157"/>
                  </a:lnTo>
                  <a:lnTo>
                    <a:pt x="30123" y="16563"/>
                  </a:lnTo>
                  <a:lnTo>
                    <a:pt x="29920" y="16766"/>
                  </a:lnTo>
                  <a:lnTo>
                    <a:pt x="29717" y="16969"/>
                  </a:lnTo>
                  <a:lnTo>
                    <a:pt x="29514" y="17213"/>
                  </a:lnTo>
                  <a:lnTo>
                    <a:pt x="29351" y="17497"/>
                  </a:lnTo>
                  <a:lnTo>
                    <a:pt x="29351" y="17497"/>
                  </a:lnTo>
                  <a:lnTo>
                    <a:pt x="29270" y="17741"/>
                  </a:lnTo>
                  <a:lnTo>
                    <a:pt x="29189" y="17984"/>
                  </a:lnTo>
                  <a:lnTo>
                    <a:pt x="29108" y="18512"/>
                  </a:lnTo>
                  <a:lnTo>
                    <a:pt x="29067" y="18999"/>
                  </a:lnTo>
                  <a:lnTo>
                    <a:pt x="29067" y="19527"/>
                  </a:lnTo>
                  <a:lnTo>
                    <a:pt x="29067" y="19527"/>
                  </a:lnTo>
                  <a:lnTo>
                    <a:pt x="29067" y="20136"/>
                  </a:lnTo>
                  <a:lnTo>
                    <a:pt x="29027" y="20623"/>
                  </a:lnTo>
                  <a:lnTo>
                    <a:pt x="28945" y="21029"/>
                  </a:lnTo>
                  <a:lnTo>
                    <a:pt x="28783" y="21394"/>
                  </a:lnTo>
                  <a:lnTo>
                    <a:pt x="28580" y="21678"/>
                  </a:lnTo>
                  <a:lnTo>
                    <a:pt x="28296" y="22003"/>
                  </a:lnTo>
                  <a:lnTo>
                    <a:pt x="27931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37" y="22896"/>
                  </a:lnTo>
                  <a:lnTo>
                    <a:pt x="26672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57" y="23708"/>
                  </a:lnTo>
                  <a:lnTo>
                    <a:pt x="25535" y="23871"/>
                  </a:lnTo>
                  <a:lnTo>
                    <a:pt x="25414" y="23992"/>
                  </a:lnTo>
                  <a:lnTo>
                    <a:pt x="25292" y="24155"/>
                  </a:lnTo>
                  <a:lnTo>
                    <a:pt x="25129" y="24520"/>
                  </a:lnTo>
                  <a:lnTo>
                    <a:pt x="24926" y="25007"/>
                  </a:lnTo>
                  <a:lnTo>
                    <a:pt x="24926" y="25007"/>
                  </a:lnTo>
                  <a:lnTo>
                    <a:pt x="24439" y="26306"/>
                  </a:lnTo>
                  <a:lnTo>
                    <a:pt x="23912" y="27646"/>
                  </a:lnTo>
                  <a:lnTo>
                    <a:pt x="23627" y="28295"/>
                  </a:lnTo>
                  <a:lnTo>
                    <a:pt x="23262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10" y="30000"/>
                  </a:lnTo>
                  <a:lnTo>
                    <a:pt x="22410" y="30000"/>
                  </a:lnTo>
                  <a:lnTo>
                    <a:pt x="22085" y="30285"/>
                  </a:lnTo>
                  <a:lnTo>
                    <a:pt x="21760" y="30528"/>
                  </a:lnTo>
                  <a:lnTo>
                    <a:pt x="21395" y="30731"/>
                  </a:lnTo>
                  <a:lnTo>
                    <a:pt x="21029" y="30893"/>
                  </a:lnTo>
                  <a:lnTo>
                    <a:pt x="20258" y="31218"/>
                  </a:lnTo>
                  <a:lnTo>
                    <a:pt x="19487" y="31502"/>
                  </a:lnTo>
                  <a:lnTo>
                    <a:pt x="19487" y="31502"/>
                  </a:lnTo>
                  <a:lnTo>
                    <a:pt x="19162" y="31584"/>
                  </a:lnTo>
                  <a:lnTo>
                    <a:pt x="18959" y="31665"/>
                  </a:lnTo>
                  <a:lnTo>
                    <a:pt x="18797" y="31787"/>
                  </a:lnTo>
                  <a:lnTo>
                    <a:pt x="18594" y="32030"/>
                  </a:lnTo>
                  <a:lnTo>
                    <a:pt x="18594" y="32030"/>
                  </a:lnTo>
                  <a:lnTo>
                    <a:pt x="18350" y="32396"/>
                  </a:lnTo>
                  <a:lnTo>
                    <a:pt x="18147" y="32842"/>
                  </a:lnTo>
                  <a:lnTo>
                    <a:pt x="17985" y="33370"/>
                  </a:lnTo>
                  <a:lnTo>
                    <a:pt x="17863" y="33898"/>
                  </a:lnTo>
                  <a:lnTo>
                    <a:pt x="17863" y="33898"/>
                  </a:lnTo>
                  <a:lnTo>
                    <a:pt x="17092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7" y="33816"/>
                  </a:lnTo>
                  <a:lnTo>
                    <a:pt x="14412" y="33735"/>
                  </a:lnTo>
                  <a:lnTo>
                    <a:pt x="13479" y="33573"/>
                  </a:lnTo>
                  <a:lnTo>
                    <a:pt x="12586" y="33329"/>
                  </a:lnTo>
                  <a:lnTo>
                    <a:pt x="11652" y="33045"/>
                  </a:lnTo>
                  <a:lnTo>
                    <a:pt x="10759" y="32720"/>
                  </a:lnTo>
                  <a:lnTo>
                    <a:pt x="9906" y="32355"/>
                  </a:lnTo>
                  <a:lnTo>
                    <a:pt x="9013" y="31949"/>
                  </a:lnTo>
                  <a:lnTo>
                    <a:pt x="9013" y="31949"/>
                  </a:lnTo>
                  <a:lnTo>
                    <a:pt x="8161" y="31462"/>
                  </a:lnTo>
                  <a:lnTo>
                    <a:pt x="8161" y="31462"/>
                  </a:lnTo>
                  <a:lnTo>
                    <a:pt x="7349" y="30934"/>
                  </a:lnTo>
                  <a:lnTo>
                    <a:pt x="6537" y="30325"/>
                  </a:lnTo>
                  <a:lnTo>
                    <a:pt x="5766" y="29716"/>
                  </a:lnTo>
                  <a:lnTo>
                    <a:pt x="5035" y="29026"/>
                  </a:lnTo>
                  <a:lnTo>
                    <a:pt x="4345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8" y="25819"/>
                  </a:lnTo>
                  <a:lnTo>
                    <a:pt x="2518" y="25819"/>
                  </a:lnTo>
                  <a:lnTo>
                    <a:pt x="2153" y="25210"/>
                  </a:lnTo>
                  <a:lnTo>
                    <a:pt x="1787" y="24561"/>
                  </a:lnTo>
                  <a:lnTo>
                    <a:pt x="1462" y="23871"/>
                  </a:lnTo>
                  <a:lnTo>
                    <a:pt x="1178" y="23221"/>
                  </a:lnTo>
                  <a:lnTo>
                    <a:pt x="935" y="22531"/>
                  </a:lnTo>
                  <a:lnTo>
                    <a:pt x="732" y="21841"/>
                  </a:lnTo>
                  <a:lnTo>
                    <a:pt x="529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4" y="19527"/>
                  </a:lnTo>
                  <a:lnTo>
                    <a:pt x="82" y="18553"/>
                  </a:lnTo>
                  <a:lnTo>
                    <a:pt x="1" y="17578"/>
                  </a:lnTo>
                  <a:lnTo>
                    <a:pt x="1" y="16604"/>
                  </a:lnTo>
                  <a:lnTo>
                    <a:pt x="1" y="16604"/>
                  </a:lnTo>
                  <a:lnTo>
                    <a:pt x="42" y="15549"/>
                  </a:lnTo>
                  <a:lnTo>
                    <a:pt x="163" y="14534"/>
                  </a:lnTo>
                  <a:lnTo>
                    <a:pt x="366" y="13519"/>
                  </a:lnTo>
                  <a:lnTo>
                    <a:pt x="610" y="12504"/>
                  </a:lnTo>
                  <a:lnTo>
                    <a:pt x="894" y="11489"/>
                  </a:lnTo>
                  <a:lnTo>
                    <a:pt x="1259" y="10515"/>
                  </a:lnTo>
                  <a:lnTo>
                    <a:pt x="1706" y="9581"/>
                  </a:lnTo>
                  <a:lnTo>
                    <a:pt x="2193" y="8647"/>
                  </a:lnTo>
                  <a:lnTo>
                    <a:pt x="2721" y="7754"/>
                  </a:lnTo>
                  <a:lnTo>
                    <a:pt x="3330" y="6902"/>
                  </a:lnTo>
                  <a:lnTo>
                    <a:pt x="3979" y="6049"/>
                  </a:lnTo>
                  <a:lnTo>
                    <a:pt x="4669" y="5278"/>
                  </a:lnTo>
                  <a:lnTo>
                    <a:pt x="5441" y="4507"/>
                  </a:lnTo>
                  <a:lnTo>
                    <a:pt x="6253" y="3817"/>
                  </a:lnTo>
                  <a:lnTo>
                    <a:pt x="7146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9" y="2152"/>
                  </a:lnTo>
                  <a:lnTo>
                    <a:pt x="9378" y="1827"/>
                  </a:lnTo>
                  <a:lnTo>
                    <a:pt x="10028" y="1503"/>
                  </a:lnTo>
                  <a:lnTo>
                    <a:pt x="10718" y="1218"/>
                  </a:lnTo>
                  <a:lnTo>
                    <a:pt x="11368" y="975"/>
                  </a:lnTo>
                  <a:lnTo>
                    <a:pt x="12058" y="731"/>
                  </a:lnTo>
                  <a:lnTo>
                    <a:pt x="12748" y="528"/>
                  </a:lnTo>
                  <a:lnTo>
                    <a:pt x="13438" y="366"/>
                  </a:lnTo>
                  <a:lnTo>
                    <a:pt x="13438" y="366"/>
                  </a:lnTo>
                  <a:lnTo>
                    <a:pt x="14169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20" y="41"/>
                  </a:lnTo>
                  <a:lnTo>
                    <a:pt x="17051" y="1"/>
                  </a:lnTo>
                  <a:lnTo>
                    <a:pt x="17782" y="41"/>
                  </a:lnTo>
                  <a:lnTo>
                    <a:pt x="18512" y="82"/>
                  </a:lnTo>
                  <a:lnTo>
                    <a:pt x="19203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4" y="813"/>
                  </a:lnTo>
                  <a:lnTo>
                    <a:pt x="22694" y="1015"/>
                  </a:lnTo>
                  <a:lnTo>
                    <a:pt x="23384" y="1300"/>
                  </a:lnTo>
                  <a:lnTo>
                    <a:pt x="24033" y="1584"/>
                  </a:lnTo>
                  <a:lnTo>
                    <a:pt x="24683" y="1909"/>
                  </a:lnTo>
                  <a:lnTo>
                    <a:pt x="24683" y="1909"/>
                  </a:lnTo>
                  <a:lnTo>
                    <a:pt x="25089" y="2112"/>
                  </a:lnTo>
                  <a:lnTo>
                    <a:pt x="25089" y="2112"/>
                  </a:lnTo>
                  <a:lnTo>
                    <a:pt x="25657" y="2436"/>
                  </a:lnTo>
                  <a:lnTo>
                    <a:pt x="26185" y="2761"/>
                  </a:lnTo>
                  <a:lnTo>
                    <a:pt x="26713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9" y="5278"/>
                  </a:lnTo>
                  <a:lnTo>
                    <a:pt x="29189" y="5278"/>
                  </a:lnTo>
                  <a:lnTo>
                    <a:pt x="29920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097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9" y="9013"/>
                  </a:lnTo>
                  <a:lnTo>
                    <a:pt x="32396" y="9987"/>
                  </a:lnTo>
                  <a:lnTo>
                    <a:pt x="32802" y="10961"/>
                  </a:lnTo>
                  <a:lnTo>
                    <a:pt x="33127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972;p45">
              <a:extLst>
                <a:ext uri="{FF2B5EF4-FFF2-40B4-BE49-F238E27FC236}">
                  <a16:creationId xmlns:a16="http://schemas.microsoft.com/office/drawing/2014/main" id="{4F42A2A1-8698-42F3-AB0E-10F0716C50AD}"/>
                </a:ext>
              </a:extLst>
            </p:cNvPr>
            <p:cNvSpPr/>
            <p:nvPr/>
          </p:nvSpPr>
          <p:spPr>
            <a:xfrm rot="-1943498">
              <a:off x="-592069" y="1301162"/>
              <a:ext cx="1265602" cy="1385273"/>
            </a:xfrm>
            <a:custGeom>
              <a:avLst/>
              <a:gdLst/>
              <a:ahLst/>
              <a:cxnLst/>
              <a:rect l="l" t="t" r="r" b="b"/>
              <a:pathLst>
                <a:path w="29189" h="31949" fill="none" extrusionOk="0">
                  <a:moveTo>
                    <a:pt x="29188" y="5278"/>
                  </a:moveTo>
                  <a:lnTo>
                    <a:pt x="29188" y="5278"/>
                  </a:lnTo>
                  <a:lnTo>
                    <a:pt x="28945" y="5968"/>
                  </a:lnTo>
                  <a:lnTo>
                    <a:pt x="28579" y="6699"/>
                  </a:lnTo>
                  <a:lnTo>
                    <a:pt x="28579" y="6699"/>
                  </a:lnTo>
                  <a:lnTo>
                    <a:pt x="28133" y="7673"/>
                  </a:lnTo>
                  <a:lnTo>
                    <a:pt x="27686" y="8566"/>
                  </a:lnTo>
                  <a:lnTo>
                    <a:pt x="27443" y="9013"/>
                  </a:lnTo>
                  <a:lnTo>
                    <a:pt x="27159" y="9419"/>
                  </a:lnTo>
                  <a:lnTo>
                    <a:pt x="26834" y="9865"/>
                  </a:lnTo>
                  <a:lnTo>
                    <a:pt x="26509" y="10231"/>
                  </a:lnTo>
                  <a:lnTo>
                    <a:pt x="26509" y="10231"/>
                  </a:lnTo>
                  <a:lnTo>
                    <a:pt x="26103" y="10677"/>
                  </a:lnTo>
                  <a:lnTo>
                    <a:pt x="25900" y="10921"/>
                  </a:lnTo>
                  <a:lnTo>
                    <a:pt x="25738" y="11164"/>
                  </a:lnTo>
                  <a:lnTo>
                    <a:pt x="25616" y="11408"/>
                  </a:lnTo>
                  <a:lnTo>
                    <a:pt x="25494" y="11692"/>
                  </a:lnTo>
                  <a:lnTo>
                    <a:pt x="25494" y="11976"/>
                  </a:lnTo>
                  <a:lnTo>
                    <a:pt x="25535" y="12260"/>
                  </a:lnTo>
                  <a:lnTo>
                    <a:pt x="25535" y="12260"/>
                  </a:lnTo>
                  <a:lnTo>
                    <a:pt x="25616" y="12626"/>
                  </a:lnTo>
                  <a:lnTo>
                    <a:pt x="25778" y="12950"/>
                  </a:lnTo>
                  <a:lnTo>
                    <a:pt x="25900" y="13275"/>
                  </a:lnTo>
                  <a:lnTo>
                    <a:pt x="25941" y="13641"/>
                  </a:lnTo>
                  <a:lnTo>
                    <a:pt x="25941" y="13641"/>
                  </a:lnTo>
                  <a:lnTo>
                    <a:pt x="25941" y="14047"/>
                  </a:lnTo>
                  <a:lnTo>
                    <a:pt x="25900" y="14412"/>
                  </a:lnTo>
                  <a:lnTo>
                    <a:pt x="25778" y="14777"/>
                  </a:lnTo>
                  <a:lnTo>
                    <a:pt x="25616" y="15143"/>
                  </a:lnTo>
                  <a:lnTo>
                    <a:pt x="25616" y="15143"/>
                  </a:lnTo>
                  <a:lnTo>
                    <a:pt x="25291" y="15752"/>
                  </a:lnTo>
                  <a:lnTo>
                    <a:pt x="24926" y="16279"/>
                  </a:lnTo>
                  <a:lnTo>
                    <a:pt x="24479" y="16766"/>
                  </a:lnTo>
                  <a:lnTo>
                    <a:pt x="24033" y="17213"/>
                  </a:lnTo>
                  <a:lnTo>
                    <a:pt x="24033" y="17213"/>
                  </a:lnTo>
                  <a:lnTo>
                    <a:pt x="23749" y="17416"/>
                  </a:lnTo>
                  <a:lnTo>
                    <a:pt x="23505" y="17619"/>
                  </a:lnTo>
                  <a:lnTo>
                    <a:pt x="22937" y="17944"/>
                  </a:lnTo>
                  <a:lnTo>
                    <a:pt x="22409" y="18268"/>
                  </a:lnTo>
                  <a:lnTo>
                    <a:pt x="21881" y="18593"/>
                  </a:lnTo>
                  <a:lnTo>
                    <a:pt x="21881" y="18593"/>
                  </a:lnTo>
                  <a:lnTo>
                    <a:pt x="21719" y="18756"/>
                  </a:lnTo>
                  <a:lnTo>
                    <a:pt x="21516" y="18959"/>
                  </a:lnTo>
                  <a:lnTo>
                    <a:pt x="21232" y="19405"/>
                  </a:lnTo>
                  <a:lnTo>
                    <a:pt x="20948" y="19852"/>
                  </a:lnTo>
                  <a:lnTo>
                    <a:pt x="20745" y="20298"/>
                  </a:lnTo>
                  <a:lnTo>
                    <a:pt x="20745" y="20298"/>
                  </a:lnTo>
                  <a:lnTo>
                    <a:pt x="20623" y="20664"/>
                  </a:lnTo>
                  <a:lnTo>
                    <a:pt x="20542" y="20988"/>
                  </a:lnTo>
                  <a:lnTo>
                    <a:pt x="20542" y="21272"/>
                  </a:lnTo>
                  <a:lnTo>
                    <a:pt x="20582" y="21597"/>
                  </a:lnTo>
                  <a:lnTo>
                    <a:pt x="20623" y="22166"/>
                  </a:lnTo>
                  <a:lnTo>
                    <a:pt x="20623" y="22450"/>
                  </a:lnTo>
                  <a:lnTo>
                    <a:pt x="20623" y="22774"/>
                  </a:lnTo>
                  <a:lnTo>
                    <a:pt x="20623" y="22774"/>
                  </a:lnTo>
                  <a:lnTo>
                    <a:pt x="20501" y="23221"/>
                  </a:lnTo>
                  <a:lnTo>
                    <a:pt x="20379" y="23586"/>
                  </a:lnTo>
                  <a:lnTo>
                    <a:pt x="20217" y="23911"/>
                  </a:lnTo>
                  <a:lnTo>
                    <a:pt x="20014" y="24155"/>
                  </a:lnTo>
                  <a:lnTo>
                    <a:pt x="19770" y="24398"/>
                  </a:lnTo>
                  <a:lnTo>
                    <a:pt x="19527" y="24561"/>
                  </a:lnTo>
                  <a:lnTo>
                    <a:pt x="19243" y="24682"/>
                  </a:lnTo>
                  <a:lnTo>
                    <a:pt x="18958" y="24764"/>
                  </a:lnTo>
                  <a:lnTo>
                    <a:pt x="18634" y="24804"/>
                  </a:lnTo>
                  <a:lnTo>
                    <a:pt x="18309" y="24845"/>
                  </a:lnTo>
                  <a:lnTo>
                    <a:pt x="17619" y="24804"/>
                  </a:lnTo>
                  <a:lnTo>
                    <a:pt x="16888" y="24723"/>
                  </a:lnTo>
                  <a:lnTo>
                    <a:pt x="16117" y="24601"/>
                  </a:lnTo>
                  <a:lnTo>
                    <a:pt x="16117" y="24601"/>
                  </a:lnTo>
                  <a:lnTo>
                    <a:pt x="15183" y="24439"/>
                  </a:lnTo>
                  <a:lnTo>
                    <a:pt x="14736" y="24398"/>
                  </a:lnTo>
                  <a:lnTo>
                    <a:pt x="14290" y="24358"/>
                  </a:lnTo>
                  <a:lnTo>
                    <a:pt x="13843" y="24358"/>
                  </a:lnTo>
                  <a:lnTo>
                    <a:pt x="13437" y="24439"/>
                  </a:lnTo>
                  <a:lnTo>
                    <a:pt x="13072" y="24520"/>
                  </a:lnTo>
                  <a:lnTo>
                    <a:pt x="12707" y="24682"/>
                  </a:lnTo>
                  <a:lnTo>
                    <a:pt x="12707" y="24682"/>
                  </a:lnTo>
                  <a:lnTo>
                    <a:pt x="12463" y="24845"/>
                  </a:lnTo>
                  <a:lnTo>
                    <a:pt x="12260" y="25007"/>
                  </a:lnTo>
                  <a:lnTo>
                    <a:pt x="12057" y="25210"/>
                  </a:lnTo>
                  <a:lnTo>
                    <a:pt x="11895" y="25413"/>
                  </a:lnTo>
                  <a:lnTo>
                    <a:pt x="11611" y="25900"/>
                  </a:lnTo>
                  <a:lnTo>
                    <a:pt x="11408" y="26428"/>
                  </a:lnTo>
                  <a:lnTo>
                    <a:pt x="11245" y="26996"/>
                  </a:lnTo>
                  <a:lnTo>
                    <a:pt x="11123" y="27565"/>
                  </a:lnTo>
                  <a:lnTo>
                    <a:pt x="11083" y="28133"/>
                  </a:lnTo>
                  <a:lnTo>
                    <a:pt x="11042" y="28661"/>
                  </a:lnTo>
                  <a:lnTo>
                    <a:pt x="11042" y="28661"/>
                  </a:lnTo>
                  <a:lnTo>
                    <a:pt x="11002" y="29310"/>
                  </a:lnTo>
                  <a:lnTo>
                    <a:pt x="10921" y="29676"/>
                  </a:lnTo>
                  <a:lnTo>
                    <a:pt x="10880" y="30000"/>
                  </a:lnTo>
                  <a:lnTo>
                    <a:pt x="10758" y="30325"/>
                  </a:lnTo>
                  <a:lnTo>
                    <a:pt x="10636" y="30650"/>
                  </a:lnTo>
                  <a:lnTo>
                    <a:pt x="10433" y="30934"/>
                  </a:lnTo>
                  <a:lnTo>
                    <a:pt x="10190" y="31178"/>
                  </a:lnTo>
                  <a:lnTo>
                    <a:pt x="10190" y="31178"/>
                  </a:lnTo>
                  <a:lnTo>
                    <a:pt x="9703" y="31584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973;p45">
              <a:extLst>
                <a:ext uri="{FF2B5EF4-FFF2-40B4-BE49-F238E27FC236}">
                  <a16:creationId xmlns:a16="http://schemas.microsoft.com/office/drawing/2014/main" id="{4BF193B0-C63E-44E9-A1A3-80692B4A93B2}"/>
                </a:ext>
              </a:extLst>
            </p:cNvPr>
            <p:cNvSpPr/>
            <p:nvPr/>
          </p:nvSpPr>
          <p:spPr>
            <a:xfrm rot="-1943498">
              <a:off x="-754607" y="1405117"/>
              <a:ext cx="1070227" cy="721708"/>
            </a:xfrm>
            <a:custGeom>
              <a:avLst/>
              <a:gdLst/>
              <a:ahLst/>
              <a:cxnLst/>
              <a:rect l="l" t="t" r="r" b="b"/>
              <a:pathLst>
                <a:path w="24683" h="16645" fill="none" extrusionOk="0">
                  <a:moveTo>
                    <a:pt x="24682" y="1909"/>
                  </a:moveTo>
                  <a:lnTo>
                    <a:pt x="24682" y="1909"/>
                  </a:lnTo>
                  <a:lnTo>
                    <a:pt x="24236" y="2233"/>
                  </a:lnTo>
                  <a:lnTo>
                    <a:pt x="23749" y="2558"/>
                  </a:lnTo>
                  <a:lnTo>
                    <a:pt x="23749" y="2558"/>
                  </a:lnTo>
                  <a:lnTo>
                    <a:pt x="23424" y="2761"/>
                  </a:lnTo>
                  <a:lnTo>
                    <a:pt x="23018" y="2923"/>
                  </a:lnTo>
                  <a:lnTo>
                    <a:pt x="22206" y="3248"/>
                  </a:lnTo>
                  <a:lnTo>
                    <a:pt x="21394" y="3532"/>
                  </a:lnTo>
                  <a:lnTo>
                    <a:pt x="21029" y="3735"/>
                  </a:lnTo>
                  <a:lnTo>
                    <a:pt x="20704" y="3938"/>
                  </a:lnTo>
                  <a:lnTo>
                    <a:pt x="20704" y="3938"/>
                  </a:lnTo>
                  <a:lnTo>
                    <a:pt x="20501" y="4101"/>
                  </a:lnTo>
                  <a:lnTo>
                    <a:pt x="20339" y="4263"/>
                  </a:lnTo>
                  <a:lnTo>
                    <a:pt x="20257" y="4466"/>
                  </a:lnTo>
                  <a:lnTo>
                    <a:pt x="20176" y="4750"/>
                  </a:lnTo>
                  <a:lnTo>
                    <a:pt x="20176" y="4750"/>
                  </a:lnTo>
                  <a:lnTo>
                    <a:pt x="20095" y="5197"/>
                  </a:lnTo>
                  <a:lnTo>
                    <a:pt x="20054" y="5562"/>
                  </a:lnTo>
                  <a:lnTo>
                    <a:pt x="20014" y="5927"/>
                  </a:lnTo>
                  <a:lnTo>
                    <a:pt x="19892" y="6333"/>
                  </a:lnTo>
                  <a:lnTo>
                    <a:pt x="19892" y="6333"/>
                  </a:lnTo>
                  <a:lnTo>
                    <a:pt x="19730" y="6658"/>
                  </a:lnTo>
                  <a:lnTo>
                    <a:pt x="19567" y="6942"/>
                  </a:lnTo>
                  <a:lnTo>
                    <a:pt x="19364" y="7186"/>
                  </a:lnTo>
                  <a:lnTo>
                    <a:pt x="19161" y="7389"/>
                  </a:lnTo>
                  <a:lnTo>
                    <a:pt x="18918" y="7551"/>
                  </a:lnTo>
                  <a:lnTo>
                    <a:pt x="18634" y="7714"/>
                  </a:lnTo>
                  <a:lnTo>
                    <a:pt x="17943" y="7998"/>
                  </a:lnTo>
                  <a:lnTo>
                    <a:pt x="17943" y="7998"/>
                  </a:lnTo>
                  <a:lnTo>
                    <a:pt x="17700" y="8079"/>
                  </a:lnTo>
                  <a:lnTo>
                    <a:pt x="17375" y="8120"/>
                  </a:lnTo>
                  <a:lnTo>
                    <a:pt x="16644" y="8201"/>
                  </a:lnTo>
                  <a:lnTo>
                    <a:pt x="14980" y="8323"/>
                  </a:lnTo>
                  <a:lnTo>
                    <a:pt x="14209" y="8404"/>
                  </a:lnTo>
                  <a:lnTo>
                    <a:pt x="13843" y="8485"/>
                  </a:lnTo>
                  <a:lnTo>
                    <a:pt x="13478" y="8607"/>
                  </a:lnTo>
                  <a:lnTo>
                    <a:pt x="13194" y="8729"/>
                  </a:lnTo>
                  <a:lnTo>
                    <a:pt x="12950" y="8891"/>
                  </a:lnTo>
                  <a:lnTo>
                    <a:pt x="12747" y="9094"/>
                  </a:lnTo>
                  <a:lnTo>
                    <a:pt x="12585" y="9337"/>
                  </a:lnTo>
                  <a:lnTo>
                    <a:pt x="12585" y="9337"/>
                  </a:lnTo>
                  <a:lnTo>
                    <a:pt x="12504" y="9662"/>
                  </a:lnTo>
                  <a:lnTo>
                    <a:pt x="12423" y="10028"/>
                  </a:lnTo>
                  <a:lnTo>
                    <a:pt x="12301" y="10718"/>
                  </a:lnTo>
                  <a:lnTo>
                    <a:pt x="12260" y="11042"/>
                  </a:lnTo>
                  <a:lnTo>
                    <a:pt x="12138" y="11367"/>
                  </a:lnTo>
                  <a:lnTo>
                    <a:pt x="12017" y="11692"/>
                  </a:lnTo>
                  <a:lnTo>
                    <a:pt x="11814" y="11976"/>
                  </a:lnTo>
                  <a:lnTo>
                    <a:pt x="11814" y="11976"/>
                  </a:lnTo>
                  <a:lnTo>
                    <a:pt x="11611" y="12179"/>
                  </a:lnTo>
                  <a:lnTo>
                    <a:pt x="11408" y="12382"/>
                  </a:lnTo>
                  <a:lnTo>
                    <a:pt x="10921" y="12666"/>
                  </a:lnTo>
                  <a:lnTo>
                    <a:pt x="10433" y="12910"/>
                  </a:lnTo>
                  <a:lnTo>
                    <a:pt x="9865" y="13072"/>
                  </a:lnTo>
                  <a:lnTo>
                    <a:pt x="9297" y="13153"/>
                  </a:lnTo>
                  <a:lnTo>
                    <a:pt x="8728" y="13235"/>
                  </a:lnTo>
                  <a:lnTo>
                    <a:pt x="8160" y="13275"/>
                  </a:lnTo>
                  <a:lnTo>
                    <a:pt x="7632" y="13275"/>
                  </a:lnTo>
                  <a:lnTo>
                    <a:pt x="7632" y="13275"/>
                  </a:lnTo>
                  <a:lnTo>
                    <a:pt x="6658" y="13275"/>
                  </a:lnTo>
                  <a:lnTo>
                    <a:pt x="6171" y="13275"/>
                  </a:lnTo>
                  <a:lnTo>
                    <a:pt x="5724" y="13356"/>
                  </a:lnTo>
                  <a:lnTo>
                    <a:pt x="5318" y="13478"/>
                  </a:lnTo>
                  <a:lnTo>
                    <a:pt x="5115" y="13559"/>
                  </a:lnTo>
                  <a:lnTo>
                    <a:pt x="4953" y="13681"/>
                  </a:lnTo>
                  <a:lnTo>
                    <a:pt x="4791" y="13803"/>
                  </a:lnTo>
                  <a:lnTo>
                    <a:pt x="4628" y="14006"/>
                  </a:lnTo>
                  <a:lnTo>
                    <a:pt x="4506" y="14209"/>
                  </a:lnTo>
                  <a:lnTo>
                    <a:pt x="4425" y="14452"/>
                  </a:lnTo>
                  <a:lnTo>
                    <a:pt x="4425" y="14452"/>
                  </a:lnTo>
                  <a:lnTo>
                    <a:pt x="4263" y="14858"/>
                  </a:lnTo>
                  <a:lnTo>
                    <a:pt x="4100" y="15224"/>
                  </a:lnTo>
                  <a:lnTo>
                    <a:pt x="3938" y="15508"/>
                  </a:lnTo>
                  <a:lnTo>
                    <a:pt x="3735" y="15711"/>
                  </a:lnTo>
                  <a:lnTo>
                    <a:pt x="3492" y="15914"/>
                  </a:lnTo>
                  <a:lnTo>
                    <a:pt x="3167" y="16076"/>
                  </a:lnTo>
                  <a:lnTo>
                    <a:pt x="2801" y="16239"/>
                  </a:lnTo>
                  <a:lnTo>
                    <a:pt x="2355" y="16401"/>
                  </a:lnTo>
                  <a:lnTo>
                    <a:pt x="2355" y="16401"/>
                  </a:lnTo>
                  <a:lnTo>
                    <a:pt x="1787" y="16523"/>
                  </a:lnTo>
                  <a:lnTo>
                    <a:pt x="1178" y="16604"/>
                  </a:lnTo>
                  <a:lnTo>
                    <a:pt x="609" y="16645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974;p45">
              <a:extLst>
                <a:ext uri="{FF2B5EF4-FFF2-40B4-BE49-F238E27FC236}">
                  <a16:creationId xmlns:a16="http://schemas.microsoft.com/office/drawing/2014/main" id="{3A09DF87-981F-4879-8BBF-F07E263C0800}"/>
                </a:ext>
              </a:extLst>
            </p:cNvPr>
            <p:cNvSpPr/>
            <p:nvPr/>
          </p:nvSpPr>
          <p:spPr>
            <a:xfrm rot="21267469">
              <a:off x="-275099" y="1640996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" name="Google Shape;975;p45">
              <a:extLst>
                <a:ext uri="{FF2B5EF4-FFF2-40B4-BE49-F238E27FC236}">
                  <a16:creationId xmlns:a16="http://schemas.microsoft.com/office/drawing/2014/main" id="{6B2CB6DB-7A13-42BA-BDB8-DB5E0A4FC5BB}"/>
                </a:ext>
              </a:extLst>
            </p:cNvPr>
            <p:cNvSpPr/>
            <p:nvPr/>
          </p:nvSpPr>
          <p:spPr>
            <a:xfrm rot="-1943498">
              <a:off x="-125926" y="1596779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fill="none" extrusionOk="0">
                  <a:moveTo>
                    <a:pt x="1868" y="1828"/>
                  </a:moveTo>
                  <a:lnTo>
                    <a:pt x="1868" y="1828"/>
                  </a:lnTo>
                  <a:lnTo>
                    <a:pt x="1544" y="2071"/>
                  </a:lnTo>
                  <a:lnTo>
                    <a:pt x="1544" y="2071"/>
                  </a:lnTo>
                  <a:lnTo>
                    <a:pt x="1422" y="2152"/>
                  </a:lnTo>
                  <a:lnTo>
                    <a:pt x="1422" y="2152"/>
                  </a:lnTo>
                  <a:lnTo>
                    <a:pt x="1341" y="2234"/>
                  </a:lnTo>
                  <a:lnTo>
                    <a:pt x="1341" y="2234"/>
                  </a:lnTo>
                  <a:lnTo>
                    <a:pt x="1259" y="2234"/>
                  </a:lnTo>
                  <a:lnTo>
                    <a:pt x="1259" y="2234"/>
                  </a:lnTo>
                  <a:lnTo>
                    <a:pt x="1178" y="2274"/>
                  </a:lnTo>
                  <a:lnTo>
                    <a:pt x="1138" y="2315"/>
                  </a:lnTo>
                  <a:lnTo>
                    <a:pt x="1138" y="2315"/>
                  </a:lnTo>
                  <a:lnTo>
                    <a:pt x="1016" y="2396"/>
                  </a:lnTo>
                  <a:lnTo>
                    <a:pt x="894" y="2396"/>
                  </a:lnTo>
                  <a:lnTo>
                    <a:pt x="894" y="2396"/>
                  </a:lnTo>
                  <a:lnTo>
                    <a:pt x="813" y="2437"/>
                  </a:lnTo>
                  <a:lnTo>
                    <a:pt x="772" y="2477"/>
                  </a:lnTo>
                  <a:lnTo>
                    <a:pt x="772" y="2477"/>
                  </a:lnTo>
                  <a:lnTo>
                    <a:pt x="651" y="2477"/>
                  </a:lnTo>
                  <a:lnTo>
                    <a:pt x="529" y="2477"/>
                  </a:lnTo>
                  <a:lnTo>
                    <a:pt x="529" y="2477"/>
                  </a:lnTo>
                  <a:lnTo>
                    <a:pt x="448" y="2477"/>
                  </a:lnTo>
                  <a:lnTo>
                    <a:pt x="448" y="2477"/>
                  </a:lnTo>
                  <a:lnTo>
                    <a:pt x="285" y="2477"/>
                  </a:lnTo>
                  <a:lnTo>
                    <a:pt x="285" y="2477"/>
                  </a:lnTo>
                  <a:lnTo>
                    <a:pt x="204" y="2437"/>
                  </a:lnTo>
                  <a:lnTo>
                    <a:pt x="123" y="2355"/>
                  </a:lnTo>
                  <a:lnTo>
                    <a:pt x="123" y="2355"/>
                  </a:lnTo>
                  <a:lnTo>
                    <a:pt x="42" y="2274"/>
                  </a:lnTo>
                  <a:lnTo>
                    <a:pt x="1" y="2152"/>
                  </a:lnTo>
                  <a:lnTo>
                    <a:pt x="1" y="1949"/>
                  </a:lnTo>
                  <a:lnTo>
                    <a:pt x="1" y="1949"/>
                  </a:lnTo>
                  <a:lnTo>
                    <a:pt x="42" y="1746"/>
                  </a:lnTo>
                  <a:lnTo>
                    <a:pt x="42" y="1746"/>
                  </a:lnTo>
                  <a:lnTo>
                    <a:pt x="204" y="1543"/>
                  </a:lnTo>
                  <a:lnTo>
                    <a:pt x="204" y="1543"/>
                  </a:lnTo>
                  <a:lnTo>
                    <a:pt x="245" y="1381"/>
                  </a:lnTo>
                  <a:lnTo>
                    <a:pt x="245" y="1381"/>
                  </a:lnTo>
                  <a:lnTo>
                    <a:pt x="326" y="1259"/>
                  </a:lnTo>
                  <a:lnTo>
                    <a:pt x="326" y="1259"/>
                  </a:lnTo>
                  <a:lnTo>
                    <a:pt x="407" y="1137"/>
                  </a:lnTo>
                  <a:lnTo>
                    <a:pt x="488" y="1016"/>
                  </a:lnTo>
                  <a:lnTo>
                    <a:pt x="488" y="1016"/>
                  </a:lnTo>
                  <a:lnTo>
                    <a:pt x="569" y="934"/>
                  </a:lnTo>
                  <a:lnTo>
                    <a:pt x="569" y="934"/>
                  </a:lnTo>
                  <a:lnTo>
                    <a:pt x="691" y="813"/>
                  </a:lnTo>
                  <a:lnTo>
                    <a:pt x="691" y="813"/>
                  </a:lnTo>
                  <a:lnTo>
                    <a:pt x="813" y="691"/>
                  </a:lnTo>
                  <a:lnTo>
                    <a:pt x="813" y="691"/>
                  </a:lnTo>
                  <a:lnTo>
                    <a:pt x="894" y="610"/>
                  </a:lnTo>
                  <a:lnTo>
                    <a:pt x="894" y="610"/>
                  </a:lnTo>
                  <a:lnTo>
                    <a:pt x="975" y="529"/>
                  </a:lnTo>
                  <a:lnTo>
                    <a:pt x="975" y="529"/>
                  </a:lnTo>
                  <a:lnTo>
                    <a:pt x="1056" y="488"/>
                  </a:lnTo>
                  <a:lnTo>
                    <a:pt x="1138" y="407"/>
                  </a:lnTo>
                  <a:lnTo>
                    <a:pt x="1138" y="407"/>
                  </a:lnTo>
                  <a:lnTo>
                    <a:pt x="1259" y="366"/>
                  </a:lnTo>
                  <a:lnTo>
                    <a:pt x="1259" y="366"/>
                  </a:lnTo>
                  <a:lnTo>
                    <a:pt x="1462" y="244"/>
                  </a:lnTo>
                  <a:lnTo>
                    <a:pt x="1462" y="244"/>
                  </a:lnTo>
                  <a:lnTo>
                    <a:pt x="1544" y="163"/>
                  </a:lnTo>
                  <a:lnTo>
                    <a:pt x="1544" y="163"/>
                  </a:lnTo>
                  <a:lnTo>
                    <a:pt x="1665" y="123"/>
                  </a:lnTo>
                  <a:lnTo>
                    <a:pt x="1665" y="123"/>
                  </a:lnTo>
                  <a:lnTo>
                    <a:pt x="2031" y="1"/>
                  </a:lnTo>
                  <a:lnTo>
                    <a:pt x="2031" y="1"/>
                  </a:lnTo>
                  <a:lnTo>
                    <a:pt x="2234" y="1"/>
                  </a:lnTo>
                  <a:lnTo>
                    <a:pt x="2396" y="41"/>
                  </a:lnTo>
                  <a:lnTo>
                    <a:pt x="2396" y="41"/>
                  </a:lnTo>
                  <a:lnTo>
                    <a:pt x="2477" y="82"/>
                  </a:lnTo>
                  <a:lnTo>
                    <a:pt x="2518" y="123"/>
                  </a:lnTo>
                  <a:lnTo>
                    <a:pt x="2518" y="123"/>
                  </a:lnTo>
                  <a:lnTo>
                    <a:pt x="2518" y="163"/>
                  </a:lnTo>
                  <a:lnTo>
                    <a:pt x="2599" y="204"/>
                  </a:lnTo>
                  <a:lnTo>
                    <a:pt x="2599" y="204"/>
                  </a:lnTo>
                  <a:lnTo>
                    <a:pt x="2640" y="244"/>
                  </a:lnTo>
                  <a:lnTo>
                    <a:pt x="2640" y="285"/>
                  </a:lnTo>
                  <a:lnTo>
                    <a:pt x="2640" y="285"/>
                  </a:lnTo>
                  <a:lnTo>
                    <a:pt x="2640" y="447"/>
                  </a:lnTo>
                  <a:lnTo>
                    <a:pt x="2640" y="610"/>
                  </a:lnTo>
                  <a:lnTo>
                    <a:pt x="2640" y="610"/>
                  </a:lnTo>
                  <a:lnTo>
                    <a:pt x="2558" y="894"/>
                  </a:lnTo>
                  <a:lnTo>
                    <a:pt x="2558" y="894"/>
                  </a:lnTo>
                  <a:lnTo>
                    <a:pt x="2356" y="1259"/>
                  </a:lnTo>
                  <a:lnTo>
                    <a:pt x="2112" y="1543"/>
                  </a:lnTo>
                  <a:lnTo>
                    <a:pt x="2112" y="1543"/>
                  </a:lnTo>
                  <a:lnTo>
                    <a:pt x="1868" y="18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977;p45">
              <a:extLst>
                <a:ext uri="{FF2B5EF4-FFF2-40B4-BE49-F238E27FC236}">
                  <a16:creationId xmlns:a16="http://schemas.microsoft.com/office/drawing/2014/main" id="{F7FA27FB-B725-4BAA-A241-4B68F9329F6E}"/>
                </a:ext>
              </a:extLst>
            </p:cNvPr>
            <p:cNvSpPr/>
            <p:nvPr/>
          </p:nvSpPr>
          <p:spPr>
            <a:xfrm rot="-1943498">
              <a:off x="-363389" y="1428324"/>
              <a:ext cx="121492" cy="61656"/>
            </a:xfrm>
            <a:custGeom>
              <a:avLst/>
              <a:gdLst/>
              <a:ahLst/>
              <a:cxnLst/>
              <a:rect l="l" t="t" r="r" b="b"/>
              <a:pathLst>
                <a:path w="2802" h="1422" extrusionOk="0">
                  <a:moveTo>
                    <a:pt x="1665" y="1"/>
                  </a:moveTo>
                  <a:lnTo>
                    <a:pt x="1543" y="41"/>
                  </a:lnTo>
                  <a:lnTo>
                    <a:pt x="1259" y="41"/>
                  </a:lnTo>
                  <a:lnTo>
                    <a:pt x="1137" y="82"/>
                  </a:lnTo>
                  <a:lnTo>
                    <a:pt x="1016" y="122"/>
                  </a:lnTo>
                  <a:lnTo>
                    <a:pt x="894" y="122"/>
                  </a:lnTo>
                  <a:lnTo>
                    <a:pt x="772" y="163"/>
                  </a:lnTo>
                  <a:lnTo>
                    <a:pt x="650" y="244"/>
                  </a:lnTo>
                  <a:lnTo>
                    <a:pt x="569" y="285"/>
                  </a:lnTo>
                  <a:lnTo>
                    <a:pt x="447" y="366"/>
                  </a:lnTo>
                  <a:lnTo>
                    <a:pt x="244" y="447"/>
                  </a:lnTo>
                  <a:lnTo>
                    <a:pt x="122" y="569"/>
                  </a:lnTo>
                  <a:lnTo>
                    <a:pt x="1" y="731"/>
                  </a:lnTo>
                  <a:lnTo>
                    <a:pt x="1" y="812"/>
                  </a:lnTo>
                  <a:lnTo>
                    <a:pt x="1" y="934"/>
                  </a:lnTo>
                  <a:lnTo>
                    <a:pt x="41" y="1056"/>
                  </a:lnTo>
                  <a:lnTo>
                    <a:pt x="163" y="1178"/>
                  </a:lnTo>
                  <a:lnTo>
                    <a:pt x="285" y="1259"/>
                  </a:lnTo>
                  <a:lnTo>
                    <a:pt x="407" y="1300"/>
                  </a:lnTo>
                  <a:lnTo>
                    <a:pt x="447" y="1300"/>
                  </a:lnTo>
                  <a:lnTo>
                    <a:pt x="528" y="1340"/>
                  </a:lnTo>
                  <a:lnTo>
                    <a:pt x="610" y="1381"/>
                  </a:lnTo>
                  <a:lnTo>
                    <a:pt x="934" y="1381"/>
                  </a:lnTo>
                  <a:lnTo>
                    <a:pt x="1016" y="1421"/>
                  </a:lnTo>
                  <a:lnTo>
                    <a:pt x="1137" y="1381"/>
                  </a:lnTo>
                  <a:lnTo>
                    <a:pt x="1462" y="1381"/>
                  </a:lnTo>
                  <a:lnTo>
                    <a:pt x="1787" y="1300"/>
                  </a:lnTo>
                  <a:lnTo>
                    <a:pt x="2112" y="1178"/>
                  </a:lnTo>
                  <a:lnTo>
                    <a:pt x="2396" y="1056"/>
                  </a:lnTo>
                  <a:lnTo>
                    <a:pt x="2599" y="853"/>
                  </a:lnTo>
                  <a:lnTo>
                    <a:pt x="2761" y="650"/>
                  </a:lnTo>
                  <a:lnTo>
                    <a:pt x="2802" y="609"/>
                  </a:lnTo>
                  <a:lnTo>
                    <a:pt x="2802" y="569"/>
                  </a:lnTo>
                  <a:lnTo>
                    <a:pt x="2761" y="488"/>
                  </a:lnTo>
                  <a:lnTo>
                    <a:pt x="2761" y="447"/>
                  </a:lnTo>
                  <a:lnTo>
                    <a:pt x="2721" y="366"/>
                  </a:lnTo>
                  <a:lnTo>
                    <a:pt x="2599" y="244"/>
                  </a:lnTo>
                  <a:lnTo>
                    <a:pt x="2477" y="163"/>
                  </a:lnTo>
                  <a:lnTo>
                    <a:pt x="2193" y="82"/>
                  </a:lnTo>
                  <a:lnTo>
                    <a:pt x="2071" y="41"/>
                  </a:lnTo>
                  <a:lnTo>
                    <a:pt x="1787" y="41"/>
                  </a:lnTo>
                  <a:lnTo>
                    <a:pt x="1665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979;p45">
              <a:extLst>
                <a:ext uri="{FF2B5EF4-FFF2-40B4-BE49-F238E27FC236}">
                  <a16:creationId xmlns:a16="http://schemas.microsoft.com/office/drawing/2014/main" id="{9F38CC65-426C-493B-BF94-E73FB447AD4F}"/>
                </a:ext>
              </a:extLst>
            </p:cNvPr>
            <p:cNvSpPr/>
            <p:nvPr/>
          </p:nvSpPr>
          <p:spPr>
            <a:xfrm rot="18900000">
              <a:off x="-462469" y="1944526"/>
              <a:ext cx="115270" cy="108327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" name="Google Shape;981;p45">
              <a:extLst>
                <a:ext uri="{FF2B5EF4-FFF2-40B4-BE49-F238E27FC236}">
                  <a16:creationId xmlns:a16="http://schemas.microsoft.com/office/drawing/2014/main" id="{C6336862-31B3-4008-AD42-738512162116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" name="Google Shape;983;p45">
              <a:extLst>
                <a:ext uri="{FF2B5EF4-FFF2-40B4-BE49-F238E27FC236}">
                  <a16:creationId xmlns:a16="http://schemas.microsoft.com/office/drawing/2014/main" id="{2A4A33B8-C985-4F1B-94A3-E35BC4D9F1CC}"/>
                </a:ext>
              </a:extLst>
            </p:cNvPr>
            <p:cNvSpPr/>
            <p:nvPr/>
          </p:nvSpPr>
          <p:spPr>
            <a:xfrm rot="19656502">
              <a:off x="653414" y="2254557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9C959D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" name="Google Shape;985;p45">
              <a:extLst>
                <a:ext uri="{FF2B5EF4-FFF2-40B4-BE49-F238E27FC236}">
                  <a16:creationId xmlns:a16="http://schemas.microsoft.com/office/drawing/2014/main" id="{85301056-7D47-4C75-8B96-B513B841F063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986;p45">
              <a:extLst>
                <a:ext uri="{FF2B5EF4-FFF2-40B4-BE49-F238E27FC236}">
                  <a16:creationId xmlns:a16="http://schemas.microsoft.com/office/drawing/2014/main" id="{76BC7CD9-D6F4-454A-AB5C-DE479204902C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987;p45">
              <a:extLst>
                <a:ext uri="{FF2B5EF4-FFF2-40B4-BE49-F238E27FC236}">
                  <a16:creationId xmlns:a16="http://schemas.microsoft.com/office/drawing/2014/main" id="{BFEE0227-151F-40AE-8D28-4B913135E10C}"/>
                </a:ext>
              </a:extLst>
            </p:cNvPr>
            <p:cNvSpPr/>
            <p:nvPr/>
          </p:nvSpPr>
          <p:spPr>
            <a:xfrm rot="19656502">
              <a:off x="688060" y="1722263"/>
              <a:ext cx="64848" cy="115939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991;p45">
              <a:extLst>
                <a:ext uri="{FF2B5EF4-FFF2-40B4-BE49-F238E27FC236}">
                  <a16:creationId xmlns:a16="http://schemas.microsoft.com/office/drawing/2014/main" id="{9F10BA40-9AE0-4DC2-9FE7-2D8E72DE9BBE}"/>
                </a:ext>
              </a:extLst>
            </p:cNvPr>
            <p:cNvSpPr/>
            <p:nvPr/>
          </p:nvSpPr>
          <p:spPr>
            <a:xfrm rot="19656502">
              <a:off x="179443" y="2081743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" name="Google Shape;993;p45">
              <a:extLst>
                <a:ext uri="{FF2B5EF4-FFF2-40B4-BE49-F238E27FC236}">
                  <a16:creationId xmlns:a16="http://schemas.microsoft.com/office/drawing/2014/main" id="{1BB9BEAC-3D26-4765-8F31-B7BAE2C1E69D}"/>
                </a:ext>
              </a:extLst>
            </p:cNvPr>
            <p:cNvSpPr/>
            <p:nvPr/>
          </p:nvSpPr>
          <p:spPr>
            <a:xfrm rot="19656502">
              <a:off x="422599" y="1719256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" name="Google Shape;995;p45">
              <a:extLst>
                <a:ext uri="{FF2B5EF4-FFF2-40B4-BE49-F238E27FC236}">
                  <a16:creationId xmlns:a16="http://schemas.microsoft.com/office/drawing/2014/main" id="{47E1948D-D847-41AC-A44B-81890272C1E2}"/>
                </a:ext>
              </a:extLst>
            </p:cNvPr>
            <p:cNvSpPr/>
            <p:nvPr/>
          </p:nvSpPr>
          <p:spPr>
            <a:xfrm rot="19656502">
              <a:off x="323139" y="1280797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167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" name="Google Shape;997;p45">
              <a:extLst>
                <a:ext uri="{FF2B5EF4-FFF2-40B4-BE49-F238E27FC236}">
                  <a16:creationId xmlns:a16="http://schemas.microsoft.com/office/drawing/2014/main" id="{BBCB31A1-AB11-436F-8DBA-8B60B6D91301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998;p45">
              <a:extLst>
                <a:ext uri="{FF2B5EF4-FFF2-40B4-BE49-F238E27FC236}">
                  <a16:creationId xmlns:a16="http://schemas.microsoft.com/office/drawing/2014/main" id="{6B27F7F5-59F7-43FE-A10A-D10752482DE7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999;p45">
              <a:extLst>
                <a:ext uri="{FF2B5EF4-FFF2-40B4-BE49-F238E27FC236}">
                  <a16:creationId xmlns:a16="http://schemas.microsoft.com/office/drawing/2014/main" id="{E0ABCA9C-C118-4AE1-B024-1B2923A1A328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000;p45">
              <a:extLst>
                <a:ext uri="{FF2B5EF4-FFF2-40B4-BE49-F238E27FC236}">
                  <a16:creationId xmlns:a16="http://schemas.microsoft.com/office/drawing/2014/main" id="{2B33EBAA-A1C1-4CA1-AC6A-CB20D80593F9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001;p45">
              <a:extLst>
                <a:ext uri="{FF2B5EF4-FFF2-40B4-BE49-F238E27FC236}">
                  <a16:creationId xmlns:a16="http://schemas.microsoft.com/office/drawing/2014/main" id="{AEA7F1A0-7DEF-4DF4-8DD4-583B6C162EEC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002;p45">
              <a:extLst>
                <a:ext uri="{FF2B5EF4-FFF2-40B4-BE49-F238E27FC236}">
                  <a16:creationId xmlns:a16="http://schemas.microsoft.com/office/drawing/2014/main" id="{8F31CA42-768F-4E11-834C-CA45557B20F5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003;p45">
              <a:extLst>
                <a:ext uri="{FF2B5EF4-FFF2-40B4-BE49-F238E27FC236}">
                  <a16:creationId xmlns:a16="http://schemas.microsoft.com/office/drawing/2014/main" id="{C904CF84-DED0-40D8-B751-23ED389B935F}"/>
                </a:ext>
              </a:extLst>
            </p:cNvPr>
            <p:cNvSpPr/>
            <p:nvPr/>
          </p:nvSpPr>
          <p:spPr>
            <a:xfrm rot="19656502">
              <a:off x="-628446" y="1268117"/>
              <a:ext cx="1492856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6" name="Google Shape;1004;p45">
              <a:extLst>
                <a:ext uri="{FF2B5EF4-FFF2-40B4-BE49-F238E27FC236}">
                  <a16:creationId xmlns:a16="http://schemas.microsoft.com/office/drawing/2014/main" id="{62134137-60B1-4221-B908-BB8C3DA90F5C}"/>
                </a:ext>
              </a:extLst>
            </p:cNvPr>
            <p:cNvSpPr/>
            <p:nvPr/>
          </p:nvSpPr>
          <p:spPr>
            <a:xfrm rot="19656502">
              <a:off x="-584983" y="1293335"/>
              <a:ext cx="1230604" cy="1427794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bg2">
                <a:alpha val="559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A289A9"/>
                </a:solidFill>
              </a:endParaRPr>
            </a:p>
          </p:txBody>
        </p:sp>
      </p:grpSp>
      <p:grpSp>
        <p:nvGrpSpPr>
          <p:cNvPr id="219" name="Венера">
            <a:extLst>
              <a:ext uri="{FF2B5EF4-FFF2-40B4-BE49-F238E27FC236}">
                <a16:creationId xmlns:a16="http://schemas.microsoft.com/office/drawing/2014/main" id="{48B6ECEB-2972-45BB-AA6F-37A9AE5AD14C}"/>
              </a:ext>
            </a:extLst>
          </p:cNvPr>
          <p:cNvGrpSpPr/>
          <p:nvPr/>
        </p:nvGrpSpPr>
        <p:grpSpPr>
          <a:xfrm>
            <a:off x="3225688" y="1745635"/>
            <a:ext cx="823907" cy="825431"/>
            <a:chOff x="6260675" y="2436775"/>
            <a:chExt cx="1121200" cy="1123275"/>
          </a:xfrm>
        </p:grpSpPr>
        <p:sp>
          <p:nvSpPr>
            <p:cNvPr id="220" name="Google Shape;1457;p55">
              <a:extLst>
                <a:ext uri="{FF2B5EF4-FFF2-40B4-BE49-F238E27FC236}">
                  <a16:creationId xmlns:a16="http://schemas.microsoft.com/office/drawing/2014/main" id="{56AC2C23-900E-412E-A1B2-3AEFEB4CDFD0}"/>
                </a:ext>
              </a:extLst>
            </p:cNvPr>
            <p:cNvSpPr/>
            <p:nvPr/>
          </p:nvSpPr>
          <p:spPr>
            <a:xfrm>
              <a:off x="6312100" y="2436775"/>
              <a:ext cx="1069775" cy="685075"/>
            </a:xfrm>
            <a:custGeom>
              <a:avLst/>
              <a:gdLst/>
              <a:ahLst/>
              <a:cxnLst/>
              <a:rect l="l" t="t" r="r" b="b"/>
              <a:pathLst>
                <a:path w="42791" h="27403" extrusionOk="0">
                  <a:moveTo>
                    <a:pt x="4197" y="6913"/>
                  </a:moveTo>
                  <a:lnTo>
                    <a:pt x="3580" y="7571"/>
                  </a:lnTo>
                  <a:lnTo>
                    <a:pt x="2963" y="8270"/>
                  </a:lnTo>
                  <a:lnTo>
                    <a:pt x="2387" y="9011"/>
                  </a:lnTo>
                  <a:lnTo>
                    <a:pt x="1852" y="9793"/>
                  </a:lnTo>
                  <a:lnTo>
                    <a:pt x="2387" y="9052"/>
                  </a:lnTo>
                  <a:lnTo>
                    <a:pt x="2963" y="8312"/>
                  </a:lnTo>
                  <a:lnTo>
                    <a:pt x="3580" y="7612"/>
                  </a:lnTo>
                  <a:lnTo>
                    <a:pt x="4197" y="6913"/>
                  </a:lnTo>
                  <a:close/>
                  <a:moveTo>
                    <a:pt x="1358" y="10575"/>
                  </a:moveTo>
                  <a:lnTo>
                    <a:pt x="865" y="11356"/>
                  </a:lnTo>
                  <a:lnTo>
                    <a:pt x="412" y="12179"/>
                  </a:lnTo>
                  <a:lnTo>
                    <a:pt x="1" y="13043"/>
                  </a:lnTo>
                  <a:lnTo>
                    <a:pt x="412" y="12220"/>
                  </a:lnTo>
                  <a:lnTo>
                    <a:pt x="865" y="11397"/>
                  </a:lnTo>
                  <a:lnTo>
                    <a:pt x="1358" y="10575"/>
                  </a:lnTo>
                  <a:close/>
                  <a:moveTo>
                    <a:pt x="20367" y="0"/>
                  </a:moveTo>
                  <a:lnTo>
                    <a:pt x="19380" y="42"/>
                  </a:lnTo>
                  <a:lnTo>
                    <a:pt x="18392" y="83"/>
                  </a:lnTo>
                  <a:lnTo>
                    <a:pt x="17405" y="206"/>
                  </a:lnTo>
                  <a:lnTo>
                    <a:pt x="16458" y="330"/>
                  </a:lnTo>
                  <a:lnTo>
                    <a:pt x="15512" y="535"/>
                  </a:lnTo>
                  <a:lnTo>
                    <a:pt x="14566" y="782"/>
                  </a:lnTo>
                  <a:lnTo>
                    <a:pt x="13661" y="1029"/>
                  </a:lnTo>
                  <a:lnTo>
                    <a:pt x="12755" y="1317"/>
                  </a:lnTo>
                  <a:lnTo>
                    <a:pt x="11850" y="1687"/>
                  </a:lnTo>
                  <a:lnTo>
                    <a:pt x="10986" y="2058"/>
                  </a:lnTo>
                  <a:lnTo>
                    <a:pt x="10163" y="2469"/>
                  </a:lnTo>
                  <a:lnTo>
                    <a:pt x="9340" y="2922"/>
                  </a:lnTo>
                  <a:lnTo>
                    <a:pt x="8517" y="3374"/>
                  </a:lnTo>
                  <a:lnTo>
                    <a:pt x="7736" y="3909"/>
                  </a:lnTo>
                  <a:lnTo>
                    <a:pt x="6995" y="4444"/>
                  </a:lnTo>
                  <a:lnTo>
                    <a:pt x="6255" y="5020"/>
                  </a:lnTo>
                  <a:lnTo>
                    <a:pt x="5555" y="5596"/>
                  </a:lnTo>
                  <a:lnTo>
                    <a:pt x="4856" y="6254"/>
                  </a:lnTo>
                  <a:lnTo>
                    <a:pt x="4197" y="6913"/>
                  </a:lnTo>
                  <a:lnTo>
                    <a:pt x="4856" y="6295"/>
                  </a:lnTo>
                  <a:lnTo>
                    <a:pt x="5555" y="5637"/>
                  </a:lnTo>
                  <a:lnTo>
                    <a:pt x="6255" y="5061"/>
                  </a:lnTo>
                  <a:lnTo>
                    <a:pt x="6995" y="4485"/>
                  </a:lnTo>
                  <a:lnTo>
                    <a:pt x="7736" y="3950"/>
                  </a:lnTo>
                  <a:lnTo>
                    <a:pt x="8517" y="3457"/>
                  </a:lnTo>
                  <a:lnTo>
                    <a:pt x="9340" y="2963"/>
                  </a:lnTo>
                  <a:lnTo>
                    <a:pt x="10163" y="2510"/>
                  </a:lnTo>
                  <a:lnTo>
                    <a:pt x="10986" y="2099"/>
                  </a:lnTo>
                  <a:lnTo>
                    <a:pt x="11850" y="1728"/>
                  </a:lnTo>
                  <a:lnTo>
                    <a:pt x="12755" y="1399"/>
                  </a:lnTo>
                  <a:lnTo>
                    <a:pt x="13661" y="1111"/>
                  </a:lnTo>
                  <a:lnTo>
                    <a:pt x="14566" y="823"/>
                  </a:lnTo>
                  <a:lnTo>
                    <a:pt x="15512" y="618"/>
                  </a:lnTo>
                  <a:lnTo>
                    <a:pt x="16458" y="412"/>
                  </a:lnTo>
                  <a:lnTo>
                    <a:pt x="17405" y="288"/>
                  </a:lnTo>
                  <a:lnTo>
                    <a:pt x="18351" y="165"/>
                  </a:lnTo>
                  <a:lnTo>
                    <a:pt x="19339" y="83"/>
                  </a:lnTo>
                  <a:lnTo>
                    <a:pt x="20367" y="83"/>
                  </a:lnTo>
                  <a:lnTo>
                    <a:pt x="21643" y="124"/>
                  </a:lnTo>
                  <a:lnTo>
                    <a:pt x="22918" y="206"/>
                  </a:lnTo>
                  <a:lnTo>
                    <a:pt x="24152" y="412"/>
                  </a:lnTo>
                  <a:lnTo>
                    <a:pt x="25387" y="659"/>
                  </a:lnTo>
                  <a:lnTo>
                    <a:pt x="26580" y="988"/>
                  </a:lnTo>
                  <a:lnTo>
                    <a:pt x="27773" y="1358"/>
                  </a:lnTo>
                  <a:lnTo>
                    <a:pt x="28925" y="1811"/>
                  </a:lnTo>
                  <a:lnTo>
                    <a:pt x="30036" y="2304"/>
                  </a:lnTo>
                  <a:lnTo>
                    <a:pt x="30736" y="2634"/>
                  </a:lnTo>
                  <a:lnTo>
                    <a:pt x="31435" y="3045"/>
                  </a:lnTo>
                  <a:lnTo>
                    <a:pt x="32093" y="3415"/>
                  </a:lnTo>
                  <a:lnTo>
                    <a:pt x="32752" y="3827"/>
                  </a:lnTo>
                  <a:lnTo>
                    <a:pt x="33369" y="4279"/>
                  </a:lnTo>
                  <a:lnTo>
                    <a:pt x="34027" y="4732"/>
                  </a:lnTo>
                  <a:lnTo>
                    <a:pt x="34603" y="5226"/>
                  </a:lnTo>
                  <a:lnTo>
                    <a:pt x="35220" y="5719"/>
                  </a:lnTo>
                  <a:lnTo>
                    <a:pt x="35755" y="6254"/>
                  </a:lnTo>
                  <a:lnTo>
                    <a:pt x="36331" y="6789"/>
                  </a:lnTo>
                  <a:lnTo>
                    <a:pt x="36866" y="7365"/>
                  </a:lnTo>
                  <a:lnTo>
                    <a:pt x="37360" y="7941"/>
                  </a:lnTo>
                  <a:lnTo>
                    <a:pt x="37854" y="8517"/>
                  </a:lnTo>
                  <a:lnTo>
                    <a:pt x="38347" y="9134"/>
                  </a:lnTo>
                  <a:lnTo>
                    <a:pt x="38800" y="9752"/>
                  </a:lnTo>
                  <a:lnTo>
                    <a:pt x="39211" y="10410"/>
                  </a:lnTo>
                  <a:lnTo>
                    <a:pt x="39623" y="11068"/>
                  </a:lnTo>
                  <a:lnTo>
                    <a:pt x="40034" y="11768"/>
                  </a:lnTo>
                  <a:lnTo>
                    <a:pt x="40405" y="12426"/>
                  </a:lnTo>
                  <a:lnTo>
                    <a:pt x="40734" y="13167"/>
                  </a:lnTo>
                  <a:lnTo>
                    <a:pt x="41063" y="13866"/>
                  </a:lnTo>
                  <a:lnTo>
                    <a:pt x="41351" y="14607"/>
                  </a:lnTo>
                  <a:lnTo>
                    <a:pt x="41598" y="15347"/>
                  </a:lnTo>
                  <a:lnTo>
                    <a:pt x="41845" y="16088"/>
                  </a:lnTo>
                  <a:lnTo>
                    <a:pt x="42050" y="16870"/>
                  </a:lnTo>
                  <a:lnTo>
                    <a:pt x="42256" y="17651"/>
                  </a:lnTo>
                  <a:lnTo>
                    <a:pt x="42421" y="18433"/>
                  </a:lnTo>
                  <a:lnTo>
                    <a:pt x="42544" y="19215"/>
                  </a:lnTo>
                  <a:lnTo>
                    <a:pt x="42626" y="20038"/>
                  </a:lnTo>
                  <a:lnTo>
                    <a:pt x="42709" y="20861"/>
                  </a:lnTo>
                  <a:lnTo>
                    <a:pt x="42750" y="21684"/>
                  </a:lnTo>
                  <a:lnTo>
                    <a:pt x="42789" y="22474"/>
                  </a:lnTo>
                  <a:lnTo>
                    <a:pt x="42791" y="22424"/>
                  </a:lnTo>
                  <a:lnTo>
                    <a:pt x="42750" y="21272"/>
                  </a:lnTo>
                  <a:lnTo>
                    <a:pt x="42668" y="20120"/>
                  </a:lnTo>
                  <a:lnTo>
                    <a:pt x="42544" y="19009"/>
                  </a:lnTo>
                  <a:lnTo>
                    <a:pt x="42338" y="17898"/>
                  </a:lnTo>
                  <a:lnTo>
                    <a:pt x="42092" y="16829"/>
                  </a:lnTo>
                  <a:lnTo>
                    <a:pt x="41762" y="15759"/>
                  </a:lnTo>
                  <a:lnTo>
                    <a:pt x="41433" y="14730"/>
                  </a:lnTo>
                  <a:lnTo>
                    <a:pt x="41022" y="13702"/>
                  </a:lnTo>
                  <a:lnTo>
                    <a:pt x="40569" y="12714"/>
                  </a:lnTo>
                  <a:lnTo>
                    <a:pt x="40075" y="11727"/>
                  </a:lnTo>
                  <a:lnTo>
                    <a:pt x="39541" y="10821"/>
                  </a:lnTo>
                  <a:lnTo>
                    <a:pt x="38965" y="9875"/>
                  </a:lnTo>
                  <a:lnTo>
                    <a:pt x="38347" y="9011"/>
                  </a:lnTo>
                  <a:lnTo>
                    <a:pt x="37689" y="8147"/>
                  </a:lnTo>
                  <a:lnTo>
                    <a:pt x="36948" y="7365"/>
                  </a:lnTo>
                  <a:lnTo>
                    <a:pt x="36208" y="6583"/>
                  </a:lnTo>
                  <a:lnTo>
                    <a:pt x="35426" y="5843"/>
                  </a:lnTo>
                  <a:lnTo>
                    <a:pt x="34644" y="5143"/>
                  </a:lnTo>
                  <a:lnTo>
                    <a:pt x="33780" y="4444"/>
                  </a:lnTo>
                  <a:lnTo>
                    <a:pt x="32916" y="3827"/>
                  </a:lnTo>
                  <a:lnTo>
                    <a:pt x="32011" y="3251"/>
                  </a:lnTo>
                  <a:lnTo>
                    <a:pt x="31065" y="2716"/>
                  </a:lnTo>
                  <a:lnTo>
                    <a:pt x="30077" y="2222"/>
                  </a:lnTo>
                  <a:lnTo>
                    <a:pt x="29090" y="1770"/>
                  </a:lnTo>
                  <a:lnTo>
                    <a:pt x="28061" y="1358"/>
                  </a:lnTo>
                  <a:lnTo>
                    <a:pt x="27033" y="1029"/>
                  </a:lnTo>
                  <a:lnTo>
                    <a:pt x="25963" y="700"/>
                  </a:lnTo>
                  <a:lnTo>
                    <a:pt x="24893" y="453"/>
                  </a:lnTo>
                  <a:lnTo>
                    <a:pt x="23782" y="247"/>
                  </a:lnTo>
                  <a:lnTo>
                    <a:pt x="22671" y="124"/>
                  </a:lnTo>
                  <a:lnTo>
                    <a:pt x="21519" y="42"/>
                  </a:lnTo>
                  <a:lnTo>
                    <a:pt x="20367" y="0"/>
                  </a:lnTo>
                  <a:close/>
                  <a:moveTo>
                    <a:pt x="42789" y="22474"/>
                  </a:moveTo>
                  <a:lnTo>
                    <a:pt x="42750" y="23700"/>
                  </a:lnTo>
                  <a:lnTo>
                    <a:pt x="42742" y="23823"/>
                  </a:lnTo>
                  <a:lnTo>
                    <a:pt x="42750" y="23741"/>
                  </a:lnTo>
                  <a:lnTo>
                    <a:pt x="42791" y="22506"/>
                  </a:lnTo>
                  <a:lnTo>
                    <a:pt x="42789" y="22474"/>
                  </a:lnTo>
                  <a:close/>
                  <a:moveTo>
                    <a:pt x="42742" y="23823"/>
                  </a:moveTo>
                  <a:lnTo>
                    <a:pt x="42742" y="23823"/>
                  </a:lnTo>
                  <a:lnTo>
                    <a:pt x="42742" y="23823"/>
                  </a:lnTo>
                  <a:close/>
                  <a:moveTo>
                    <a:pt x="42742" y="23823"/>
                  </a:moveTo>
                  <a:lnTo>
                    <a:pt x="42626" y="24975"/>
                  </a:lnTo>
                  <a:lnTo>
                    <a:pt x="42489" y="26004"/>
                  </a:lnTo>
                  <a:lnTo>
                    <a:pt x="42668" y="24934"/>
                  </a:lnTo>
                  <a:lnTo>
                    <a:pt x="42742" y="23823"/>
                  </a:lnTo>
                  <a:close/>
                  <a:moveTo>
                    <a:pt x="42489" y="26004"/>
                  </a:moveTo>
                  <a:lnTo>
                    <a:pt x="42462" y="26168"/>
                  </a:lnTo>
                  <a:lnTo>
                    <a:pt x="42256" y="27403"/>
                  </a:lnTo>
                  <a:lnTo>
                    <a:pt x="42462" y="26209"/>
                  </a:lnTo>
                  <a:lnTo>
                    <a:pt x="42489" y="26004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458;p55">
              <a:extLst>
                <a:ext uri="{FF2B5EF4-FFF2-40B4-BE49-F238E27FC236}">
                  <a16:creationId xmlns:a16="http://schemas.microsoft.com/office/drawing/2014/main" id="{BC2FFAFF-1280-474A-97BF-5BCBB6D90039}"/>
                </a:ext>
              </a:extLst>
            </p:cNvPr>
            <p:cNvSpPr/>
            <p:nvPr/>
          </p:nvSpPr>
          <p:spPr>
            <a:xfrm>
              <a:off x="6580575" y="3365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1459;p55">
              <a:extLst>
                <a:ext uri="{FF2B5EF4-FFF2-40B4-BE49-F238E27FC236}">
                  <a16:creationId xmlns:a16="http://schemas.microsoft.com/office/drawing/2014/main" id="{CD9AA7AB-0E06-4C5E-9553-AE5863919640}"/>
                </a:ext>
              </a:extLst>
            </p:cNvPr>
            <p:cNvSpPr/>
            <p:nvPr/>
          </p:nvSpPr>
          <p:spPr>
            <a:xfrm>
              <a:off x="6589825" y="3364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1460;p55">
              <a:extLst>
                <a:ext uri="{FF2B5EF4-FFF2-40B4-BE49-F238E27FC236}">
                  <a16:creationId xmlns:a16="http://schemas.microsoft.com/office/drawing/2014/main" id="{9DE9A33A-26DD-4DE2-B49D-7D887FDB8F0C}"/>
                </a:ext>
              </a:extLst>
            </p:cNvPr>
            <p:cNvSpPr/>
            <p:nvPr/>
          </p:nvSpPr>
          <p:spPr>
            <a:xfrm>
              <a:off x="6568225" y="336457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247" y="42"/>
                  </a:lnTo>
                  <a:lnTo>
                    <a:pt x="494" y="42"/>
                  </a:lnTo>
                  <a:lnTo>
                    <a:pt x="494" y="42"/>
                  </a:lnTo>
                  <a:lnTo>
                    <a:pt x="247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1461;p55">
              <a:extLst>
                <a:ext uri="{FF2B5EF4-FFF2-40B4-BE49-F238E27FC236}">
                  <a16:creationId xmlns:a16="http://schemas.microsoft.com/office/drawing/2014/main" id="{A95EF79C-4A2C-41D4-9689-1674B361C371}"/>
                </a:ext>
              </a:extLst>
            </p:cNvPr>
            <p:cNvSpPr/>
            <p:nvPr/>
          </p:nvSpPr>
          <p:spPr>
            <a:xfrm>
              <a:off x="6786300" y="33532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1462;p55">
              <a:extLst>
                <a:ext uri="{FF2B5EF4-FFF2-40B4-BE49-F238E27FC236}">
                  <a16:creationId xmlns:a16="http://schemas.microsoft.com/office/drawing/2014/main" id="{5BB86059-0167-46EF-B527-F1C09B54963E}"/>
                </a:ext>
              </a:extLst>
            </p:cNvPr>
            <p:cNvSpPr/>
            <p:nvPr/>
          </p:nvSpPr>
          <p:spPr>
            <a:xfrm>
              <a:off x="6812000" y="3344000"/>
              <a:ext cx="1050" cy="1075"/>
            </a:xfrm>
            <a:custGeom>
              <a:avLst/>
              <a:gdLst/>
              <a:ahLst/>
              <a:cxnLst/>
              <a:rect l="l" t="t" r="r" b="b"/>
              <a:pathLst>
                <a:path w="42" h="43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463;p55">
              <a:extLst>
                <a:ext uri="{FF2B5EF4-FFF2-40B4-BE49-F238E27FC236}">
                  <a16:creationId xmlns:a16="http://schemas.microsoft.com/office/drawing/2014/main" id="{A1BE9870-5095-4534-9D3A-8DF1E263122C}"/>
                </a:ext>
              </a:extLst>
            </p:cNvPr>
            <p:cNvSpPr/>
            <p:nvPr/>
          </p:nvSpPr>
          <p:spPr>
            <a:xfrm>
              <a:off x="6928250" y="3340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464;p55">
              <a:extLst>
                <a:ext uri="{FF2B5EF4-FFF2-40B4-BE49-F238E27FC236}">
                  <a16:creationId xmlns:a16="http://schemas.microsoft.com/office/drawing/2014/main" id="{EEB8D6A4-6B45-47A0-8846-C46129AC1465}"/>
                </a:ext>
              </a:extLst>
            </p:cNvPr>
            <p:cNvSpPr/>
            <p:nvPr/>
          </p:nvSpPr>
          <p:spPr>
            <a:xfrm>
              <a:off x="6748225" y="3340925"/>
              <a:ext cx="38100" cy="12375"/>
            </a:xfrm>
            <a:custGeom>
              <a:avLst/>
              <a:gdLst/>
              <a:ahLst/>
              <a:cxnLst/>
              <a:rect l="l" t="t" r="r" b="b"/>
              <a:pathLst>
                <a:path w="1524" h="495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371" y="206"/>
                  </a:lnTo>
                  <a:lnTo>
                    <a:pt x="741" y="330"/>
                  </a:lnTo>
                  <a:lnTo>
                    <a:pt x="1153" y="453"/>
                  </a:lnTo>
                  <a:lnTo>
                    <a:pt x="1523" y="494"/>
                  </a:lnTo>
                  <a:lnTo>
                    <a:pt x="1523" y="494"/>
                  </a:lnTo>
                  <a:lnTo>
                    <a:pt x="1153" y="453"/>
                  </a:lnTo>
                  <a:lnTo>
                    <a:pt x="741" y="330"/>
                  </a:lnTo>
                  <a:lnTo>
                    <a:pt x="371" y="20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465;p55">
              <a:extLst>
                <a:ext uri="{FF2B5EF4-FFF2-40B4-BE49-F238E27FC236}">
                  <a16:creationId xmlns:a16="http://schemas.microsoft.com/office/drawing/2014/main" id="{91EE2875-B11C-459D-B9BC-EE38AAC89B56}"/>
                </a:ext>
              </a:extLst>
            </p:cNvPr>
            <p:cNvSpPr/>
            <p:nvPr/>
          </p:nvSpPr>
          <p:spPr>
            <a:xfrm>
              <a:off x="6908700" y="3339900"/>
              <a:ext cx="19575" cy="1050"/>
            </a:xfrm>
            <a:custGeom>
              <a:avLst/>
              <a:gdLst/>
              <a:ahLst/>
              <a:cxnLst/>
              <a:rect l="l" t="t" r="r" b="b"/>
              <a:pathLst>
                <a:path w="783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71" y="41"/>
                  </a:lnTo>
                  <a:lnTo>
                    <a:pt x="782" y="41"/>
                  </a:lnTo>
                  <a:lnTo>
                    <a:pt x="782" y="41"/>
                  </a:lnTo>
                  <a:lnTo>
                    <a:pt x="371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1466;p55">
              <a:extLst>
                <a:ext uri="{FF2B5EF4-FFF2-40B4-BE49-F238E27FC236}">
                  <a16:creationId xmlns:a16="http://schemas.microsoft.com/office/drawing/2014/main" id="{6B4B99DC-B61F-4821-B6A3-12FACCFC0B34}"/>
                </a:ext>
              </a:extLst>
            </p:cNvPr>
            <p:cNvSpPr/>
            <p:nvPr/>
          </p:nvSpPr>
          <p:spPr>
            <a:xfrm>
              <a:off x="6828475" y="3329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467;p55">
              <a:extLst>
                <a:ext uri="{FF2B5EF4-FFF2-40B4-BE49-F238E27FC236}">
                  <a16:creationId xmlns:a16="http://schemas.microsoft.com/office/drawing/2014/main" id="{D71406F1-9B22-4E1A-83C7-4771E775D524}"/>
                </a:ext>
              </a:extLst>
            </p:cNvPr>
            <p:cNvSpPr/>
            <p:nvPr/>
          </p:nvSpPr>
          <p:spPr>
            <a:xfrm>
              <a:off x="6840800" y="332652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48" y="42"/>
                  </a:lnTo>
                  <a:lnTo>
                    <a:pt x="495" y="42"/>
                  </a:lnTo>
                  <a:lnTo>
                    <a:pt x="495" y="42"/>
                  </a:lnTo>
                  <a:lnTo>
                    <a:pt x="248" y="4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468;p55">
              <a:extLst>
                <a:ext uri="{FF2B5EF4-FFF2-40B4-BE49-F238E27FC236}">
                  <a16:creationId xmlns:a16="http://schemas.microsoft.com/office/drawing/2014/main" id="{006FB919-4A9C-461B-B54F-BADAE530B807}"/>
                </a:ext>
              </a:extLst>
            </p:cNvPr>
            <p:cNvSpPr/>
            <p:nvPr/>
          </p:nvSpPr>
          <p:spPr>
            <a:xfrm>
              <a:off x="6840800" y="3326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1469;p55">
              <a:extLst>
                <a:ext uri="{FF2B5EF4-FFF2-40B4-BE49-F238E27FC236}">
                  <a16:creationId xmlns:a16="http://schemas.microsoft.com/office/drawing/2014/main" id="{8FE2333D-9C5E-4333-9B7E-140330972A89}"/>
                </a:ext>
              </a:extLst>
            </p:cNvPr>
            <p:cNvSpPr/>
            <p:nvPr/>
          </p:nvSpPr>
          <p:spPr>
            <a:xfrm>
              <a:off x="6629950" y="32956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1470;p55">
              <a:extLst>
                <a:ext uri="{FF2B5EF4-FFF2-40B4-BE49-F238E27FC236}">
                  <a16:creationId xmlns:a16="http://schemas.microsoft.com/office/drawing/2014/main" id="{619D450D-890C-492C-99EC-D54C219BBA9A}"/>
                </a:ext>
              </a:extLst>
            </p:cNvPr>
            <p:cNvSpPr/>
            <p:nvPr/>
          </p:nvSpPr>
          <p:spPr>
            <a:xfrm>
              <a:off x="6629950" y="3295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471;p55">
              <a:extLst>
                <a:ext uri="{FF2B5EF4-FFF2-40B4-BE49-F238E27FC236}">
                  <a16:creationId xmlns:a16="http://schemas.microsoft.com/office/drawing/2014/main" id="{2C1B6A3B-50B5-4C58-9963-920309B1AFA9}"/>
                </a:ext>
              </a:extLst>
            </p:cNvPr>
            <p:cNvSpPr/>
            <p:nvPr/>
          </p:nvSpPr>
          <p:spPr>
            <a:xfrm>
              <a:off x="6658750" y="3285375"/>
              <a:ext cx="35000" cy="10325"/>
            </a:xfrm>
            <a:custGeom>
              <a:avLst/>
              <a:gdLst/>
              <a:ahLst/>
              <a:cxnLst/>
              <a:rect l="l" t="t" r="r" b="b"/>
              <a:pathLst>
                <a:path w="1400" h="41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371" y="1"/>
                  </a:lnTo>
                  <a:lnTo>
                    <a:pt x="741" y="83"/>
                  </a:lnTo>
                  <a:lnTo>
                    <a:pt x="1070" y="248"/>
                  </a:lnTo>
                  <a:lnTo>
                    <a:pt x="1399" y="412"/>
                  </a:lnTo>
                  <a:lnTo>
                    <a:pt x="1399" y="412"/>
                  </a:lnTo>
                  <a:lnTo>
                    <a:pt x="1070" y="248"/>
                  </a:lnTo>
                  <a:lnTo>
                    <a:pt x="741" y="83"/>
                  </a:lnTo>
                  <a:lnTo>
                    <a:pt x="371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472;p55">
              <a:extLst>
                <a:ext uri="{FF2B5EF4-FFF2-40B4-BE49-F238E27FC236}">
                  <a16:creationId xmlns:a16="http://schemas.microsoft.com/office/drawing/2014/main" id="{53466521-3AB0-4272-A6CE-AF0118E16047}"/>
                </a:ext>
              </a:extLst>
            </p:cNvPr>
            <p:cNvSpPr/>
            <p:nvPr/>
          </p:nvSpPr>
          <p:spPr>
            <a:xfrm>
              <a:off x="6658750" y="3285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473;p55">
              <a:extLst>
                <a:ext uri="{FF2B5EF4-FFF2-40B4-BE49-F238E27FC236}">
                  <a16:creationId xmlns:a16="http://schemas.microsoft.com/office/drawing/2014/main" id="{CEC9BB46-CD3B-4C51-B53B-3DC7808397A3}"/>
                </a:ext>
              </a:extLst>
            </p:cNvPr>
            <p:cNvSpPr/>
            <p:nvPr/>
          </p:nvSpPr>
          <p:spPr>
            <a:xfrm>
              <a:off x="7069175" y="3256575"/>
              <a:ext cx="0" cy="1050"/>
            </a:xfrm>
            <a:custGeom>
              <a:avLst/>
              <a:gdLst/>
              <a:ahLst/>
              <a:cxnLst/>
              <a:rect l="l" t="t" r="r" b="b"/>
              <a:pathLst>
                <a:path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474;p55">
              <a:extLst>
                <a:ext uri="{FF2B5EF4-FFF2-40B4-BE49-F238E27FC236}">
                  <a16:creationId xmlns:a16="http://schemas.microsoft.com/office/drawing/2014/main" id="{284A0821-A410-41F6-84E0-D26EBC354E6E}"/>
                </a:ext>
              </a:extLst>
            </p:cNvPr>
            <p:cNvSpPr/>
            <p:nvPr/>
          </p:nvSpPr>
          <p:spPr>
            <a:xfrm>
              <a:off x="6326500" y="3168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475;p55">
              <a:extLst>
                <a:ext uri="{FF2B5EF4-FFF2-40B4-BE49-F238E27FC236}">
                  <a16:creationId xmlns:a16="http://schemas.microsoft.com/office/drawing/2014/main" id="{FBB95A0E-117C-4AEF-836C-A4BC234C13EA}"/>
                </a:ext>
              </a:extLst>
            </p:cNvPr>
            <p:cNvSpPr/>
            <p:nvPr/>
          </p:nvSpPr>
          <p:spPr>
            <a:xfrm>
              <a:off x="6301825" y="3162975"/>
              <a:ext cx="23675" cy="5175"/>
            </a:xfrm>
            <a:custGeom>
              <a:avLst/>
              <a:gdLst/>
              <a:ahLst/>
              <a:cxnLst/>
              <a:rect l="l" t="t" r="r" b="b"/>
              <a:pathLst>
                <a:path w="947" h="20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47" y="0"/>
                  </a:lnTo>
                  <a:lnTo>
                    <a:pt x="494" y="42"/>
                  </a:lnTo>
                  <a:lnTo>
                    <a:pt x="741" y="124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741" y="124"/>
                  </a:lnTo>
                  <a:lnTo>
                    <a:pt x="494" y="42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476;p55">
              <a:extLst>
                <a:ext uri="{FF2B5EF4-FFF2-40B4-BE49-F238E27FC236}">
                  <a16:creationId xmlns:a16="http://schemas.microsoft.com/office/drawing/2014/main" id="{D72EF66C-9DB2-43A2-87CC-C0FA704BE735}"/>
                </a:ext>
              </a:extLst>
            </p:cNvPr>
            <p:cNvSpPr/>
            <p:nvPr/>
          </p:nvSpPr>
          <p:spPr>
            <a:xfrm>
              <a:off x="6301825" y="3162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477;p55">
              <a:extLst>
                <a:ext uri="{FF2B5EF4-FFF2-40B4-BE49-F238E27FC236}">
                  <a16:creationId xmlns:a16="http://schemas.microsoft.com/office/drawing/2014/main" id="{8094E94D-754A-4EA0-845D-5A102955AE4C}"/>
                </a:ext>
              </a:extLst>
            </p:cNvPr>
            <p:cNvSpPr/>
            <p:nvPr/>
          </p:nvSpPr>
          <p:spPr>
            <a:xfrm>
              <a:off x="6732800" y="30436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478;p55">
              <a:extLst>
                <a:ext uri="{FF2B5EF4-FFF2-40B4-BE49-F238E27FC236}">
                  <a16:creationId xmlns:a16="http://schemas.microsoft.com/office/drawing/2014/main" id="{5B9D27FB-A6EB-4DCD-8CF8-C666E19E3A0F}"/>
                </a:ext>
              </a:extLst>
            </p:cNvPr>
            <p:cNvSpPr/>
            <p:nvPr/>
          </p:nvSpPr>
          <p:spPr>
            <a:xfrm>
              <a:off x="6723550" y="3010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479;p55">
              <a:extLst>
                <a:ext uri="{FF2B5EF4-FFF2-40B4-BE49-F238E27FC236}">
                  <a16:creationId xmlns:a16="http://schemas.microsoft.com/office/drawing/2014/main" id="{88880AA2-6852-42AC-B123-F3EE7C8CA23D}"/>
                </a:ext>
              </a:extLst>
            </p:cNvPr>
            <p:cNvSpPr/>
            <p:nvPr/>
          </p:nvSpPr>
          <p:spPr>
            <a:xfrm>
              <a:off x="6718400" y="3010750"/>
              <a:ext cx="5175" cy="25"/>
            </a:xfrm>
            <a:custGeom>
              <a:avLst/>
              <a:gdLst/>
              <a:ahLst/>
              <a:cxnLst/>
              <a:rect l="l" t="t" r="r" b="b"/>
              <a:pathLst>
                <a:path w="207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480;p55">
              <a:extLst>
                <a:ext uri="{FF2B5EF4-FFF2-40B4-BE49-F238E27FC236}">
                  <a16:creationId xmlns:a16="http://schemas.microsoft.com/office/drawing/2014/main" id="{00FBA13F-CB60-45AE-AC29-7225EA0DA1A8}"/>
                </a:ext>
              </a:extLst>
            </p:cNvPr>
            <p:cNvSpPr/>
            <p:nvPr/>
          </p:nvSpPr>
          <p:spPr>
            <a:xfrm>
              <a:off x="6717375" y="30107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481;p55">
              <a:extLst>
                <a:ext uri="{FF2B5EF4-FFF2-40B4-BE49-F238E27FC236}">
                  <a16:creationId xmlns:a16="http://schemas.microsoft.com/office/drawing/2014/main" id="{85D1DB96-DCFE-4DF7-B83F-293BCAEC32AF}"/>
                </a:ext>
              </a:extLst>
            </p:cNvPr>
            <p:cNvSpPr/>
            <p:nvPr/>
          </p:nvSpPr>
          <p:spPr>
            <a:xfrm>
              <a:off x="6744125" y="300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482;p55">
              <a:extLst>
                <a:ext uri="{FF2B5EF4-FFF2-40B4-BE49-F238E27FC236}">
                  <a16:creationId xmlns:a16="http://schemas.microsoft.com/office/drawing/2014/main" id="{900707B7-D31F-4B96-A561-5CDFE24FBD1F}"/>
                </a:ext>
              </a:extLst>
            </p:cNvPr>
            <p:cNvSpPr/>
            <p:nvPr/>
          </p:nvSpPr>
          <p:spPr>
            <a:xfrm>
              <a:off x="674412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483;p55">
              <a:extLst>
                <a:ext uri="{FF2B5EF4-FFF2-40B4-BE49-F238E27FC236}">
                  <a16:creationId xmlns:a16="http://schemas.microsoft.com/office/drawing/2014/main" id="{D96E49A0-837E-4FFC-9B6C-3388F6E82BA9}"/>
                </a:ext>
              </a:extLst>
            </p:cNvPr>
            <p:cNvSpPr/>
            <p:nvPr/>
          </p:nvSpPr>
          <p:spPr>
            <a:xfrm>
              <a:off x="6745150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484;p55">
              <a:extLst>
                <a:ext uri="{FF2B5EF4-FFF2-40B4-BE49-F238E27FC236}">
                  <a16:creationId xmlns:a16="http://schemas.microsoft.com/office/drawing/2014/main" id="{A3CC2149-CC72-4925-B487-2A18DAD95E17}"/>
                </a:ext>
              </a:extLst>
            </p:cNvPr>
            <p:cNvSpPr/>
            <p:nvPr/>
          </p:nvSpPr>
          <p:spPr>
            <a:xfrm>
              <a:off x="674617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485;p55">
              <a:extLst>
                <a:ext uri="{FF2B5EF4-FFF2-40B4-BE49-F238E27FC236}">
                  <a16:creationId xmlns:a16="http://schemas.microsoft.com/office/drawing/2014/main" id="{5542E96C-4EEE-44DA-8F8E-9C0EB0DB9421}"/>
                </a:ext>
              </a:extLst>
            </p:cNvPr>
            <p:cNvSpPr/>
            <p:nvPr/>
          </p:nvSpPr>
          <p:spPr>
            <a:xfrm>
              <a:off x="6625825" y="2977825"/>
              <a:ext cx="107000" cy="65850"/>
            </a:xfrm>
            <a:custGeom>
              <a:avLst/>
              <a:gdLst/>
              <a:ahLst/>
              <a:cxnLst/>
              <a:rect l="l" t="t" r="r" b="b"/>
              <a:pathLst>
                <a:path w="4280" h="2634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30" y="576"/>
                  </a:lnTo>
                  <a:lnTo>
                    <a:pt x="659" y="1152"/>
                  </a:lnTo>
                  <a:lnTo>
                    <a:pt x="865" y="1399"/>
                  </a:lnTo>
                  <a:lnTo>
                    <a:pt x="1112" y="1646"/>
                  </a:lnTo>
                  <a:lnTo>
                    <a:pt x="1317" y="1852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852" y="2181"/>
                  </a:lnTo>
                  <a:lnTo>
                    <a:pt x="2099" y="2305"/>
                  </a:lnTo>
                  <a:lnTo>
                    <a:pt x="2634" y="2469"/>
                  </a:lnTo>
                  <a:lnTo>
                    <a:pt x="3210" y="2593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4280" y="2634"/>
                  </a:lnTo>
                  <a:lnTo>
                    <a:pt x="4280" y="2634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3210" y="2593"/>
                  </a:lnTo>
                  <a:lnTo>
                    <a:pt x="2634" y="2469"/>
                  </a:lnTo>
                  <a:lnTo>
                    <a:pt x="2099" y="2305"/>
                  </a:lnTo>
                  <a:lnTo>
                    <a:pt x="1852" y="2181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317" y="1852"/>
                  </a:lnTo>
                  <a:lnTo>
                    <a:pt x="1112" y="1646"/>
                  </a:lnTo>
                  <a:lnTo>
                    <a:pt x="865" y="1399"/>
                  </a:lnTo>
                  <a:lnTo>
                    <a:pt x="659" y="1152"/>
                  </a:lnTo>
                  <a:lnTo>
                    <a:pt x="330" y="576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486;p55">
              <a:extLst>
                <a:ext uri="{FF2B5EF4-FFF2-40B4-BE49-F238E27FC236}">
                  <a16:creationId xmlns:a16="http://schemas.microsoft.com/office/drawing/2014/main" id="{06B0A5A5-8DE4-48DA-BCF0-66936A633240}"/>
                </a:ext>
              </a:extLst>
            </p:cNvPr>
            <p:cNvSpPr/>
            <p:nvPr/>
          </p:nvSpPr>
          <p:spPr>
            <a:xfrm>
              <a:off x="6625825" y="297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487;p55">
              <a:extLst>
                <a:ext uri="{FF2B5EF4-FFF2-40B4-BE49-F238E27FC236}">
                  <a16:creationId xmlns:a16="http://schemas.microsoft.com/office/drawing/2014/main" id="{B53EFF62-57E1-4A1A-AC8C-32DA078C899B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488;p55">
              <a:extLst>
                <a:ext uri="{FF2B5EF4-FFF2-40B4-BE49-F238E27FC236}">
                  <a16:creationId xmlns:a16="http://schemas.microsoft.com/office/drawing/2014/main" id="{FE2C6DD5-B449-45F5-AEAF-B567CDE781CF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489;p55">
              <a:extLst>
                <a:ext uri="{FF2B5EF4-FFF2-40B4-BE49-F238E27FC236}">
                  <a16:creationId xmlns:a16="http://schemas.microsoft.com/office/drawing/2014/main" id="{7A2689BE-1AB6-4C16-AA6E-7454016DD535}"/>
                </a:ext>
              </a:extLst>
            </p:cNvPr>
            <p:cNvSpPr/>
            <p:nvPr/>
          </p:nvSpPr>
          <p:spPr>
            <a:xfrm>
              <a:off x="6633025" y="2936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490;p55">
              <a:extLst>
                <a:ext uri="{FF2B5EF4-FFF2-40B4-BE49-F238E27FC236}">
                  <a16:creationId xmlns:a16="http://schemas.microsoft.com/office/drawing/2014/main" id="{99D7F2A3-C4CE-4AB3-A27F-08ECB95E48E5}"/>
                </a:ext>
              </a:extLst>
            </p:cNvPr>
            <p:cNvSpPr/>
            <p:nvPr/>
          </p:nvSpPr>
          <p:spPr>
            <a:xfrm>
              <a:off x="6620675" y="2929475"/>
              <a:ext cx="12375" cy="7225"/>
            </a:xfrm>
            <a:custGeom>
              <a:avLst/>
              <a:gdLst/>
              <a:ahLst/>
              <a:cxnLst/>
              <a:rect l="l" t="t" r="r" b="b"/>
              <a:pathLst>
                <a:path w="495" h="289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83" y="1"/>
                  </a:lnTo>
                  <a:lnTo>
                    <a:pt x="207" y="83"/>
                  </a:lnTo>
                  <a:lnTo>
                    <a:pt x="495" y="289"/>
                  </a:lnTo>
                  <a:lnTo>
                    <a:pt x="495" y="289"/>
                  </a:lnTo>
                  <a:lnTo>
                    <a:pt x="207" y="83"/>
                  </a:lnTo>
                  <a:lnTo>
                    <a:pt x="83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491;p55">
              <a:extLst>
                <a:ext uri="{FF2B5EF4-FFF2-40B4-BE49-F238E27FC236}">
                  <a16:creationId xmlns:a16="http://schemas.microsoft.com/office/drawing/2014/main" id="{2CAAF6DD-2DCF-40E6-BFB1-7D56645DC3C1}"/>
                </a:ext>
              </a:extLst>
            </p:cNvPr>
            <p:cNvSpPr/>
            <p:nvPr/>
          </p:nvSpPr>
          <p:spPr>
            <a:xfrm>
              <a:off x="6696800" y="2790625"/>
              <a:ext cx="1050" cy="1050"/>
            </a:xfrm>
            <a:custGeom>
              <a:avLst/>
              <a:gdLst/>
              <a:ahLst/>
              <a:cxnLst/>
              <a:rect l="l" t="t" r="r" b="b"/>
              <a:pathLst>
                <a:path w="42" h="42" fill="none" extrusionOk="0">
                  <a:moveTo>
                    <a:pt x="42" y="0"/>
                  </a:moveTo>
                  <a:lnTo>
                    <a:pt x="42" y="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492;p55">
              <a:extLst>
                <a:ext uri="{FF2B5EF4-FFF2-40B4-BE49-F238E27FC236}">
                  <a16:creationId xmlns:a16="http://schemas.microsoft.com/office/drawing/2014/main" id="{1A4FF87C-6EF6-481E-A7AE-07D4683E34C4}"/>
                </a:ext>
              </a:extLst>
            </p:cNvPr>
            <p:cNvSpPr/>
            <p:nvPr/>
          </p:nvSpPr>
          <p:spPr>
            <a:xfrm>
              <a:off x="6730750" y="2787525"/>
              <a:ext cx="121400" cy="66900"/>
            </a:xfrm>
            <a:custGeom>
              <a:avLst/>
              <a:gdLst/>
              <a:ahLst/>
              <a:cxnLst/>
              <a:rect l="l" t="t" r="r" b="b"/>
              <a:pathLst>
                <a:path w="4856" h="267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741" y="42"/>
                  </a:lnTo>
                  <a:lnTo>
                    <a:pt x="1482" y="165"/>
                  </a:lnTo>
                  <a:lnTo>
                    <a:pt x="2181" y="371"/>
                  </a:lnTo>
                  <a:lnTo>
                    <a:pt x="2839" y="700"/>
                  </a:lnTo>
                  <a:lnTo>
                    <a:pt x="3169" y="865"/>
                  </a:lnTo>
                  <a:lnTo>
                    <a:pt x="3457" y="1070"/>
                  </a:lnTo>
                  <a:lnTo>
                    <a:pt x="3745" y="1276"/>
                  </a:lnTo>
                  <a:lnTo>
                    <a:pt x="3991" y="1523"/>
                  </a:lnTo>
                  <a:lnTo>
                    <a:pt x="4238" y="1770"/>
                  </a:lnTo>
                  <a:lnTo>
                    <a:pt x="4485" y="2058"/>
                  </a:lnTo>
                  <a:lnTo>
                    <a:pt x="4650" y="2346"/>
                  </a:lnTo>
                  <a:lnTo>
                    <a:pt x="4855" y="2675"/>
                  </a:lnTo>
                  <a:lnTo>
                    <a:pt x="4855" y="2675"/>
                  </a:lnTo>
                  <a:lnTo>
                    <a:pt x="4650" y="2346"/>
                  </a:lnTo>
                  <a:lnTo>
                    <a:pt x="4485" y="2058"/>
                  </a:lnTo>
                  <a:lnTo>
                    <a:pt x="4238" y="1770"/>
                  </a:lnTo>
                  <a:lnTo>
                    <a:pt x="3991" y="1523"/>
                  </a:lnTo>
                  <a:lnTo>
                    <a:pt x="3745" y="1276"/>
                  </a:lnTo>
                  <a:lnTo>
                    <a:pt x="3457" y="1070"/>
                  </a:lnTo>
                  <a:lnTo>
                    <a:pt x="3169" y="865"/>
                  </a:lnTo>
                  <a:lnTo>
                    <a:pt x="2839" y="700"/>
                  </a:lnTo>
                  <a:lnTo>
                    <a:pt x="2181" y="371"/>
                  </a:lnTo>
                  <a:lnTo>
                    <a:pt x="1482" y="165"/>
                  </a:lnTo>
                  <a:lnTo>
                    <a:pt x="741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493;p55">
              <a:extLst>
                <a:ext uri="{FF2B5EF4-FFF2-40B4-BE49-F238E27FC236}">
                  <a16:creationId xmlns:a16="http://schemas.microsoft.com/office/drawing/2014/main" id="{03ADC916-CB0B-4C42-967F-1F1E11F5ECCB}"/>
                </a:ext>
              </a:extLst>
            </p:cNvPr>
            <p:cNvSpPr/>
            <p:nvPr/>
          </p:nvSpPr>
          <p:spPr>
            <a:xfrm>
              <a:off x="6730750" y="2787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494;p55">
              <a:extLst>
                <a:ext uri="{FF2B5EF4-FFF2-40B4-BE49-F238E27FC236}">
                  <a16:creationId xmlns:a16="http://schemas.microsoft.com/office/drawing/2014/main" id="{75DA43E8-9111-4C90-80C7-701DD9123EC4}"/>
                </a:ext>
              </a:extLst>
            </p:cNvPr>
            <p:cNvSpPr/>
            <p:nvPr/>
          </p:nvSpPr>
          <p:spPr>
            <a:xfrm>
              <a:off x="6472575" y="273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495;p55">
              <a:extLst>
                <a:ext uri="{FF2B5EF4-FFF2-40B4-BE49-F238E27FC236}">
                  <a16:creationId xmlns:a16="http://schemas.microsoft.com/office/drawing/2014/main" id="{6BB621B4-BD78-410F-9C6A-F9CBA6F78286}"/>
                </a:ext>
              </a:extLst>
            </p:cNvPr>
            <p:cNvSpPr/>
            <p:nvPr/>
          </p:nvSpPr>
          <p:spPr>
            <a:xfrm>
              <a:off x="6433475" y="2704200"/>
              <a:ext cx="39125" cy="29875"/>
            </a:xfrm>
            <a:custGeom>
              <a:avLst/>
              <a:gdLst/>
              <a:ahLst/>
              <a:cxnLst/>
              <a:rect l="l" t="t" r="r" b="b"/>
              <a:pathLst>
                <a:path w="1565" h="1195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4" y="248"/>
                  </a:lnTo>
                  <a:lnTo>
                    <a:pt x="247" y="454"/>
                  </a:lnTo>
                  <a:lnTo>
                    <a:pt x="412" y="659"/>
                  </a:lnTo>
                  <a:lnTo>
                    <a:pt x="577" y="824"/>
                  </a:lnTo>
                  <a:lnTo>
                    <a:pt x="823" y="988"/>
                  </a:lnTo>
                  <a:lnTo>
                    <a:pt x="1070" y="1071"/>
                  </a:lnTo>
                  <a:lnTo>
                    <a:pt x="1317" y="1153"/>
                  </a:lnTo>
                  <a:lnTo>
                    <a:pt x="1564" y="1194"/>
                  </a:lnTo>
                  <a:lnTo>
                    <a:pt x="1564" y="1194"/>
                  </a:lnTo>
                  <a:lnTo>
                    <a:pt x="1317" y="1153"/>
                  </a:lnTo>
                  <a:lnTo>
                    <a:pt x="1070" y="1071"/>
                  </a:lnTo>
                  <a:lnTo>
                    <a:pt x="823" y="988"/>
                  </a:lnTo>
                  <a:lnTo>
                    <a:pt x="577" y="824"/>
                  </a:lnTo>
                  <a:lnTo>
                    <a:pt x="412" y="659"/>
                  </a:lnTo>
                  <a:lnTo>
                    <a:pt x="247" y="454"/>
                  </a:lnTo>
                  <a:lnTo>
                    <a:pt x="124" y="248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496;p55">
              <a:extLst>
                <a:ext uri="{FF2B5EF4-FFF2-40B4-BE49-F238E27FC236}">
                  <a16:creationId xmlns:a16="http://schemas.microsoft.com/office/drawing/2014/main" id="{C49809E0-84BC-46C4-9E2B-5E512805AEE4}"/>
                </a:ext>
              </a:extLst>
            </p:cNvPr>
            <p:cNvSpPr/>
            <p:nvPr/>
          </p:nvSpPr>
          <p:spPr>
            <a:xfrm>
              <a:off x="6433475" y="27031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497;p55">
              <a:extLst>
                <a:ext uri="{FF2B5EF4-FFF2-40B4-BE49-F238E27FC236}">
                  <a16:creationId xmlns:a16="http://schemas.microsoft.com/office/drawing/2014/main" id="{F9A26DF6-48AE-4D6F-96EE-E23B106CE6AA}"/>
                </a:ext>
              </a:extLst>
            </p:cNvPr>
            <p:cNvSpPr/>
            <p:nvPr/>
          </p:nvSpPr>
          <p:spPr>
            <a:xfrm>
              <a:off x="6306950" y="2702150"/>
              <a:ext cx="126550" cy="284950"/>
            </a:xfrm>
            <a:custGeom>
              <a:avLst/>
              <a:gdLst/>
              <a:ahLst/>
              <a:cxnLst/>
              <a:rect l="l" t="t" r="r" b="b"/>
              <a:pathLst>
                <a:path w="5062" h="11398" fill="none" extrusionOk="0">
                  <a:moveTo>
                    <a:pt x="5062" y="1"/>
                  </a:moveTo>
                  <a:lnTo>
                    <a:pt x="5062" y="1"/>
                  </a:lnTo>
                  <a:lnTo>
                    <a:pt x="4691" y="206"/>
                  </a:lnTo>
                  <a:lnTo>
                    <a:pt x="4362" y="453"/>
                  </a:lnTo>
                  <a:lnTo>
                    <a:pt x="4074" y="741"/>
                  </a:lnTo>
                  <a:lnTo>
                    <a:pt x="3827" y="1112"/>
                  </a:lnTo>
                  <a:lnTo>
                    <a:pt x="3622" y="1482"/>
                  </a:lnTo>
                  <a:lnTo>
                    <a:pt x="3416" y="1852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2305" y="4815"/>
                  </a:lnTo>
                  <a:lnTo>
                    <a:pt x="1523" y="6995"/>
                  </a:lnTo>
                  <a:lnTo>
                    <a:pt x="783" y="9176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1" y="10534"/>
                  </a:lnTo>
                  <a:lnTo>
                    <a:pt x="1" y="9670"/>
                  </a:lnTo>
                  <a:lnTo>
                    <a:pt x="1" y="9670"/>
                  </a:lnTo>
                  <a:lnTo>
                    <a:pt x="1" y="10534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783" y="9176"/>
                  </a:lnTo>
                  <a:lnTo>
                    <a:pt x="1523" y="6995"/>
                  </a:lnTo>
                  <a:lnTo>
                    <a:pt x="2305" y="4815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3416" y="1852"/>
                  </a:lnTo>
                  <a:lnTo>
                    <a:pt x="3622" y="1482"/>
                  </a:lnTo>
                  <a:lnTo>
                    <a:pt x="3827" y="1112"/>
                  </a:lnTo>
                  <a:lnTo>
                    <a:pt x="4074" y="741"/>
                  </a:lnTo>
                  <a:lnTo>
                    <a:pt x="4362" y="453"/>
                  </a:lnTo>
                  <a:lnTo>
                    <a:pt x="4691" y="206"/>
                  </a:lnTo>
                  <a:lnTo>
                    <a:pt x="5062" y="1"/>
                  </a:lnTo>
                  <a:lnTo>
                    <a:pt x="5062" y="1"/>
                  </a:lnTo>
                  <a:lnTo>
                    <a:pt x="5062" y="42"/>
                  </a:lnTo>
                  <a:lnTo>
                    <a:pt x="5062" y="42"/>
                  </a:lnTo>
                  <a:lnTo>
                    <a:pt x="50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498;p55">
              <a:extLst>
                <a:ext uri="{FF2B5EF4-FFF2-40B4-BE49-F238E27FC236}">
                  <a16:creationId xmlns:a16="http://schemas.microsoft.com/office/drawing/2014/main" id="{83B525B7-76C4-4626-B25A-4F7E25A5B735}"/>
                </a:ext>
              </a:extLst>
            </p:cNvPr>
            <p:cNvSpPr/>
            <p:nvPr/>
          </p:nvSpPr>
          <p:spPr>
            <a:xfrm>
              <a:off x="6551775" y="2656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499;p55">
              <a:extLst>
                <a:ext uri="{FF2B5EF4-FFF2-40B4-BE49-F238E27FC236}">
                  <a16:creationId xmlns:a16="http://schemas.microsoft.com/office/drawing/2014/main" id="{B5E313FE-FB25-4CA5-A547-09E256B14F9D}"/>
                </a:ext>
              </a:extLst>
            </p:cNvPr>
            <p:cNvSpPr/>
            <p:nvPr/>
          </p:nvSpPr>
          <p:spPr>
            <a:xfrm>
              <a:off x="6567200" y="2632200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500;p55">
              <a:extLst>
                <a:ext uri="{FF2B5EF4-FFF2-40B4-BE49-F238E27FC236}">
                  <a16:creationId xmlns:a16="http://schemas.microsoft.com/office/drawing/2014/main" id="{B4E5B674-4B70-4FC3-9736-9FC06CA21D3B}"/>
                </a:ext>
              </a:extLst>
            </p:cNvPr>
            <p:cNvSpPr/>
            <p:nvPr/>
          </p:nvSpPr>
          <p:spPr>
            <a:xfrm>
              <a:off x="7019800" y="2538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501;p55">
              <a:extLst>
                <a:ext uri="{FF2B5EF4-FFF2-40B4-BE49-F238E27FC236}">
                  <a16:creationId xmlns:a16="http://schemas.microsoft.com/office/drawing/2014/main" id="{42A5A49E-4754-48A7-946F-C2C251AB032C}"/>
                </a:ext>
              </a:extLst>
            </p:cNvPr>
            <p:cNvSpPr/>
            <p:nvPr/>
          </p:nvSpPr>
          <p:spPr>
            <a:xfrm>
              <a:off x="7019800" y="2538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502;p55">
              <a:extLst>
                <a:ext uri="{FF2B5EF4-FFF2-40B4-BE49-F238E27FC236}">
                  <a16:creationId xmlns:a16="http://schemas.microsoft.com/office/drawing/2014/main" id="{A744E5BA-42F1-4129-A571-28E517C691BA}"/>
                </a:ext>
              </a:extLst>
            </p:cNvPr>
            <p:cNvSpPr/>
            <p:nvPr/>
          </p:nvSpPr>
          <p:spPr>
            <a:xfrm>
              <a:off x="7042425" y="2519050"/>
              <a:ext cx="11325" cy="5175"/>
            </a:xfrm>
            <a:custGeom>
              <a:avLst/>
              <a:gdLst/>
              <a:ahLst/>
              <a:cxnLst/>
              <a:rect l="l" t="t" r="r" b="b"/>
              <a:pathLst>
                <a:path w="453" h="20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24" y="1"/>
                  </a:lnTo>
                  <a:lnTo>
                    <a:pt x="247" y="42"/>
                  </a:lnTo>
                  <a:lnTo>
                    <a:pt x="329" y="124"/>
                  </a:lnTo>
                  <a:lnTo>
                    <a:pt x="453" y="207"/>
                  </a:lnTo>
                  <a:lnTo>
                    <a:pt x="453" y="207"/>
                  </a:lnTo>
                  <a:lnTo>
                    <a:pt x="329" y="124"/>
                  </a:lnTo>
                  <a:lnTo>
                    <a:pt x="247" y="42"/>
                  </a:lnTo>
                  <a:lnTo>
                    <a:pt x="124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503;p55">
              <a:extLst>
                <a:ext uri="{FF2B5EF4-FFF2-40B4-BE49-F238E27FC236}">
                  <a16:creationId xmlns:a16="http://schemas.microsoft.com/office/drawing/2014/main" id="{56F7A632-6E44-48D9-9280-A5ECD3F700DC}"/>
                </a:ext>
              </a:extLst>
            </p:cNvPr>
            <p:cNvSpPr/>
            <p:nvPr/>
          </p:nvSpPr>
          <p:spPr>
            <a:xfrm>
              <a:off x="7042425" y="2519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504;p55">
              <a:extLst>
                <a:ext uri="{FF2B5EF4-FFF2-40B4-BE49-F238E27FC236}">
                  <a16:creationId xmlns:a16="http://schemas.microsoft.com/office/drawing/2014/main" id="{14F87D45-FA45-4D0E-B0AF-E88DE992BA70}"/>
                </a:ext>
              </a:extLst>
            </p:cNvPr>
            <p:cNvSpPr/>
            <p:nvPr/>
          </p:nvSpPr>
          <p:spPr>
            <a:xfrm>
              <a:off x="6274050" y="2436775"/>
              <a:ext cx="1107825" cy="685075"/>
            </a:xfrm>
            <a:custGeom>
              <a:avLst/>
              <a:gdLst/>
              <a:ahLst/>
              <a:cxnLst/>
              <a:rect l="l" t="t" r="r" b="b"/>
              <a:pathLst>
                <a:path w="44313" h="27403" fill="none" extrusionOk="0">
                  <a:moveTo>
                    <a:pt x="21889" y="0"/>
                  </a:moveTo>
                  <a:lnTo>
                    <a:pt x="21889" y="0"/>
                  </a:lnTo>
                  <a:lnTo>
                    <a:pt x="20902" y="42"/>
                  </a:lnTo>
                  <a:lnTo>
                    <a:pt x="19914" y="83"/>
                  </a:lnTo>
                  <a:lnTo>
                    <a:pt x="18927" y="206"/>
                  </a:lnTo>
                  <a:lnTo>
                    <a:pt x="17980" y="330"/>
                  </a:lnTo>
                  <a:lnTo>
                    <a:pt x="17034" y="535"/>
                  </a:lnTo>
                  <a:lnTo>
                    <a:pt x="16088" y="782"/>
                  </a:lnTo>
                  <a:lnTo>
                    <a:pt x="15183" y="1029"/>
                  </a:lnTo>
                  <a:lnTo>
                    <a:pt x="14277" y="1317"/>
                  </a:lnTo>
                  <a:lnTo>
                    <a:pt x="13372" y="1687"/>
                  </a:lnTo>
                  <a:lnTo>
                    <a:pt x="12508" y="2058"/>
                  </a:lnTo>
                  <a:lnTo>
                    <a:pt x="11685" y="2469"/>
                  </a:lnTo>
                  <a:lnTo>
                    <a:pt x="10862" y="2922"/>
                  </a:lnTo>
                  <a:lnTo>
                    <a:pt x="10039" y="3374"/>
                  </a:lnTo>
                  <a:lnTo>
                    <a:pt x="9258" y="3909"/>
                  </a:lnTo>
                  <a:lnTo>
                    <a:pt x="8517" y="4444"/>
                  </a:lnTo>
                  <a:lnTo>
                    <a:pt x="7777" y="5020"/>
                  </a:lnTo>
                  <a:lnTo>
                    <a:pt x="7077" y="5596"/>
                  </a:lnTo>
                  <a:lnTo>
                    <a:pt x="6378" y="6254"/>
                  </a:lnTo>
                  <a:lnTo>
                    <a:pt x="5719" y="6913"/>
                  </a:lnTo>
                  <a:lnTo>
                    <a:pt x="5102" y="7571"/>
                  </a:lnTo>
                  <a:lnTo>
                    <a:pt x="4485" y="8270"/>
                  </a:lnTo>
                  <a:lnTo>
                    <a:pt x="3909" y="9011"/>
                  </a:lnTo>
                  <a:lnTo>
                    <a:pt x="3374" y="9793"/>
                  </a:lnTo>
                  <a:lnTo>
                    <a:pt x="2880" y="10575"/>
                  </a:lnTo>
                  <a:lnTo>
                    <a:pt x="2387" y="11356"/>
                  </a:lnTo>
                  <a:lnTo>
                    <a:pt x="1934" y="12179"/>
                  </a:lnTo>
                  <a:lnTo>
                    <a:pt x="1523" y="13043"/>
                  </a:lnTo>
                  <a:lnTo>
                    <a:pt x="1152" y="13907"/>
                  </a:lnTo>
                  <a:lnTo>
                    <a:pt x="823" y="14771"/>
                  </a:lnTo>
                  <a:lnTo>
                    <a:pt x="494" y="15676"/>
                  </a:lnTo>
                  <a:lnTo>
                    <a:pt x="247" y="16582"/>
                  </a:lnTo>
                  <a:lnTo>
                    <a:pt x="0" y="17528"/>
                  </a:lnTo>
                  <a:lnTo>
                    <a:pt x="0" y="17528"/>
                  </a:lnTo>
                  <a:lnTo>
                    <a:pt x="247" y="16582"/>
                  </a:lnTo>
                  <a:lnTo>
                    <a:pt x="494" y="15676"/>
                  </a:lnTo>
                  <a:lnTo>
                    <a:pt x="823" y="14771"/>
                  </a:lnTo>
                  <a:lnTo>
                    <a:pt x="1152" y="13907"/>
                  </a:lnTo>
                  <a:lnTo>
                    <a:pt x="1523" y="13043"/>
                  </a:lnTo>
                  <a:lnTo>
                    <a:pt x="1934" y="12220"/>
                  </a:lnTo>
                  <a:lnTo>
                    <a:pt x="2387" y="11397"/>
                  </a:lnTo>
                  <a:lnTo>
                    <a:pt x="2880" y="10575"/>
                  </a:lnTo>
                  <a:lnTo>
                    <a:pt x="3374" y="9793"/>
                  </a:lnTo>
                  <a:lnTo>
                    <a:pt x="3909" y="9052"/>
                  </a:lnTo>
                  <a:lnTo>
                    <a:pt x="4485" y="8312"/>
                  </a:lnTo>
                  <a:lnTo>
                    <a:pt x="5102" y="7612"/>
                  </a:lnTo>
                  <a:lnTo>
                    <a:pt x="5719" y="6913"/>
                  </a:lnTo>
                  <a:lnTo>
                    <a:pt x="6378" y="6295"/>
                  </a:lnTo>
                  <a:lnTo>
                    <a:pt x="7077" y="5637"/>
                  </a:lnTo>
                  <a:lnTo>
                    <a:pt x="7777" y="5061"/>
                  </a:lnTo>
                  <a:lnTo>
                    <a:pt x="8517" y="4485"/>
                  </a:lnTo>
                  <a:lnTo>
                    <a:pt x="9258" y="3950"/>
                  </a:lnTo>
                  <a:lnTo>
                    <a:pt x="10039" y="3457"/>
                  </a:lnTo>
                  <a:lnTo>
                    <a:pt x="10862" y="2963"/>
                  </a:lnTo>
                  <a:lnTo>
                    <a:pt x="11685" y="2510"/>
                  </a:lnTo>
                  <a:lnTo>
                    <a:pt x="12508" y="2099"/>
                  </a:lnTo>
                  <a:lnTo>
                    <a:pt x="13372" y="1728"/>
                  </a:lnTo>
                  <a:lnTo>
                    <a:pt x="14277" y="1399"/>
                  </a:lnTo>
                  <a:lnTo>
                    <a:pt x="15183" y="1111"/>
                  </a:lnTo>
                  <a:lnTo>
                    <a:pt x="16088" y="823"/>
                  </a:lnTo>
                  <a:lnTo>
                    <a:pt x="17034" y="618"/>
                  </a:lnTo>
                  <a:lnTo>
                    <a:pt x="17980" y="412"/>
                  </a:lnTo>
                  <a:lnTo>
                    <a:pt x="18927" y="288"/>
                  </a:lnTo>
                  <a:lnTo>
                    <a:pt x="19873" y="165"/>
                  </a:lnTo>
                  <a:lnTo>
                    <a:pt x="20861" y="83"/>
                  </a:lnTo>
                  <a:lnTo>
                    <a:pt x="21889" y="83"/>
                  </a:lnTo>
                  <a:lnTo>
                    <a:pt x="21889" y="83"/>
                  </a:lnTo>
                  <a:lnTo>
                    <a:pt x="23165" y="124"/>
                  </a:lnTo>
                  <a:lnTo>
                    <a:pt x="24440" y="206"/>
                  </a:lnTo>
                  <a:lnTo>
                    <a:pt x="25674" y="412"/>
                  </a:lnTo>
                  <a:lnTo>
                    <a:pt x="26909" y="659"/>
                  </a:lnTo>
                  <a:lnTo>
                    <a:pt x="28102" y="988"/>
                  </a:lnTo>
                  <a:lnTo>
                    <a:pt x="29295" y="1358"/>
                  </a:lnTo>
                  <a:lnTo>
                    <a:pt x="30447" y="1811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2258" y="2634"/>
                  </a:lnTo>
                  <a:lnTo>
                    <a:pt x="32957" y="3045"/>
                  </a:lnTo>
                  <a:lnTo>
                    <a:pt x="33615" y="3415"/>
                  </a:lnTo>
                  <a:lnTo>
                    <a:pt x="34274" y="3827"/>
                  </a:lnTo>
                  <a:lnTo>
                    <a:pt x="34891" y="4279"/>
                  </a:lnTo>
                  <a:lnTo>
                    <a:pt x="35549" y="4732"/>
                  </a:lnTo>
                  <a:lnTo>
                    <a:pt x="36125" y="5226"/>
                  </a:lnTo>
                  <a:lnTo>
                    <a:pt x="36742" y="5719"/>
                  </a:lnTo>
                  <a:lnTo>
                    <a:pt x="37277" y="6254"/>
                  </a:lnTo>
                  <a:lnTo>
                    <a:pt x="37853" y="6789"/>
                  </a:lnTo>
                  <a:lnTo>
                    <a:pt x="38388" y="7365"/>
                  </a:lnTo>
                  <a:lnTo>
                    <a:pt x="38882" y="7941"/>
                  </a:lnTo>
                  <a:lnTo>
                    <a:pt x="39376" y="8517"/>
                  </a:lnTo>
                  <a:lnTo>
                    <a:pt x="39869" y="9134"/>
                  </a:lnTo>
                  <a:lnTo>
                    <a:pt x="40322" y="9752"/>
                  </a:lnTo>
                  <a:lnTo>
                    <a:pt x="40733" y="10410"/>
                  </a:lnTo>
                  <a:lnTo>
                    <a:pt x="41145" y="11068"/>
                  </a:lnTo>
                  <a:lnTo>
                    <a:pt x="41556" y="11768"/>
                  </a:lnTo>
                  <a:lnTo>
                    <a:pt x="41927" y="12426"/>
                  </a:lnTo>
                  <a:lnTo>
                    <a:pt x="42256" y="13167"/>
                  </a:lnTo>
                  <a:lnTo>
                    <a:pt x="42585" y="13866"/>
                  </a:lnTo>
                  <a:lnTo>
                    <a:pt x="42873" y="14607"/>
                  </a:lnTo>
                  <a:lnTo>
                    <a:pt x="43120" y="15347"/>
                  </a:lnTo>
                  <a:lnTo>
                    <a:pt x="43367" y="16088"/>
                  </a:lnTo>
                  <a:lnTo>
                    <a:pt x="43572" y="16870"/>
                  </a:lnTo>
                  <a:lnTo>
                    <a:pt x="43778" y="17651"/>
                  </a:lnTo>
                  <a:lnTo>
                    <a:pt x="43943" y="18433"/>
                  </a:lnTo>
                  <a:lnTo>
                    <a:pt x="44066" y="19215"/>
                  </a:lnTo>
                  <a:lnTo>
                    <a:pt x="44148" y="20038"/>
                  </a:lnTo>
                  <a:lnTo>
                    <a:pt x="44231" y="20861"/>
                  </a:lnTo>
                  <a:lnTo>
                    <a:pt x="44272" y="21684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272" y="23741"/>
                  </a:lnTo>
                  <a:lnTo>
                    <a:pt x="44148" y="24975"/>
                  </a:lnTo>
                  <a:lnTo>
                    <a:pt x="43984" y="26209"/>
                  </a:lnTo>
                  <a:lnTo>
                    <a:pt x="43778" y="27403"/>
                  </a:lnTo>
                  <a:lnTo>
                    <a:pt x="43778" y="27403"/>
                  </a:lnTo>
                  <a:lnTo>
                    <a:pt x="43984" y="26168"/>
                  </a:lnTo>
                  <a:lnTo>
                    <a:pt x="44190" y="24934"/>
                  </a:lnTo>
                  <a:lnTo>
                    <a:pt x="44272" y="23700"/>
                  </a:lnTo>
                  <a:lnTo>
                    <a:pt x="44313" y="22424"/>
                  </a:lnTo>
                  <a:lnTo>
                    <a:pt x="44313" y="22424"/>
                  </a:lnTo>
                  <a:lnTo>
                    <a:pt x="44272" y="21272"/>
                  </a:lnTo>
                  <a:lnTo>
                    <a:pt x="44190" y="20120"/>
                  </a:lnTo>
                  <a:lnTo>
                    <a:pt x="44066" y="19009"/>
                  </a:lnTo>
                  <a:lnTo>
                    <a:pt x="43860" y="17898"/>
                  </a:lnTo>
                  <a:lnTo>
                    <a:pt x="43614" y="16829"/>
                  </a:lnTo>
                  <a:lnTo>
                    <a:pt x="43284" y="15759"/>
                  </a:lnTo>
                  <a:lnTo>
                    <a:pt x="42955" y="14730"/>
                  </a:lnTo>
                  <a:lnTo>
                    <a:pt x="42544" y="13702"/>
                  </a:lnTo>
                  <a:lnTo>
                    <a:pt x="42091" y="12714"/>
                  </a:lnTo>
                  <a:lnTo>
                    <a:pt x="41597" y="11727"/>
                  </a:lnTo>
                  <a:lnTo>
                    <a:pt x="41063" y="10821"/>
                  </a:lnTo>
                  <a:lnTo>
                    <a:pt x="40487" y="9875"/>
                  </a:lnTo>
                  <a:lnTo>
                    <a:pt x="39869" y="9011"/>
                  </a:lnTo>
                  <a:lnTo>
                    <a:pt x="39211" y="8147"/>
                  </a:lnTo>
                  <a:lnTo>
                    <a:pt x="38470" y="7365"/>
                  </a:lnTo>
                  <a:lnTo>
                    <a:pt x="37730" y="6583"/>
                  </a:lnTo>
                  <a:lnTo>
                    <a:pt x="36948" y="5843"/>
                  </a:lnTo>
                  <a:lnTo>
                    <a:pt x="36166" y="5143"/>
                  </a:lnTo>
                  <a:lnTo>
                    <a:pt x="35302" y="4444"/>
                  </a:lnTo>
                  <a:lnTo>
                    <a:pt x="34438" y="3827"/>
                  </a:lnTo>
                  <a:lnTo>
                    <a:pt x="33533" y="3251"/>
                  </a:lnTo>
                  <a:lnTo>
                    <a:pt x="32587" y="2716"/>
                  </a:lnTo>
                  <a:lnTo>
                    <a:pt x="31599" y="2222"/>
                  </a:lnTo>
                  <a:lnTo>
                    <a:pt x="30612" y="1770"/>
                  </a:lnTo>
                  <a:lnTo>
                    <a:pt x="29583" y="1358"/>
                  </a:lnTo>
                  <a:lnTo>
                    <a:pt x="28555" y="1029"/>
                  </a:lnTo>
                  <a:lnTo>
                    <a:pt x="27485" y="700"/>
                  </a:lnTo>
                  <a:lnTo>
                    <a:pt x="26415" y="453"/>
                  </a:lnTo>
                  <a:lnTo>
                    <a:pt x="25304" y="247"/>
                  </a:lnTo>
                  <a:lnTo>
                    <a:pt x="24193" y="124"/>
                  </a:lnTo>
                  <a:lnTo>
                    <a:pt x="23041" y="42"/>
                  </a:lnTo>
                  <a:lnTo>
                    <a:pt x="2188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505;p55">
              <a:extLst>
                <a:ext uri="{FF2B5EF4-FFF2-40B4-BE49-F238E27FC236}">
                  <a16:creationId xmlns:a16="http://schemas.microsoft.com/office/drawing/2014/main" id="{525D66AD-1BD2-4891-8E13-7A6605F4D9D7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extrusionOk="0">
                  <a:moveTo>
                    <a:pt x="18227" y="2757"/>
                  </a:moveTo>
                  <a:lnTo>
                    <a:pt x="13208" y="5514"/>
                  </a:lnTo>
                  <a:lnTo>
                    <a:pt x="12879" y="5679"/>
                  </a:lnTo>
                  <a:lnTo>
                    <a:pt x="12591" y="5925"/>
                  </a:lnTo>
                  <a:lnTo>
                    <a:pt x="12344" y="6172"/>
                  </a:lnTo>
                  <a:lnTo>
                    <a:pt x="12261" y="6296"/>
                  </a:lnTo>
                  <a:lnTo>
                    <a:pt x="12179" y="6460"/>
                  </a:lnTo>
                  <a:lnTo>
                    <a:pt x="12138" y="6790"/>
                  </a:lnTo>
                  <a:lnTo>
                    <a:pt x="12179" y="7119"/>
                  </a:lnTo>
                  <a:lnTo>
                    <a:pt x="12261" y="7736"/>
                  </a:lnTo>
                  <a:lnTo>
                    <a:pt x="12220" y="8065"/>
                  </a:lnTo>
                  <a:lnTo>
                    <a:pt x="12179" y="8230"/>
                  </a:lnTo>
                  <a:lnTo>
                    <a:pt x="12138" y="8394"/>
                  </a:lnTo>
                  <a:lnTo>
                    <a:pt x="12015" y="8518"/>
                  </a:lnTo>
                  <a:lnTo>
                    <a:pt x="11932" y="8641"/>
                  </a:lnTo>
                  <a:lnTo>
                    <a:pt x="11768" y="8682"/>
                  </a:lnTo>
                  <a:lnTo>
                    <a:pt x="11644" y="8723"/>
                  </a:lnTo>
                  <a:lnTo>
                    <a:pt x="11356" y="7242"/>
                  </a:lnTo>
                  <a:lnTo>
                    <a:pt x="10821" y="7324"/>
                  </a:lnTo>
                  <a:lnTo>
                    <a:pt x="10328" y="7489"/>
                  </a:lnTo>
                  <a:lnTo>
                    <a:pt x="9834" y="7736"/>
                  </a:lnTo>
                  <a:lnTo>
                    <a:pt x="9422" y="8024"/>
                  </a:lnTo>
                  <a:lnTo>
                    <a:pt x="9011" y="8394"/>
                  </a:lnTo>
                  <a:lnTo>
                    <a:pt x="8682" y="8764"/>
                  </a:lnTo>
                  <a:lnTo>
                    <a:pt x="8394" y="9217"/>
                  </a:lnTo>
                  <a:lnTo>
                    <a:pt x="8147" y="9711"/>
                  </a:lnTo>
                  <a:lnTo>
                    <a:pt x="8065" y="9999"/>
                  </a:lnTo>
                  <a:lnTo>
                    <a:pt x="8023" y="10328"/>
                  </a:lnTo>
                  <a:lnTo>
                    <a:pt x="8023" y="10616"/>
                  </a:lnTo>
                  <a:lnTo>
                    <a:pt x="8065" y="10904"/>
                  </a:lnTo>
                  <a:lnTo>
                    <a:pt x="8147" y="11192"/>
                  </a:lnTo>
                  <a:lnTo>
                    <a:pt x="8270" y="11439"/>
                  </a:lnTo>
                  <a:lnTo>
                    <a:pt x="8476" y="11645"/>
                  </a:lnTo>
                  <a:lnTo>
                    <a:pt x="8723" y="11768"/>
                  </a:lnTo>
                  <a:lnTo>
                    <a:pt x="8435" y="11809"/>
                  </a:lnTo>
                  <a:lnTo>
                    <a:pt x="8147" y="11768"/>
                  </a:lnTo>
                  <a:lnTo>
                    <a:pt x="7859" y="11645"/>
                  </a:lnTo>
                  <a:lnTo>
                    <a:pt x="7571" y="11521"/>
                  </a:lnTo>
                  <a:lnTo>
                    <a:pt x="7365" y="11315"/>
                  </a:lnTo>
                  <a:lnTo>
                    <a:pt x="7159" y="11110"/>
                  </a:lnTo>
                  <a:lnTo>
                    <a:pt x="6995" y="10822"/>
                  </a:lnTo>
                  <a:lnTo>
                    <a:pt x="6913" y="10534"/>
                  </a:lnTo>
                  <a:lnTo>
                    <a:pt x="6542" y="10739"/>
                  </a:lnTo>
                  <a:lnTo>
                    <a:pt x="6213" y="10986"/>
                  </a:lnTo>
                  <a:lnTo>
                    <a:pt x="5925" y="11274"/>
                  </a:lnTo>
                  <a:lnTo>
                    <a:pt x="5678" y="11645"/>
                  </a:lnTo>
                  <a:lnTo>
                    <a:pt x="5473" y="12015"/>
                  </a:lnTo>
                  <a:lnTo>
                    <a:pt x="5267" y="12385"/>
                  </a:lnTo>
                  <a:lnTo>
                    <a:pt x="4938" y="13208"/>
                  </a:lnTo>
                  <a:lnTo>
                    <a:pt x="4156" y="15348"/>
                  </a:lnTo>
                  <a:lnTo>
                    <a:pt x="3374" y="17528"/>
                  </a:lnTo>
                  <a:lnTo>
                    <a:pt x="2634" y="19709"/>
                  </a:lnTo>
                  <a:lnTo>
                    <a:pt x="1934" y="21931"/>
                  </a:lnTo>
                  <a:lnTo>
                    <a:pt x="1852" y="21108"/>
                  </a:lnTo>
                  <a:lnTo>
                    <a:pt x="1852" y="20285"/>
                  </a:lnTo>
                  <a:lnTo>
                    <a:pt x="1852" y="19462"/>
                  </a:lnTo>
                  <a:lnTo>
                    <a:pt x="1934" y="18639"/>
                  </a:lnTo>
                  <a:lnTo>
                    <a:pt x="2058" y="17816"/>
                  </a:lnTo>
                  <a:lnTo>
                    <a:pt x="2181" y="16993"/>
                  </a:lnTo>
                  <a:lnTo>
                    <a:pt x="2387" y="16212"/>
                  </a:lnTo>
                  <a:lnTo>
                    <a:pt x="2634" y="15389"/>
                  </a:lnTo>
                  <a:lnTo>
                    <a:pt x="2922" y="14607"/>
                  </a:lnTo>
                  <a:lnTo>
                    <a:pt x="3210" y="13825"/>
                  </a:lnTo>
                  <a:lnTo>
                    <a:pt x="3539" y="13043"/>
                  </a:lnTo>
                  <a:lnTo>
                    <a:pt x="3909" y="12303"/>
                  </a:lnTo>
                  <a:lnTo>
                    <a:pt x="4279" y="11562"/>
                  </a:lnTo>
                  <a:lnTo>
                    <a:pt x="4691" y="10822"/>
                  </a:lnTo>
                  <a:lnTo>
                    <a:pt x="5555" y="9382"/>
                  </a:lnTo>
                  <a:lnTo>
                    <a:pt x="6090" y="8559"/>
                  </a:lnTo>
                  <a:lnTo>
                    <a:pt x="6666" y="7777"/>
                  </a:lnTo>
                  <a:lnTo>
                    <a:pt x="7283" y="7036"/>
                  </a:lnTo>
                  <a:lnTo>
                    <a:pt x="7612" y="6666"/>
                  </a:lnTo>
                  <a:lnTo>
                    <a:pt x="7982" y="6378"/>
                  </a:lnTo>
                  <a:lnTo>
                    <a:pt x="8476" y="5925"/>
                  </a:lnTo>
                  <a:lnTo>
                    <a:pt x="9052" y="5555"/>
                  </a:lnTo>
                  <a:lnTo>
                    <a:pt x="9628" y="5226"/>
                  </a:lnTo>
                  <a:lnTo>
                    <a:pt x="10245" y="4897"/>
                  </a:lnTo>
                  <a:lnTo>
                    <a:pt x="10862" y="4609"/>
                  </a:lnTo>
                  <a:lnTo>
                    <a:pt x="11480" y="4321"/>
                  </a:lnTo>
                  <a:lnTo>
                    <a:pt x="12179" y="4115"/>
                  </a:lnTo>
                  <a:lnTo>
                    <a:pt x="12837" y="3868"/>
                  </a:lnTo>
                  <a:lnTo>
                    <a:pt x="14195" y="3539"/>
                  </a:lnTo>
                  <a:lnTo>
                    <a:pt x="15553" y="3210"/>
                  </a:lnTo>
                  <a:lnTo>
                    <a:pt x="16911" y="2963"/>
                  </a:lnTo>
                  <a:lnTo>
                    <a:pt x="18227" y="2757"/>
                  </a:lnTo>
                  <a:close/>
                  <a:moveTo>
                    <a:pt x="19256" y="13949"/>
                  </a:moveTo>
                  <a:lnTo>
                    <a:pt x="19709" y="13990"/>
                  </a:lnTo>
                  <a:lnTo>
                    <a:pt x="20161" y="14072"/>
                  </a:lnTo>
                  <a:lnTo>
                    <a:pt x="20614" y="14196"/>
                  </a:lnTo>
                  <a:lnTo>
                    <a:pt x="21066" y="14360"/>
                  </a:lnTo>
                  <a:lnTo>
                    <a:pt x="21478" y="14525"/>
                  </a:lnTo>
                  <a:lnTo>
                    <a:pt x="21889" y="14772"/>
                  </a:lnTo>
                  <a:lnTo>
                    <a:pt x="22260" y="15018"/>
                  </a:lnTo>
                  <a:lnTo>
                    <a:pt x="22589" y="15265"/>
                  </a:lnTo>
                  <a:lnTo>
                    <a:pt x="22918" y="15594"/>
                  </a:lnTo>
                  <a:lnTo>
                    <a:pt x="23206" y="15924"/>
                  </a:lnTo>
                  <a:lnTo>
                    <a:pt x="23453" y="16294"/>
                  </a:lnTo>
                  <a:lnTo>
                    <a:pt x="23700" y="16705"/>
                  </a:lnTo>
                  <a:lnTo>
                    <a:pt x="23823" y="16993"/>
                  </a:lnTo>
                  <a:lnTo>
                    <a:pt x="23947" y="17323"/>
                  </a:lnTo>
                  <a:lnTo>
                    <a:pt x="24070" y="17981"/>
                  </a:lnTo>
                  <a:lnTo>
                    <a:pt x="24193" y="18639"/>
                  </a:lnTo>
                  <a:lnTo>
                    <a:pt x="24235" y="19339"/>
                  </a:lnTo>
                  <a:lnTo>
                    <a:pt x="24193" y="19873"/>
                  </a:lnTo>
                  <a:lnTo>
                    <a:pt x="24152" y="20408"/>
                  </a:lnTo>
                  <a:lnTo>
                    <a:pt x="24070" y="20943"/>
                  </a:lnTo>
                  <a:lnTo>
                    <a:pt x="23905" y="21437"/>
                  </a:lnTo>
                  <a:lnTo>
                    <a:pt x="23741" y="21807"/>
                  </a:lnTo>
                  <a:lnTo>
                    <a:pt x="23494" y="22178"/>
                  </a:lnTo>
                  <a:lnTo>
                    <a:pt x="23247" y="22507"/>
                  </a:lnTo>
                  <a:lnTo>
                    <a:pt x="22959" y="22795"/>
                  </a:lnTo>
                  <a:lnTo>
                    <a:pt x="22671" y="23042"/>
                  </a:lnTo>
                  <a:lnTo>
                    <a:pt x="22342" y="23288"/>
                  </a:lnTo>
                  <a:lnTo>
                    <a:pt x="21972" y="23494"/>
                  </a:lnTo>
                  <a:lnTo>
                    <a:pt x="21601" y="23700"/>
                  </a:lnTo>
                  <a:lnTo>
                    <a:pt x="21231" y="23865"/>
                  </a:lnTo>
                  <a:lnTo>
                    <a:pt x="20820" y="23988"/>
                  </a:lnTo>
                  <a:lnTo>
                    <a:pt x="20449" y="24070"/>
                  </a:lnTo>
                  <a:lnTo>
                    <a:pt x="20038" y="24153"/>
                  </a:lnTo>
                  <a:lnTo>
                    <a:pt x="19215" y="24194"/>
                  </a:lnTo>
                  <a:lnTo>
                    <a:pt x="18392" y="24194"/>
                  </a:lnTo>
                  <a:lnTo>
                    <a:pt x="17816" y="24153"/>
                  </a:lnTo>
                  <a:lnTo>
                    <a:pt x="17240" y="24029"/>
                  </a:lnTo>
                  <a:lnTo>
                    <a:pt x="16705" y="23865"/>
                  </a:lnTo>
                  <a:lnTo>
                    <a:pt x="16458" y="23741"/>
                  </a:lnTo>
                  <a:lnTo>
                    <a:pt x="16211" y="23618"/>
                  </a:lnTo>
                  <a:lnTo>
                    <a:pt x="15923" y="23412"/>
                  </a:lnTo>
                  <a:lnTo>
                    <a:pt x="15718" y="23206"/>
                  </a:lnTo>
                  <a:lnTo>
                    <a:pt x="15471" y="22959"/>
                  </a:lnTo>
                  <a:lnTo>
                    <a:pt x="15265" y="22712"/>
                  </a:lnTo>
                  <a:lnTo>
                    <a:pt x="14936" y="22136"/>
                  </a:lnTo>
                  <a:lnTo>
                    <a:pt x="14607" y="21560"/>
                  </a:lnTo>
                  <a:lnTo>
                    <a:pt x="14483" y="21272"/>
                  </a:lnTo>
                  <a:lnTo>
                    <a:pt x="14360" y="20902"/>
                  </a:lnTo>
                  <a:lnTo>
                    <a:pt x="14277" y="20491"/>
                  </a:lnTo>
                  <a:lnTo>
                    <a:pt x="14195" y="20120"/>
                  </a:lnTo>
                  <a:lnTo>
                    <a:pt x="14236" y="19791"/>
                  </a:lnTo>
                  <a:lnTo>
                    <a:pt x="14277" y="19709"/>
                  </a:lnTo>
                  <a:lnTo>
                    <a:pt x="14319" y="19627"/>
                  </a:lnTo>
                  <a:lnTo>
                    <a:pt x="14442" y="19627"/>
                  </a:lnTo>
                  <a:lnTo>
                    <a:pt x="14566" y="19668"/>
                  </a:lnTo>
                  <a:lnTo>
                    <a:pt x="14730" y="19791"/>
                  </a:lnTo>
                  <a:lnTo>
                    <a:pt x="14936" y="19956"/>
                  </a:lnTo>
                  <a:lnTo>
                    <a:pt x="15553" y="20614"/>
                  </a:lnTo>
                  <a:lnTo>
                    <a:pt x="16129" y="21272"/>
                  </a:lnTo>
                  <a:lnTo>
                    <a:pt x="16705" y="21890"/>
                  </a:lnTo>
                  <a:lnTo>
                    <a:pt x="17034" y="22178"/>
                  </a:lnTo>
                  <a:lnTo>
                    <a:pt x="17446" y="22466"/>
                  </a:lnTo>
                  <a:lnTo>
                    <a:pt x="17857" y="22712"/>
                  </a:lnTo>
                  <a:lnTo>
                    <a:pt x="18063" y="22795"/>
                  </a:lnTo>
                  <a:lnTo>
                    <a:pt x="18269" y="22877"/>
                  </a:lnTo>
                  <a:lnTo>
                    <a:pt x="18557" y="22877"/>
                  </a:lnTo>
                  <a:lnTo>
                    <a:pt x="18845" y="22836"/>
                  </a:lnTo>
                  <a:lnTo>
                    <a:pt x="19133" y="22795"/>
                  </a:lnTo>
                  <a:lnTo>
                    <a:pt x="19421" y="22712"/>
                  </a:lnTo>
                  <a:lnTo>
                    <a:pt x="19997" y="22507"/>
                  </a:lnTo>
                  <a:lnTo>
                    <a:pt x="20614" y="22260"/>
                  </a:lnTo>
                  <a:lnTo>
                    <a:pt x="21190" y="21972"/>
                  </a:lnTo>
                  <a:lnTo>
                    <a:pt x="21766" y="21643"/>
                  </a:lnTo>
                  <a:lnTo>
                    <a:pt x="22218" y="21355"/>
                  </a:lnTo>
                  <a:lnTo>
                    <a:pt x="22383" y="21149"/>
                  </a:lnTo>
                  <a:lnTo>
                    <a:pt x="22589" y="20943"/>
                  </a:lnTo>
                  <a:lnTo>
                    <a:pt x="22671" y="20779"/>
                  </a:lnTo>
                  <a:lnTo>
                    <a:pt x="22753" y="20573"/>
                  </a:lnTo>
                  <a:lnTo>
                    <a:pt x="22836" y="20162"/>
                  </a:lnTo>
                  <a:lnTo>
                    <a:pt x="22877" y="19668"/>
                  </a:lnTo>
                  <a:lnTo>
                    <a:pt x="22877" y="19215"/>
                  </a:lnTo>
                  <a:lnTo>
                    <a:pt x="22836" y="18721"/>
                  </a:lnTo>
                  <a:lnTo>
                    <a:pt x="22753" y="18269"/>
                  </a:lnTo>
                  <a:lnTo>
                    <a:pt x="22630" y="17816"/>
                  </a:lnTo>
                  <a:lnTo>
                    <a:pt x="22465" y="17364"/>
                  </a:lnTo>
                  <a:lnTo>
                    <a:pt x="22260" y="16911"/>
                  </a:lnTo>
                  <a:lnTo>
                    <a:pt x="21972" y="16541"/>
                  </a:lnTo>
                  <a:lnTo>
                    <a:pt x="21684" y="16129"/>
                  </a:lnTo>
                  <a:lnTo>
                    <a:pt x="21354" y="15800"/>
                  </a:lnTo>
                  <a:lnTo>
                    <a:pt x="21025" y="15471"/>
                  </a:lnTo>
                  <a:lnTo>
                    <a:pt x="20614" y="15183"/>
                  </a:lnTo>
                  <a:lnTo>
                    <a:pt x="20202" y="14977"/>
                  </a:lnTo>
                  <a:lnTo>
                    <a:pt x="19791" y="14772"/>
                  </a:lnTo>
                  <a:lnTo>
                    <a:pt x="19338" y="14607"/>
                  </a:lnTo>
                  <a:lnTo>
                    <a:pt x="18886" y="14484"/>
                  </a:lnTo>
                  <a:lnTo>
                    <a:pt x="18145" y="14319"/>
                  </a:lnTo>
                  <a:lnTo>
                    <a:pt x="17775" y="14237"/>
                  </a:lnTo>
                  <a:lnTo>
                    <a:pt x="17446" y="14113"/>
                  </a:lnTo>
                  <a:lnTo>
                    <a:pt x="17898" y="13990"/>
                  </a:lnTo>
                  <a:lnTo>
                    <a:pt x="18351" y="13949"/>
                  </a:lnTo>
                  <a:close/>
                  <a:moveTo>
                    <a:pt x="22424" y="1"/>
                  </a:move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506;p55">
              <a:extLst>
                <a:ext uri="{FF2B5EF4-FFF2-40B4-BE49-F238E27FC236}">
                  <a16:creationId xmlns:a16="http://schemas.microsoft.com/office/drawing/2014/main" id="{2C28AA65-60E8-4311-A213-9EE409EE6A54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fill="none" extrusionOk="0">
                  <a:moveTo>
                    <a:pt x="2634" y="29172"/>
                  </a:move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006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lnTo>
                    <a:pt x="22424" y="1"/>
                  </a:ln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507;p55">
              <a:extLst>
                <a:ext uri="{FF2B5EF4-FFF2-40B4-BE49-F238E27FC236}">
                  <a16:creationId xmlns:a16="http://schemas.microsoft.com/office/drawing/2014/main" id="{C42A13FA-3A3B-4A6F-A48A-DC80D33258A5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9505" y="2757"/>
                  </a:moveTo>
                  <a:lnTo>
                    <a:pt x="9505" y="2757"/>
                  </a:lnTo>
                  <a:lnTo>
                    <a:pt x="9628" y="3045"/>
                  </a:lnTo>
                  <a:lnTo>
                    <a:pt x="9752" y="3375"/>
                  </a:lnTo>
                  <a:lnTo>
                    <a:pt x="9875" y="4033"/>
                  </a:lnTo>
                  <a:lnTo>
                    <a:pt x="9998" y="4691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5925"/>
                  </a:lnTo>
                  <a:lnTo>
                    <a:pt x="9957" y="6460"/>
                  </a:lnTo>
                  <a:lnTo>
                    <a:pt x="9875" y="6995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546" y="7859"/>
                  </a:lnTo>
                  <a:lnTo>
                    <a:pt x="9299" y="8230"/>
                  </a:lnTo>
                  <a:lnTo>
                    <a:pt x="9052" y="8559"/>
                  </a:lnTo>
                  <a:lnTo>
                    <a:pt x="8764" y="8847"/>
                  </a:lnTo>
                  <a:lnTo>
                    <a:pt x="8476" y="9094"/>
                  </a:lnTo>
                  <a:lnTo>
                    <a:pt x="8147" y="9340"/>
                  </a:lnTo>
                  <a:lnTo>
                    <a:pt x="7777" y="9546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036" y="9917"/>
                  </a:lnTo>
                  <a:lnTo>
                    <a:pt x="6625" y="10040"/>
                  </a:lnTo>
                  <a:lnTo>
                    <a:pt x="6254" y="10122"/>
                  </a:lnTo>
                  <a:lnTo>
                    <a:pt x="5843" y="10205"/>
                  </a:lnTo>
                  <a:lnTo>
                    <a:pt x="5020" y="10246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3621" y="10205"/>
                  </a:lnTo>
                  <a:lnTo>
                    <a:pt x="3045" y="10081"/>
                  </a:lnTo>
                  <a:lnTo>
                    <a:pt x="2510" y="9917"/>
                  </a:lnTo>
                  <a:lnTo>
                    <a:pt x="2263" y="9793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1728" y="9464"/>
                  </a:lnTo>
                  <a:lnTo>
                    <a:pt x="1523" y="9258"/>
                  </a:lnTo>
                  <a:lnTo>
                    <a:pt x="1276" y="9011"/>
                  </a:lnTo>
                  <a:lnTo>
                    <a:pt x="1070" y="8764"/>
                  </a:lnTo>
                  <a:lnTo>
                    <a:pt x="741" y="8188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288" y="7324"/>
                  </a:lnTo>
                  <a:lnTo>
                    <a:pt x="165" y="6954"/>
                  </a:lnTo>
                  <a:lnTo>
                    <a:pt x="82" y="6543"/>
                  </a:lnTo>
                  <a:lnTo>
                    <a:pt x="0" y="6172"/>
                  </a:lnTo>
                  <a:lnTo>
                    <a:pt x="41" y="5843"/>
                  </a:lnTo>
                  <a:lnTo>
                    <a:pt x="82" y="5761"/>
                  </a:lnTo>
                  <a:lnTo>
                    <a:pt x="124" y="5679"/>
                  </a:lnTo>
                  <a:lnTo>
                    <a:pt x="247" y="5679"/>
                  </a:lnTo>
                  <a:lnTo>
                    <a:pt x="371" y="5720"/>
                  </a:lnTo>
                  <a:lnTo>
                    <a:pt x="535" y="5843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1358" y="6666"/>
                  </a:lnTo>
                  <a:lnTo>
                    <a:pt x="1934" y="7324"/>
                  </a:lnTo>
                  <a:lnTo>
                    <a:pt x="2510" y="7942"/>
                  </a:lnTo>
                  <a:lnTo>
                    <a:pt x="2839" y="8230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3662" y="8764"/>
                  </a:lnTo>
                  <a:lnTo>
                    <a:pt x="3868" y="8847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362" y="8929"/>
                  </a:lnTo>
                  <a:lnTo>
                    <a:pt x="4650" y="8888"/>
                  </a:lnTo>
                  <a:lnTo>
                    <a:pt x="4938" y="8847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802" y="8559"/>
                  </a:lnTo>
                  <a:lnTo>
                    <a:pt x="6419" y="8312"/>
                  </a:lnTo>
                  <a:lnTo>
                    <a:pt x="6995" y="8024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8023" y="7407"/>
                  </a:lnTo>
                  <a:lnTo>
                    <a:pt x="8188" y="720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476" y="6831"/>
                  </a:lnTo>
                  <a:lnTo>
                    <a:pt x="8558" y="6625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682" y="5720"/>
                  </a:lnTo>
                  <a:lnTo>
                    <a:pt x="8682" y="5267"/>
                  </a:lnTo>
                  <a:lnTo>
                    <a:pt x="8641" y="4773"/>
                  </a:lnTo>
                  <a:lnTo>
                    <a:pt x="8558" y="4321"/>
                  </a:lnTo>
                  <a:lnTo>
                    <a:pt x="8435" y="3868"/>
                  </a:lnTo>
                  <a:lnTo>
                    <a:pt x="8270" y="3416"/>
                  </a:lnTo>
                  <a:lnTo>
                    <a:pt x="8065" y="2963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489" y="2181"/>
                  </a:lnTo>
                  <a:lnTo>
                    <a:pt x="7159" y="1852"/>
                  </a:lnTo>
                  <a:lnTo>
                    <a:pt x="6830" y="1523"/>
                  </a:lnTo>
                  <a:lnTo>
                    <a:pt x="6419" y="1235"/>
                  </a:lnTo>
                  <a:lnTo>
                    <a:pt x="6007" y="1029"/>
                  </a:lnTo>
                  <a:lnTo>
                    <a:pt x="5596" y="824"/>
                  </a:lnTo>
                  <a:lnTo>
                    <a:pt x="5143" y="659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3950" y="371"/>
                  </a:lnTo>
                  <a:lnTo>
                    <a:pt x="3580" y="289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703" y="42"/>
                  </a:lnTo>
                  <a:lnTo>
                    <a:pt x="4156" y="1"/>
                  </a:lnTo>
                  <a:lnTo>
                    <a:pt x="4608" y="1"/>
                  </a:lnTo>
                  <a:lnTo>
                    <a:pt x="5061" y="1"/>
                  </a:lnTo>
                  <a:lnTo>
                    <a:pt x="5514" y="42"/>
                  </a:lnTo>
                  <a:lnTo>
                    <a:pt x="5966" y="124"/>
                  </a:lnTo>
                  <a:lnTo>
                    <a:pt x="6419" y="248"/>
                  </a:lnTo>
                  <a:lnTo>
                    <a:pt x="6871" y="412"/>
                  </a:lnTo>
                  <a:lnTo>
                    <a:pt x="7283" y="577"/>
                  </a:lnTo>
                  <a:lnTo>
                    <a:pt x="7694" y="824"/>
                  </a:lnTo>
                  <a:lnTo>
                    <a:pt x="8065" y="1070"/>
                  </a:lnTo>
                  <a:lnTo>
                    <a:pt x="8394" y="1317"/>
                  </a:lnTo>
                  <a:lnTo>
                    <a:pt x="8723" y="1646"/>
                  </a:lnTo>
                  <a:lnTo>
                    <a:pt x="9011" y="1976"/>
                  </a:lnTo>
                  <a:lnTo>
                    <a:pt x="9258" y="2346"/>
                  </a:lnTo>
                  <a:lnTo>
                    <a:pt x="9505" y="2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508;p55">
              <a:extLst>
                <a:ext uri="{FF2B5EF4-FFF2-40B4-BE49-F238E27FC236}">
                  <a16:creationId xmlns:a16="http://schemas.microsoft.com/office/drawing/2014/main" id="{8C1210A7-0BFB-46BF-862E-376EFFB9DE9F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704" y="6625"/>
                  </a:moveTo>
                  <a:lnTo>
                    <a:pt x="3704" y="6625"/>
                  </a:lnTo>
                  <a:lnTo>
                    <a:pt x="4239" y="5802"/>
                  </a:lnTo>
                  <a:lnTo>
                    <a:pt x="4815" y="5020"/>
                  </a:lnTo>
                  <a:lnTo>
                    <a:pt x="5432" y="4279"/>
                  </a:lnTo>
                  <a:lnTo>
                    <a:pt x="5761" y="3909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6625" y="3168"/>
                  </a:lnTo>
                  <a:lnTo>
                    <a:pt x="7201" y="2798"/>
                  </a:lnTo>
                  <a:lnTo>
                    <a:pt x="7777" y="2469"/>
                  </a:lnTo>
                  <a:lnTo>
                    <a:pt x="8394" y="2140"/>
                  </a:lnTo>
                  <a:lnTo>
                    <a:pt x="9011" y="1852"/>
                  </a:lnTo>
                  <a:lnTo>
                    <a:pt x="9629" y="1564"/>
                  </a:lnTo>
                  <a:lnTo>
                    <a:pt x="10328" y="1358"/>
                  </a:lnTo>
                  <a:lnTo>
                    <a:pt x="10986" y="1111"/>
                  </a:lnTo>
                  <a:lnTo>
                    <a:pt x="12344" y="782"/>
                  </a:lnTo>
                  <a:lnTo>
                    <a:pt x="13702" y="453"/>
                  </a:lnTo>
                  <a:lnTo>
                    <a:pt x="15060" y="206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1028" y="2922"/>
                  </a:lnTo>
                  <a:lnTo>
                    <a:pt x="10740" y="3168"/>
                  </a:lnTo>
                  <a:lnTo>
                    <a:pt x="10493" y="3415"/>
                  </a:lnTo>
                  <a:lnTo>
                    <a:pt x="10410" y="3539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287" y="4033"/>
                  </a:lnTo>
                  <a:lnTo>
                    <a:pt x="10328" y="4362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69" y="5308"/>
                  </a:lnTo>
                  <a:lnTo>
                    <a:pt x="10328" y="5473"/>
                  </a:lnTo>
                  <a:lnTo>
                    <a:pt x="10287" y="5637"/>
                  </a:lnTo>
                  <a:lnTo>
                    <a:pt x="10164" y="5761"/>
                  </a:lnTo>
                  <a:lnTo>
                    <a:pt x="10081" y="5884"/>
                  </a:lnTo>
                  <a:lnTo>
                    <a:pt x="9917" y="592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8970" y="4567"/>
                  </a:lnTo>
                  <a:lnTo>
                    <a:pt x="8477" y="4732"/>
                  </a:lnTo>
                  <a:lnTo>
                    <a:pt x="7983" y="4979"/>
                  </a:lnTo>
                  <a:lnTo>
                    <a:pt x="7571" y="5267"/>
                  </a:lnTo>
                  <a:lnTo>
                    <a:pt x="7160" y="5637"/>
                  </a:lnTo>
                  <a:lnTo>
                    <a:pt x="6831" y="6007"/>
                  </a:lnTo>
                  <a:lnTo>
                    <a:pt x="6543" y="6460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214" y="7242"/>
                  </a:lnTo>
                  <a:lnTo>
                    <a:pt x="6172" y="7571"/>
                  </a:lnTo>
                  <a:lnTo>
                    <a:pt x="6172" y="7859"/>
                  </a:lnTo>
                  <a:lnTo>
                    <a:pt x="6214" y="8147"/>
                  </a:lnTo>
                  <a:lnTo>
                    <a:pt x="6296" y="8435"/>
                  </a:lnTo>
                  <a:lnTo>
                    <a:pt x="6419" y="8682"/>
                  </a:lnTo>
                  <a:lnTo>
                    <a:pt x="6625" y="8888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584" y="9052"/>
                  </a:lnTo>
                  <a:lnTo>
                    <a:pt x="6296" y="9011"/>
                  </a:lnTo>
                  <a:lnTo>
                    <a:pt x="6008" y="8888"/>
                  </a:lnTo>
                  <a:lnTo>
                    <a:pt x="5720" y="8764"/>
                  </a:lnTo>
                  <a:lnTo>
                    <a:pt x="5514" y="8558"/>
                  </a:lnTo>
                  <a:lnTo>
                    <a:pt x="5308" y="8353"/>
                  </a:lnTo>
                  <a:lnTo>
                    <a:pt x="5144" y="8065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4691" y="7982"/>
                  </a:lnTo>
                  <a:lnTo>
                    <a:pt x="4362" y="8229"/>
                  </a:lnTo>
                  <a:lnTo>
                    <a:pt x="4074" y="8517"/>
                  </a:lnTo>
                  <a:lnTo>
                    <a:pt x="3827" y="8888"/>
                  </a:lnTo>
                  <a:lnTo>
                    <a:pt x="3622" y="9258"/>
                  </a:lnTo>
                  <a:lnTo>
                    <a:pt x="3416" y="9628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2305" y="12591"/>
                  </a:lnTo>
                  <a:lnTo>
                    <a:pt x="1523" y="14771"/>
                  </a:lnTo>
                  <a:lnTo>
                    <a:pt x="783" y="16952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1" y="18351"/>
                  </a:lnTo>
                  <a:lnTo>
                    <a:pt x="1" y="17528"/>
                  </a:lnTo>
                  <a:lnTo>
                    <a:pt x="1" y="16705"/>
                  </a:lnTo>
                  <a:lnTo>
                    <a:pt x="83" y="15882"/>
                  </a:lnTo>
                  <a:lnTo>
                    <a:pt x="207" y="15059"/>
                  </a:lnTo>
                  <a:lnTo>
                    <a:pt x="330" y="14236"/>
                  </a:lnTo>
                  <a:lnTo>
                    <a:pt x="536" y="13455"/>
                  </a:lnTo>
                  <a:lnTo>
                    <a:pt x="783" y="12632"/>
                  </a:lnTo>
                  <a:lnTo>
                    <a:pt x="1071" y="11850"/>
                  </a:lnTo>
                  <a:lnTo>
                    <a:pt x="1359" y="11068"/>
                  </a:lnTo>
                  <a:lnTo>
                    <a:pt x="1688" y="10286"/>
                  </a:lnTo>
                  <a:lnTo>
                    <a:pt x="2058" y="9546"/>
                  </a:lnTo>
                  <a:lnTo>
                    <a:pt x="2428" y="8805"/>
                  </a:lnTo>
                  <a:lnTo>
                    <a:pt x="2840" y="8065"/>
                  </a:lnTo>
                  <a:lnTo>
                    <a:pt x="3704" y="66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509;p55">
              <a:extLst>
                <a:ext uri="{FF2B5EF4-FFF2-40B4-BE49-F238E27FC236}">
                  <a16:creationId xmlns:a16="http://schemas.microsoft.com/office/drawing/2014/main" id="{388157C7-0C0D-486F-8392-A108CF829F70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510;p55">
              <a:extLst>
                <a:ext uri="{FF2B5EF4-FFF2-40B4-BE49-F238E27FC236}">
                  <a16:creationId xmlns:a16="http://schemas.microsoft.com/office/drawing/2014/main" id="{1A6ED1EF-BDCD-4D43-8B63-D82883C9F745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0736" y="1194"/>
                  </a:move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5019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lnTo>
                    <a:pt x="31106" y="0"/>
                  </a:ln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511;p55">
              <a:extLst>
                <a:ext uri="{FF2B5EF4-FFF2-40B4-BE49-F238E27FC236}">
                  <a16:creationId xmlns:a16="http://schemas.microsoft.com/office/drawing/2014/main" id="{1F84CE38-CE03-4BA7-B5FF-85ECE5A64FBB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512;p55">
              <a:extLst>
                <a:ext uri="{FF2B5EF4-FFF2-40B4-BE49-F238E27FC236}">
                  <a16:creationId xmlns:a16="http://schemas.microsoft.com/office/drawing/2014/main" id="{314E273F-E9E3-4F38-81B9-4D0A7D885293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1106" y="0"/>
                  </a:moveTo>
                  <a:lnTo>
                    <a:pt x="31106" y="0"/>
                  </a:lnTo>
                  <a:lnTo>
                    <a:pt x="31106" y="0"/>
                  </a:ln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513;p55">
              <a:extLst>
                <a:ext uri="{FF2B5EF4-FFF2-40B4-BE49-F238E27FC236}">
                  <a16:creationId xmlns:a16="http://schemas.microsoft.com/office/drawing/2014/main" id="{078743F4-F069-4807-B1C2-C4AE136B6AB9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514;p55">
              <a:extLst>
                <a:ext uri="{FF2B5EF4-FFF2-40B4-BE49-F238E27FC236}">
                  <a16:creationId xmlns:a16="http://schemas.microsoft.com/office/drawing/2014/main" id="{A1DF35D1-D82F-483C-941D-E9F2060FF386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087" y="10451"/>
                  </a:move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515;p55">
              <a:extLst>
                <a:ext uri="{FF2B5EF4-FFF2-40B4-BE49-F238E27FC236}">
                  <a16:creationId xmlns:a16="http://schemas.microsoft.com/office/drawing/2014/main" id="{05D26A01-1050-4985-A2C2-0BC2AC58D9C1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516;p55">
              <a:extLst>
                <a:ext uri="{FF2B5EF4-FFF2-40B4-BE49-F238E27FC236}">
                  <a16:creationId xmlns:a16="http://schemas.microsoft.com/office/drawing/2014/main" id="{E9FC055E-63AC-434C-97F0-EF7F0C49CAAE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16376" y="0"/>
                  </a:move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517;p55">
              <a:extLst>
                <a:ext uri="{FF2B5EF4-FFF2-40B4-BE49-F238E27FC236}">
                  <a16:creationId xmlns:a16="http://schemas.microsoft.com/office/drawing/2014/main" id="{C07A9058-DDDE-4D8E-8226-46C19A8AA22E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156" y="1"/>
                  </a:moveTo>
                  <a:lnTo>
                    <a:pt x="3703" y="42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518;p55">
              <a:extLst>
                <a:ext uri="{FF2B5EF4-FFF2-40B4-BE49-F238E27FC236}">
                  <a16:creationId xmlns:a16="http://schemas.microsoft.com/office/drawing/2014/main" id="{1B61E822-45FB-4F2E-8DA5-BE4B3815B3F7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91" y="536"/>
                  </a:move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lnTo>
                    <a:pt x="4608" y="1"/>
                  </a:lnTo>
                  <a:lnTo>
                    <a:pt x="4156" y="1"/>
                  </a:lnTo>
                  <a:lnTo>
                    <a:pt x="3703" y="42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519;p55">
              <a:extLst>
                <a:ext uri="{FF2B5EF4-FFF2-40B4-BE49-F238E27FC236}">
                  <a16:creationId xmlns:a16="http://schemas.microsoft.com/office/drawing/2014/main" id="{D9EDB872-F3A6-488B-8239-61E4D103B292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608" y="1"/>
                  </a:moveTo>
                  <a:lnTo>
                    <a:pt x="3950" y="42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520;p55">
              <a:extLst>
                <a:ext uri="{FF2B5EF4-FFF2-40B4-BE49-F238E27FC236}">
                  <a16:creationId xmlns:a16="http://schemas.microsoft.com/office/drawing/2014/main" id="{5FF3118B-A933-4B94-A060-78B2701A7E39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08" y="1"/>
                  </a:moveTo>
                  <a:lnTo>
                    <a:pt x="4608" y="1"/>
                  </a:lnTo>
                  <a:lnTo>
                    <a:pt x="4608" y="1"/>
                  </a:lnTo>
                  <a:lnTo>
                    <a:pt x="4608" y="1"/>
                  </a:lnTo>
                  <a:lnTo>
                    <a:pt x="3950" y="42"/>
                  </a:lnTo>
                  <a:lnTo>
                    <a:pt x="3292" y="124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4691" y="10246"/>
                  </a:lnTo>
                  <a:lnTo>
                    <a:pt x="4691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" name="земля">
            <a:extLst>
              <a:ext uri="{FF2B5EF4-FFF2-40B4-BE49-F238E27FC236}">
                <a16:creationId xmlns:a16="http://schemas.microsoft.com/office/drawing/2014/main" id="{90EF7C57-1A6C-4D88-9334-C8AFA7DB304F}"/>
              </a:ext>
            </a:extLst>
          </p:cNvPr>
          <p:cNvGrpSpPr/>
          <p:nvPr/>
        </p:nvGrpSpPr>
        <p:grpSpPr>
          <a:xfrm>
            <a:off x="411479" y="1008853"/>
            <a:ext cx="3380613" cy="3380613"/>
            <a:chOff x="6235575" y="1517500"/>
            <a:chExt cx="1169700" cy="1169700"/>
          </a:xfrm>
        </p:grpSpPr>
        <p:sp>
          <p:nvSpPr>
            <p:cNvPr id="147" name="Google Shape;1338;p53">
              <a:extLst>
                <a:ext uri="{FF2B5EF4-FFF2-40B4-BE49-F238E27FC236}">
                  <a16:creationId xmlns:a16="http://schemas.microsoft.com/office/drawing/2014/main" id="{B7B35052-4F10-4516-A483-25DE827EBE2F}"/>
                </a:ext>
              </a:extLst>
            </p:cNvPr>
            <p:cNvSpPr/>
            <p:nvPr/>
          </p:nvSpPr>
          <p:spPr>
            <a:xfrm>
              <a:off x="6235575" y="1517500"/>
              <a:ext cx="1169700" cy="1169700"/>
            </a:xfrm>
            <a:prstGeom prst="ellipse">
              <a:avLst/>
            </a:prstGeom>
            <a:solidFill>
              <a:srgbClr val="FFFFFF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8" name="Google Shape;1339;p53">
              <a:extLst>
                <a:ext uri="{FF2B5EF4-FFF2-40B4-BE49-F238E27FC236}">
                  <a16:creationId xmlns:a16="http://schemas.microsoft.com/office/drawing/2014/main" id="{619380F1-FD0C-4AF6-AD14-AE28AEA744B5}"/>
                </a:ext>
              </a:extLst>
            </p:cNvPr>
            <p:cNvGrpSpPr/>
            <p:nvPr/>
          </p:nvGrpSpPr>
          <p:grpSpPr>
            <a:xfrm>
              <a:off x="6346992" y="1630180"/>
              <a:ext cx="946870" cy="944240"/>
              <a:chOff x="4714649" y="883575"/>
              <a:chExt cx="1125351" cy="1122225"/>
            </a:xfrm>
          </p:grpSpPr>
          <p:sp>
            <p:nvSpPr>
              <p:cNvPr id="149" name="Google Shape;1340;p53">
                <a:extLst>
                  <a:ext uri="{FF2B5EF4-FFF2-40B4-BE49-F238E27FC236}">
                    <a16:creationId xmlns:a16="http://schemas.microsoft.com/office/drawing/2014/main" id="{5D0173EF-136C-404A-BBA8-FC87071E450A}"/>
                  </a:ext>
                </a:extLst>
              </p:cNvPr>
              <p:cNvSpPr/>
              <p:nvPr/>
            </p:nvSpPr>
            <p:spPr>
              <a:xfrm>
                <a:off x="471877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20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27" y="2716"/>
                    </a:lnTo>
                    <a:lnTo>
                      <a:pt x="10821" y="3250"/>
                    </a:lnTo>
                    <a:lnTo>
                      <a:pt x="9875" y="3868"/>
                    </a:lnTo>
                    <a:lnTo>
                      <a:pt x="9011" y="4485"/>
                    </a:lnTo>
                    <a:lnTo>
                      <a:pt x="8147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44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47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47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44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47" y="39746"/>
                    </a:lnTo>
                    <a:lnTo>
                      <a:pt x="9011" y="40404"/>
                    </a:lnTo>
                    <a:lnTo>
                      <a:pt x="9875" y="41021"/>
                    </a:lnTo>
                    <a:lnTo>
                      <a:pt x="10821" y="41638"/>
                    </a:lnTo>
                    <a:lnTo>
                      <a:pt x="11727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20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20" y="44148"/>
                    </a:lnTo>
                    <a:lnTo>
                      <a:pt x="29090" y="43860"/>
                    </a:lnTo>
                    <a:lnTo>
                      <a:pt x="30159" y="43490"/>
                    </a:lnTo>
                    <a:lnTo>
                      <a:pt x="31147" y="43120"/>
                    </a:lnTo>
                    <a:lnTo>
                      <a:pt x="32134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33" y="33121"/>
                    </a:lnTo>
                    <a:lnTo>
                      <a:pt x="42626" y="32175"/>
                    </a:lnTo>
                    <a:lnTo>
                      <a:pt x="43079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25" y="24728"/>
                    </a:lnTo>
                    <a:lnTo>
                      <a:pt x="44807" y="23576"/>
                    </a:lnTo>
                    <a:lnTo>
                      <a:pt x="44848" y="22424"/>
                    </a:lnTo>
                    <a:lnTo>
                      <a:pt x="44807" y="21272"/>
                    </a:lnTo>
                    <a:lnTo>
                      <a:pt x="44725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079" y="13701"/>
                    </a:lnTo>
                    <a:lnTo>
                      <a:pt x="42626" y="12714"/>
                    </a:lnTo>
                    <a:lnTo>
                      <a:pt x="42133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34" y="2222"/>
                    </a:lnTo>
                    <a:lnTo>
                      <a:pt x="31147" y="1769"/>
                    </a:lnTo>
                    <a:lnTo>
                      <a:pt x="30159" y="1358"/>
                    </a:lnTo>
                    <a:lnTo>
                      <a:pt x="29090" y="1029"/>
                    </a:lnTo>
                    <a:lnTo>
                      <a:pt x="28020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341;p53">
                <a:extLst>
                  <a:ext uri="{FF2B5EF4-FFF2-40B4-BE49-F238E27FC236}">
                    <a16:creationId xmlns:a16="http://schemas.microsoft.com/office/drawing/2014/main" id="{CD76021D-16D6-4568-B18E-7827A7336D66}"/>
                  </a:ext>
                </a:extLst>
              </p:cNvPr>
              <p:cNvSpPr/>
              <p:nvPr/>
            </p:nvSpPr>
            <p:spPr>
              <a:xfrm>
                <a:off x="4730075" y="1107800"/>
                <a:ext cx="504050" cy="895950"/>
              </a:xfrm>
              <a:custGeom>
                <a:avLst/>
                <a:gdLst/>
                <a:ahLst/>
                <a:cxnLst/>
                <a:rect l="l" t="t" r="r" b="b"/>
                <a:pathLst>
                  <a:path w="20162" h="35838" extrusionOk="0">
                    <a:moveTo>
                      <a:pt x="3910" y="1"/>
                    </a:moveTo>
                    <a:lnTo>
                      <a:pt x="3251" y="906"/>
                    </a:lnTo>
                    <a:lnTo>
                      <a:pt x="2634" y="1893"/>
                    </a:lnTo>
                    <a:lnTo>
                      <a:pt x="2058" y="2881"/>
                    </a:lnTo>
                    <a:lnTo>
                      <a:pt x="1523" y="3909"/>
                    </a:lnTo>
                    <a:lnTo>
                      <a:pt x="1071" y="4938"/>
                    </a:lnTo>
                    <a:lnTo>
                      <a:pt x="659" y="6049"/>
                    </a:lnTo>
                    <a:lnTo>
                      <a:pt x="289" y="7119"/>
                    </a:lnTo>
                    <a:lnTo>
                      <a:pt x="1" y="8229"/>
                    </a:lnTo>
                    <a:lnTo>
                      <a:pt x="536" y="8847"/>
                    </a:lnTo>
                    <a:lnTo>
                      <a:pt x="1030" y="9464"/>
                    </a:lnTo>
                    <a:lnTo>
                      <a:pt x="1441" y="10081"/>
                    </a:lnTo>
                    <a:lnTo>
                      <a:pt x="1606" y="10328"/>
                    </a:lnTo>
                    <a:lnTo>
                      <a:pt x="1647" y="10534"/>
                    </a:lnTo>
                    <a:lnTo>
                      <a:pt x="1688" y="10986"/>
                    </a:lnTo>
                    <a:lnTo>
                      <a:pt x="1688" y="11686"/>
                    </a:lnTo>
                    <a:lnTo>
                      <a:pt x="1647" y="13496"/>
                    </a:lnTo>
                    <a:lnTo>
                      <a:pt x="1606" y="15265"/>
                    </a:lnTo>
                    <a:lnTo>
                      <a:pt x="1606" y="15882"/>
                    </a:lnTo>
                    <a:lnTo>
                      <a:pt x="1647" y="16170"/>
                    </a:lnTo>
                    <a:lnTo>
                      <a:pt x="2387" y="18228"/>
                    </a:lnTo>
                    <a:lnTo>
                      <a:pt x="2881" y="19585"/>
                    </a:lnTo>
                    <a:lnTo>
                      <a:pt x="3087" y="20120"/>
                    </a:lnTo>
                    <a:lnTo>
                      <a:pt x="3251" y="20491"/>
                    </a:lnTo>
                    <a:lnTo>
                      <a:pt x="4445" y="22424"/>
                    </a:lnTo>
                    <a:lnTo>
                      <a:pt x="5144" y="23494"/>
                    </a:lnTo>
                    <a:lnTo>
                      <a:pt x="5555" y="24111"/>
                    </a:lnTo>
                    <a:lnTo>
                      <a:pt x="5720" y="24317"/>
                    </a:lnTo>
                    <a:lnTo>
                      <a:pt x="5967" y="24728"/>
                    </a:lnTo>
                    <a:lnTo>
                      <a:pt x="6749" y="25839"/>
                    </a:lnTo>
                    <a:lnTo>
                      <a:pt x="7160" y="26457"/>
                    </a:lnTo>
                    <a:lnTo>
                      <a:pt x="7613" y="27033"/>
                    </a:lnTo>
                    <a:lnTo>
                      <a:pt x="8024" y="27485"/>
                    </a:lnTo>
                    <a:lnTo>
                      <a:pt x="8230" y="27650"/>
                    </a:lnTo>
                    <a:lnTo>
                      <a:pt x="8394" y="27773"/>
                    </a:lnTo>
                    <a:lnTo>
                      <a:pt x="8559" y="27897"/>
                    </a:lnTo>
                    <a:lnTo>
                      <a:pt x="8724" y="28061"/>
                    </a:lnTo>
                    <a:lnTo>
                      <a:pt x="9053" y="28431"/>
                    </a:lnTo>
                    <a:lnTo>
                      <a:pt x="9341" y="28843"/>
                    </a:lnTo>
                    <a:lnTo>
                      <a:pt x="9629" y="29295"/>
                    </a:lnTo>
                    <a:lnTo>
                      <a:pt x="9999" y="30036"/>
                    </a:lnTo>
                    <a:lnTo>
                      <a:pt x="10123" y="30365"/>
                    </a:lnTo>
                    <a:lnTo>
                      <a:pt x="10205" y="30489"/>
                    </a:lnTo>
                    <a:lnTo>
                      <a:pt x="10287" y="30818"/>
                    </a:lnTo>
                    <a:lnTo>
                      <a:pt x="10328" y="31024"/>
                    </a:lnTo>
                    <a:lnTo>
                      <a:pt x="10328" y="31270"/>
                    </a:lnTo>
                    <a:lnTo>
                      <a:pt x="10246" y="31558"/>
                    </a:lnTo>
                    <a:lnTo>
                      <a:pt x="10123" y="31805"/>
                    </a:lnTo>
                    <a:lnTo>
                      <a:pt x="9793" y="32422"/>
                    </a:lnTo>
                    <a:lnTo>
                      <a:pt x="10987" y="33122"/>
                    </a:lnTo>
                    <a:lnTo>
                      <a:pt x="12180" y="33739"/>
                    </a:lnTo>
                    <a:lnTo>
                      <a:pt x="13455" y="34274"/>
                    </a:lnTo>
                    <a:lnTo>
                      <a:pt x="14731" y="34768"/>
                    </a:lnTo>
                    <a:lnTo>
                      <a:pt x="16047" y="35138"/>
                    </a:lnTo>
                    <a:lnTo>
                      <a:pt x="17364" y="35467"/>
                    </a:lnTo>
                    <a:lnTo>
                      <a:pt x="18722" y="35714"/>
                    </a:lnTo>
                    <a:lnTo>
                      <a:pt x="20080" y="35837"/>
                    </a:lnTo>
                    <a:lnTo>
                      <a:pt x="19709" y="33328"/>
                    </a:lnTo>
                    <a:lnTo>
                      <a:pt x="19462" y="31764"/>
                    </a:lnTo>
                    <a:lnTo>
                      <a:pt x="19586" y="30900"/>
                    </a:lnTo>
                    <a:lnTo>
                      <a:pt x="19833" y="29337"/>
                    </a:lnTo>
                    <a:lnTo>
                      <a:pt x="20080" y="27691"/>
                    </a:lnTo>
                    <a:lnTo>
                      <a:pt x="20162" y="26703"/>
                    </a:lnTo>
                    <a:lnTo>
                      <a:pt x="20121" y="26415"/>
                    </a:lnTo>
                    <a:lnTo>
                      <a:pt x="19915" y="26004"/>
                    </a:lnTo>
                    <a:lnTo>
                      <a:pt x="19668" y="25469"/>
                    </a:lnTo>
                    <a:lnTo>
                      <a:pt x="19380" y="24934"/>
                    </a:lnTo>
                    <a:lnTo>
                      <a:pt x="19051" y="24399"/>
                    </a:lnTo>
                    <a:lnTo>
                      <a:pt x="18722" y="23906"/>
                    </a:lnTo>
                    <a:lnTo>
                      <a:pt x="18393" y="23535"/>
                    </a:lnTo>
                    <a:lnTo>
                      <a:pt x="18146" y="23288"/>
                    </a:lnTo>
                    <a:lnTo>
                      <a:pt x="18063" y="23206"/>
                    </a:lnTo>
                    <a:lnTo>
                      <a:pt x="17940" y="23042"/>
                    </a:lnTo>
                    <a:lnTo>
                      <a:pt x="17652" y="22548"/>
                    </a:lnTo>
                    <a:lnTo>
                      <a:pt x="17405" y="21972"/>
                    </a:lnTo>
                    <a:lnTo>
                      <a:pt x="17117" y="21272"/>
                    </a:lnTo>
                    <a:lnTo>
                      <a:pt x="16623" y="19873"/>
                    </a:lnTo>
                    <a:lnTo>
                      <a:pt x="16294" y="18721"/>
                    </a:lnTo>
                    <a:lnTo>
                      <a:pt x="16212" y="18228"/>
                    </a:lnTo>
                    <a:lnTo>
                      <a:pt x="16212" y="17734"/>
                    </a:lnTo>
                    <a:lnTo>
                      <a:pt x="16253" y="17240"/>
                    </a:lnTo>
                    <a:lnTo>
                      <a:pt x="16377" y="16705"/>
                    </a:lnTo>
                    <a:lnTo>
                      <a:pt x="16582" y="15800"/>
                    </a:lnTo>
                    <a:lnTo>
                      <a:pt x="16747" y="15142"/>
                    </a:lnTo>
                    <a:lnTo>
                      <a:pt x="16953" y="14566"/>
                    </a:lnTo>
                    <a:lnTo>
                      <a:pt x="17241" y="13743"/>
                    </a:lnTo>
                    <a:lnTo>
                      <a:pt x="17529" y="12838"/>
                    </a:lnTo>
                    <a:lnTo>
                      <a:pt x="17817" y="11974"/>
                    </a:lnTo>
                    <a:lnTo>
                      <a:pt x="17899" y="11562"/>
                    </a:lnTo>
                    <a:lnTo>
                      <a:pt x="17940" y="11274"/>
                    </a:lnTo>
                    <a:lnTo>
                      <a:pt x="17899" y="11027"/>
                    </a:lnTo>
                    <a:lnTo>
                      <a:pt x="17817" y="10863"/>
                    </a:lnTo>
                    <a:lnTo>
                      <a:pt x="17693" y="10698"/>
                    </a:lnTo>
                    <a:lnTo>
                      <a:pt x="17529" y="10616"/>
                    </a:lnTo>
                    <a:lnTo>
                      <a:pt x="17282" y="10575"/>
                    </a:lnTo>
                    <a:lnTo>
                      <a:pt x="16953" y="10575"/>
                    </a:lnTo>
                    <a:lnTo>
                      <a:pt x="16665" y="10534"/>
                    </a:lnTo>
                    <a:lnTo>
                      <a:pt x="16418" y="10492"/>
                    </a:lnTo>
                    <a:lnTo>
                      <a:pt x="16171" y="10410"/>
                    </a:lnTo>
                    <a:lnTo>
                      <a:pt x="16006" y="10287"/>
                    </a:lnTo>
                    <a:lnTo>
                      <a:pt x="15842" y="10122"/>
                    </a:lnTo>
                    <a:lnTo>
                      <a:pt x="15718" y="9875"/>
                    </a:lnTo>
                    <a:lnTo>
                      <a:pt x="15554" y="9587"/>
                    </a:lnTo>
                    <a:lnTo>
                      <a:pt x="15430" y="9258"/>
                    </a:lnTo>
                    <a:lnTo>
                      <a:pt x="15348" y="9052"/>
                    </a:lnTo>
                    <a:lnTo>
                      <a:pt x="15224" y="8888"/>
                    </a:lnTo>
                    <a:lnTo>
                      <a:pt x="15060" y="8764"/>
                    </a:lnTo>
                    <a:lnTo>
                      <a:pt x="14895" y="8641"/>
                    </a:lnTo>
                    <a:lnTo>
                      <a:pt x="14443" y="8476"/>
                    </a:lnTo>
                    <a:lnTo>
                      <a:pt x="13990" y="8353"/>
                    </a:lnTo>
                    <a:lnTo>
                      <a:pt x="13085" y="8188"/>
                    </a:lnTo>
                    <a:lnTo>
                      <a:pt x="12715" y="8147"/>
                    </a:lnTo>
                    <a:lnTo>
                      <a:pt x="12509" y="8065"/>
                    </a:lnTo>
                    <a:lnTo>
                      <a:pt x="11892" y="7818"/>
                    </a:lnTo>
                    <a:lnTo>
                      <a:pt x="10822" y="7407"/>
                    </a:lnTo>
                    <a:lnTo>
                      <a:pt x="8888" y="6748"/>
                    </a:lnTo>
                    <a:lnTo>
                      <a:pt x="8600" y="6625"/>
                    </a:lnTo>
                    <a:lnTo>
                      <a:pt x="8271" y="6378"/>
                    </a:lnTo>
                    <a:lnTo>
                      <a:pt x="7489" y="5802"/>
                    </a:lnTo>
                    <a:lnTo>
                      <a:pt x="6584" y="5102"/>
                    </a:lnTo>
                    <a:lnTo>
                      <a:pt x="6090" y="4773"/>
                    </a:lnTo>
                    <a:lnTo>
                      <a:pt x="5638" y="4526"/>
                    </a:lnTo>
                    <a:lnTo>
                      <a:pt x="5226" y="4280"/>
                    </a:lnTo>
                    <a:lnTo>
                      <a:pt x="4897" y="3992"/>
                    </a:lnTo>
                    <a:lnTo>
                      <a:pt x="4650" y="3704"/>
                    </a:lnTo>
                    <a:lnTo>
                      <a:pt x="4486" y="3457"/>
                    </a:lnTo>
                    <a:lnTo>
                      <a:pt x="4403" y="3210"/>
                    </a:lnTo>
                    <a:lnTo>
                      <a:pt x="4362" y="3004"/>
                    </a:lnTo>
                    <a:lnTo>
                      <a:pt x="4321" y="2840"/>
                    </a:lnTo>
                    <a:lnTo>
                      <a:pt x="4403" y="2634"/>
                    </a:lnTo>
                    <a:lnTo>
                      <a:pt x="4445" y="2387"/>
                    </a:lnTo>
                    <a:lnTo>
                      <a:pt x="4527" y="2058"/>
                    </a:lnTo>
                    <a:lnTo>
                      <a:pt x="4527" y="1687"/>
                    </a:lnTo>
                    <a:lnTo>
                      <a:pt x="4445" y="1235"/>
                    </a:lnTo>
                    <a:lnTo>
                      <a:pt x="4321" y="741"/>
                    </a:lnTo>
                    <a:lnTo>
                      <a:pt x="4198" y="494"/>
                    </a:lnTo>
                    <a:lnTo>
                      <a:pt x="4033" y="206"/>
                    </a:lnTo>
                    <a:lnTo>
                      <a:pt x="3910" y="1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342;p53">
                <a:extLst>
                  <a:ext uri="{FF2B5EF4-FFF2-40B4-BE49-F238E27FC236}">
                    <a16:creationId xmlns:a16="http://schemas.microsoft.com/office/drawing/2014/main" id="{2073306D-9196-4E8B-A9FE-9EE9548EBABD}"/>
                  </a:ext>
                </a:extLst>
              </p:cNvPr>
              <p:cNvSpPr/>
              <p:nvPr/>
            </p:nvSpPr>
            <p:spPr>
              <a:xfrm>
                <a:off x="5004725" y="884600"/>
                <a:ext cx="7859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1436" h="44848" extrusionOk="0">
                    <a:moveTo>
                      <a:pt x="10781" y="0"/>
                    </a:moveTo>
                    <a:lnTo>
                      <a:pt x="10986" y="370"/>
                    </a:lnTo>
                    <a:lnTo>
                      <a:pt x="11357" y="782"/>
                    </a:lnTo>
                    <a:lnTo>
                      <a:pt x="11768" y="1152"/>
                    </a:lnTo>
                    <a:lnTo>
                      <a:pt x="11933" y="1358"/>
                    </a:lnTo>
                    <a:lnTo>
                      <a:pt x="12097" y="1564"/>
                    </a:lnTo>
                    <a:lnTo>
                      <a:pt x="12179" y="1769"/>
                    </a:lnTo>
                    <a:lnTo>
                      <a:pt x="12262" y="2057"/>
                    </a:lnTo>
                    <a:lnTo>
                      <a:pt x="12385" y="2798"/>
                    </a:lnTo>
                    <a:lnTo>
                      <a:pt x="12591" y="3868"/>
                    </a:lnTo>
                    <a:lnTo>
                      <a:pt x="12797" y="4855"/>
                    </a:lnTo>
                    <a:lnTo>
                      <a:pt x="12838" y="5226"/>
                    </a:lnTo>
                    <a:lnTo>
                      <a:pt x="12797" y="5431"/>
                    </a:lnTo>
                    <a:lnTo>
                      <a:pt x="12509" y="5925"/>
                    </a:lnTo>
                    <a:lnTo>
                      <a:pt x="12015" y="6666"/>
                    </a:lnTo>
                    <a:lnTo>
                      <a:pt x="11357" y="7447"/>
                    </a:lnTo>
                    <a:lnTo>
                      <a:pt x="11069" y="7818"/>
                    </a:lnTo>
                    <a:lnTo>
                      <a:pt x="10781" y="8106"/>
                    </a:lnTo>
                    <a:lnTo>
                      <a:pt x="10534" y="8353"/>
                    </a:lnTo>
                    <a:lnTo>
                      <a:pt x="10287" y="8641"/>
                    </a:lnTo>
                    <a:lnTo>
                      <a:pt x="9875" y="9175"/>
                    </a:lnTo>
                    <a:lnTo>
                      <a:pt x="9711" y="9422"/>
                    </a:lnTo>
                    <a:lnTo>
                      <a:pt x="9505" y="9628"/>
                    </a:lnTo>
                    <a:lnTo>
                      <a:pt x="9340" y="9793"/>
                    </a:lnTo>
                    <a:lnTo>
                      <a:pt x="9176" y="9834"/>
                    </a:lnTo>
                    <a:lnTo>
                      <a:pt x="8929" y="9875"/>
                    </a:lnTo>
                    <a:lnTo>
                      <a:pt x="8518" y="10039"/>
                    </a:lnTo>
                    <a:lnTo>
                      <a:pt x="7448" y="10451"/>
                    </a:lnTo>
                    <a:lnTo>
                      <a:pt x="6337" y="10945"/>
                    </a:lnTo>
                    <a:lnTo>
                      <a:pt x="5637" y="11233"/>
                    </a:lnTo>
                    <a:lnTo>
                      <a:pt x="5432" y="11233"/>
                    </a:lnTo>
                    <a:lnTo>
                      <a:pt x="5103" y="11274"/>
                    </a:lnTo>
                    <a:lnTo>
                      <a:pt x="4403" y="11233"/>
                    </a:lnTo>
                    <a:lnTo>
                      <a:pt x="3704" y="11191"/>
                    </a:lnTo>
                    <a:lnTo>
                      <a:pt x="3416" y="11191"/>
                    </a:lnTo>
                    <a:lnTo>
                      <a:pt x="3210" y="11233"/>
                    </a:lnTo>
                    <a:lnTo>
                      <a:pt x="3004" y="11274"/>
                    </a:lnTo>
                    <a:lnTo>
                      <a:pt x="2181" y="11274"/>
                    </a:lnTo>
                    <a:lnTo>
                      <a:pt x="1317" y="11233"/>
                    </a:lnTo>
                    <a:lnTo>
                      <a:pt x="1194" y="11274"/>
                    </a:lnTo>
                    <a:lnTo>
                      <a:pt x="988" y="11397"/>
                    </a:lnTo>
                    <a:lnTo>
                      <a:pt x="577" y="11809"/>
                    </a:lnTo>
                    <a:lnTo>
                      <a:pt x="1" y="12385"/>
                    </a:lnTo>
                    <a:lnTo>
                      <a:pt x="1" y="13660"/>
                    </a:lnTo>
                    <a:lnTo>
                      <a:pt x="2222" y="13742"/>
                    </a:lnTo>
                    <a:lnTo>
                      <a:pt x="2346" y="13701"/>
                    </a:lnTo>
                    <a:lnTo>
                      <a:pt x="2469" y="13660"/>
                    </a:lnTo>
                    <a:lnTo>
                      <a:pt x="2716" y="13496"/>
                    </a:lnTo>
                    <a:lnTo>
                      <a:pt x="2881" y="13290"/>
                    </a:lnTo>
                    <a:lnTo>
                      <a:pt x="3045" y="13043"/>
                    </a:lnTo>
                    <a:lnTo>
                      <a:pt x="3210" y="12920"/>
                    </a:lnTo>
                    <a:lnTo>
                      <a:pt x="3416" y="12796"/>
                    </a:lnTo>
                    <a:lnTo>
                      <a:pt x="3950" y="12632"/>
                    </a:lnTo>
                    <a:lnTo>
                      <a:pt x="4527" y="12467"/>
                    </a:lnTo>
                    <a:lnTo>
                      <a:pt x="4938" y="12385"/>
                    </a:lnTo>
                    <a:lnTo>
                      <a:pt x="5061" y="12385"/>
                    </a:lnTo>
                    <a:lnTo>
                      <a:pt x="5144" y="12426"/>
                    </a:lnTo>
                    <a:lnTo>
                      <a:pt x="5226" y="12508"/>
                    </a:lnTo>
                    <a:lnTo>
                      <a:pt x="5308" y="12590"/>
                    </a:lnTo>
                    <a:lnTo>
                      <a:pt x="5432" y="12837"/>
                    </a:lnTo>
                    <a:lnTo>
                      <a:pt x="5514" y="12961"/>
                    </a:lnTo>
                    <a:lnTo>
                      <a:pt x="5637" y="13043"/>
                    </a:lnTo>
                    <a:lnTo>
                      <a:pt x="5761" y="13166"/>
                    </a:lnTo>
                    <a:lnTo>
                      <a:pt x="5884" y="13413"/>
                    </a:lnTo>
                    <a:lnTo>
                      <a:pt x="6172" y="14072"/>
                    </a:lnTo>
                    <a:lnTo>
                      <a:pt x="6378" y="14771"/>
                    </a:lnTo>
                    <a:lnTo>
                      <a:pt x="6460" y="15265"/>
                    </a:lnTo>
                    <a:lnTo>
                      <a:pt x="6501" y="15882"/>
                    </a:lnTo>
                    <a:lnTo>
                      <a:pt x="6501" y="16952"/>
                    </a:lnTo>
                    <a:lnTo>
                      <a:pt x="6460" y="18803"/>
                    </a:lnTo>
                    <a:lnTo>
                      <a:pt x="6501" y="19132"/>
                    </a:lnTo>
                    <a:lnTo>
                      <a:pt x="6543" y="19256"/>
                    </a:lnTo>
                    <a:lnTo>
                      <a:pt x="6584" y="19297"/>
                    </a:lnTo>
                    <a:lnTo>
                      <a:pt x="6748" y="19379"/>
                    </a:lnTo>
                    <a:lnTo>
                      <a:pt x="6872" y="19503"/>
                    </a:lnTo>
                    <a:lnTo>
                      <a:pt x="6995" y="19544"/>
                    </a:lnTo>
                    <a:lnTo>
                      <a:pt x="7160" y="19585"/>
                    </a:lnTo>
                    <a:lnTo>
                      <a:pt x="7571" y="19585"/>
                    </a:lnTo>
                    <a:lnTo>
                      <a:pt x="8065" y="19503"/>
                    </a:lnTo>
                    <a:lnTo>
                      <a:pt x="8518" y="19996"/>
                    </a:lnTo>
                    <a:lnTo>
                      <a:pt x="8806" y="20367"/>
                    </a:lnTo>
                    <a:lnTo>
                      <a:pt x="8929" y="20531"/>
                    </a:lnTo>
                    <a:lnTo>
                      <a:pt x="8970" y="20696"/>
                    </a:lnTo>
                    <a:lnTo>
                      <a:pt x="9094" y="20819"/>
                    </a:lnTo>
                    <a:lnTo>
                      <a:pt x="9299" y="20943"/>
                    </a:lnTo>
                    <a:lnTo>
                      <a:pt x="9999" y="21313"/>
                    </a:lnTo>
                    <a:lnTo>
                      <a:pt x="10698" y="21683"/>
                    </a:lnTo>
                    <a:lnTo>
                      <a:pt x="10986" y="21807"/>
                    </a:lnTo>
                    <a:lnTo>
                      <a:pt x="11151" y="21930"/>
                    </a:lnTo>
                    <a:lnTo>
                      <a:pt x="11315" y="21971"/>
                    </a:lnTo>
                    <a:lnTo>
                      <a:pt x="11603" y="22013"/>
                    </a:lnTo>
                    <a:lnTo>
                      <a:pt x="12509" y="22013"/>
                    </a:lnTo>
                    <a:lnTo>
                      <a:pt x="13990" y="21930"/>
                    </a:lnTo>
                    <a:lnTo>
                      <a:pt x="14196" y="21971"/>
                    </a:lnTo>
                    <a:lnTo>
                      <a:pt x="14484" y="22095"/>
                    </a:lnTo>
                    <a:lnTo>
                      <a:pt x="15183" y="22506"/>
                    </a:lnTo>
                    <a:lnTo>
                      <a:pt x="16129" y="23123"/>
                    </a:lnTo>
                    <a:lnTo>
                      <a:pt x="17076" y="23946"/>
                    </a:lnTo>
                    <a:lnTo>
                      <a:pt x="17857" y="24646"/>
                    </a:lnTo>
                    <a:lnTo>
                      <a:pt x="18516" y="25181"/>
                    </a:lnTo>
                    <a:lnTo>
                      <a:pt x="18804" y="25386"/>
                    </a:lnTo>
                    <a:lnTo>
                      <a:pt x="19133" y="25633"/>
                    </a:lnTo>
                    <a:lnTo>
                      <a:pt x="19956" y="26045"/>
                    </a:lnTo>
                    <a:lnTo>
                      <a:pt x="20902" y="26497"/>
                    </a:lnTo>
                    <a:lnTo>
                      <a:pt x="21931" y="26991"/>
                    </a:lnTo>
                    <a:lnTo>
                      <a:pt x="22342" y="27279"/>
                    </a:lnTo>
                    <a:lnTo>
                      <a:pt x="22712" y="27567"/>
                    </a:lnTo>
                    <a:lnTo>
                      <a:pt x="23000" y="27855"/>
                    </a:lnTo>
                    <a:lnTo>
                      <a:pt x="23206" y="28102"/>
                    </a:lnTo>
                    <a:lnTo>
                      <a:pt x="23371" y="28349"/>
                    </a:lnTo>
                    <a:lnTo>
                      <a:pt x="23453" y="28513"/>
                    </a:lnTo>
                    <a:lnTo>
                      <a:pt x="23494" y="28678"/>
                    </a:lnTo>
                    <a:lnTo>
                      <a:pt x="23412" y="29172"/>
                    </a:lnTo>
                    <a:lnTo>
                      <a:pt x="23124" y="30241"/>
                    </a:lnTo>
                    <a:lnTo>
                      <a:pt x="22959" y="30859"/>
                    </a:lnTo>
                    <a:lnTo>
                      <a:pt x="22712" y="31435"/>
                    </a:lnTo>
                    <a:lnTo>
                      <a:pt x="22589" y="31681"/>
                    </a:lnTo>
                    <a:lnTo>
                      <a:pt x="22466" y="31887"/>
                    </a:lnTo>
                    <a:lnTo>
                      <a:pt x="22342" y="32052"/>
                    </a:lnTo>
                    <a:lnTo>
                      <a:pt x="22178" y="32134"/>
                    </a:lnTo>
                    <a:lnTo>
                      <a:pt x="22054" y="32258"/>
                    </a:lnTo>
                    <a:lnTo>
                      <a:pt x="21890" y="32381"/>
                    </a:lnTo>
                    <a:lnTo>
                      <a:pt x="21560" y="32792"/>
                    </a:lnTo>
                    <a:lnTo>
                      <a:pt x="21190" y="33286"/>
                    </a:lnTo>
                    <a:lnTo>
                      <a:pt x="20861" y="33821"/>
                    </a:lnTo>
                    <a:lnTo>
                      <a:pt x="20203" y="34850"/>
                    </a:lnTo>
                    <a:lnTo>
                      <a:pt x="19915" y="35261"/>
                    </a:lnTo>
                    <a:lnTo>
                      <a:pt x="19668" y="35508"/>
                    </a:lnTo>
                    <a:lnTo>
                      <a:pt x="19462" y="35673"/>
                    </a:lnTo>
                    <a:lnTo>
                      <a:pt x="19256" y="35961"/>
                    </a:lnTo>
                    <a:lnTo>
                      <a:pt x="18845" y="36619"/>
                    </a:lnTo>
                    <a:lnTo>
                      <a:pt x="18351" y="37318"/>
                    </a:lnTo>
                    <a:lnTo>
                      <a:pt x="18104" y="37689"/>
                    </a:lnTo>
                    <a:lnTo>
                      <a:pt x="17816" y="37977"/>
                    </a:lnTo>
                    <a:lnTo>
                      <a:pt x="17158" y="38676"/>
                    </a:lnTo>
                    <a:lnTo>
                      <a:pt x="16417" y="39458"/>
                    </a:lnTo>
                    <a:lnTo>
                      <a:pt x="16088" y="39828"/>
                    </a:lnTo>
                    <a:lnTo>
                      <a:pt x="15718" y="40116"/>
                    </a:lnTo>
                    <a:lnTo>
                      <a:pt x="15430" y="40363"/>
                    </a:lnTo>
                    <a:lnTo>
                      <a:pt x="15183" y="40486"/>
                    </a:lnTo>
                    <a:lnTo>
                      <a:pt x="14854" y="40651"/>
                    </a:lnTo>
                    <a:lnTo>
                      <a:pt x="14484" y="40857"/>
                    </a:lnTo>
                    <a:lnTo>
                      <a:pt x="13496" y="41474"/>
                    </a:lnTo>
                    <a:lnTo>
                      <a:pt x="12550" y="42091"/>
                    </a:lnTo>
                    <a:lnTo>
                      <a:pt x="12179" y="42297"/>
                    </a:lnTo>
                    <a:lnTo>
                      <a:pt x="11891" y="42461"/>
                    </a:lnTo>
                    <a:lnTo>
                      <a:pt x="11686" y="42544"/>
                    </a:lnTo>
                    <a:lnTo>
                      <a:pt x="11521" y="42667"/>
                    </a:lnTo>
                    <a:lnTo>
                      <a:pt x="11398" y="42832"/>
                    </a:lnTo>
                    <a:lnTo>
                      <a:pt x="11274" y="42955"/>
                    </a:lnTo>
                    <a:lnTo>
                      <a:pt x="11110" y="43284"/>
                    </a:lnTo>
                    <a:lnTo>
                      <a:pt x="10986" y="43490"/>
                    </a:lnTo>
                    <a:lnTo>
                      <a:pt x="10863" y="43943"/>
                    </a:lnTo>
                    <a:lnTo>
                      <a:pt x="10616" y="44848"/>
                    </a:lnTo>
                    <a:lnTo>
                      <a:pt x="11439" y="44848"/>
                    </a:lnTo>
                    <a:lnTo>
                      <a:pt x="12221" y="44807"/>
                    </a:lnTo>
                    <a:lnTo>
                      <a:pt x="13043" y="44724"/>
                    </a:lnTo>
                    <a:lnTo>
                      <a:pt x="13825" y="44642"/>
                    </a:lnTo>
                    <a:lnTo>
                      <a:pt x="14648" y="44519"/>
                    </a:lnTo>
                    <a:lnTo>
                      <a:pt x="15430" y="44354"/>
                    </a:lnTo>
                    <a:lnTo>
                      <a:pt x="16253" y="44189"/>
                    </a:lnTo>
                    <a:lnTo>
                      <a:pt x="17034" y="43943"/>
                    </a:lnTo>
                    <a:lnTo>
                      <a:pt x="17775" y="43737"/>
                    </a:lnTo>
                    <a:lnTo>
                      <a:pt x="18475" y="43490"/>
                    </a:lnTo>
                    <a:lnTo>
                      <a:pt x="19174" y="43243"/>
                    </a:lnTo>
                    <a:lnTo>
                      <a:pt x="19873" y="42955"/>
                    </a:lnTo>
                    <a:lnTo>
                      <a:pt x="21190" y="42297"/>
                    </a:lnTo>
                    <a:lnTo>
                      <a:pt x="22466" y="41597"/>
                    </a:lnTo>
                    <a:lnTo>
                      <a:pt x="23659" y="40816"/>
                    </a:lnTo>
                    <a:lnTo>
                      <a:pt x="24811" y="39952"/>
                    </a:lnTo>
                    <a:lnTo>
                      <a:pt x="25881" y="39005"/>
                    </a:lnTo>
                    <a:lnTo>
                      <a:pt x="26909" y="38018"/>
                    </a:lnTo>
                    <a:lnTo>
                      <a:pt x="26868" y="37730"/>
                    </a:lnTo>
                    <a:lnTo>
                      <a:pt x="26909" y="37277"/>
                    </a:lnTo>
                    <a:lnTo>
                      <a:pt x="26992" y="36825"/>
                    </a:lnTo>
                    <a:lnTo>
                      <a:pt x="27115" y="36372"/>
                    </a:lnTo>
                    <a:lnTo>
                      <a:pt x="27238" y="35919"/>
                    </a:lnTo>
                    <a:lnTo>
                      <a:pt x="27526" y="35179"/>
                    </a:lnTo>
                    <a:lnTo>
                      <a:pt x="27691" y="34726"/>
                    </a:lnTo>
                    <a:lnTo>
                      <a:pt x="28144" y="33986"/>
                    </a:lnTo>
                    <a:lnTo>
                      <a:pt x="29008" y="32751"/>
                    </a:lnTo>
                    <a:lnTo>
                      <a:pt x="30201" y="31023"/>
                    </a:lnTo>
                    <a:lnTo>
                      <a:pt x="30365" y="30447"/>
                    </a:lnTo>
                    <a:lnTo>
                      <a:pt x="30777" y="29007"/>
                    </a:lnTo>
                    <a:lnTo>
                      <a:pt x="31188" y="27279"/>
                    </a:lnTo>
                    <a:lnTo>
                      <a:pt x="31312" y="26497"/>
                    </a:lnTo>
                    <a:lnTo>
                      <a:pt x="31394" y="25880"/>
                    </a:lnTo>
                    <a:lnTo>
                      <a:pt x="31435" y="24851"/>
                    </a:lnTo>
                    <a:lnTo>
                      <a:pt x="31435" y="23823"/>
                    </a:lnTo>
                    <a:lnTo>
                      <a:pt x="31394" y="21519"/>
                    </a:lnTo>
                    <a:lnTo>
                      <a:pt x="31353" y="20819"/>
                    </a:lnTo>
                    <a:lnTo>
                      <a:pt x="31229" y="20161"/>
                    </a:lnTo>
                    <a:lnTo>
                      <a:pt x="31065" y="19462"/>
                    </a:lnTo>
                    <a:lnTo>
                      <a:pt x="30900" y="18844"/>
                    </a:lnTo>
                    <a:lnTo>
                      <a:pt x="30653" y="18227"/>
                    </a:lnTo>
                    <a:lnTo>
                      <a:pt x="30448" y="17651"/>
                    </a:lnTo>
                    <a:lnTo>
                      <a:pt x="30077" y="16787"/>
                    </a:lnTo>
                    <a:lnTo>
                      <a:pt x="29460" y="15553"/>
                    </a:lnTo>
                    <a:lnTo>
                      <a:pt x="28473" y="13701"/>
                    </a:lnTo>
                    <a:lnTo>
                      <a:pt x="27979" y="12755"/>
                    </a:lnTo>
                    <a:lnTo>
                      <a:pt x="27568" y="11891"/>
                    </a:lnTo>
                    <a:lnTo>
                      <a:pt x="27321" y="11233"/>
                    </a:lnTo>
                    <a:lnTo>
                      <a:pt x="27238" y="10986"/>
                    </a:lnTo>
                    <a:lnTo>
                      <a:pt x="27238" y="10821"/>
                    </a:lnTo>
                    <a:lnTo>
                      <a:pt x="27485" y="7406"/>
                    </a:lnTo>
                    <a:lnTo>
                      <a:pt x="26662" y="6542"/>
                    </a:lnTo>
                    <a:lnTo>
                      <a:pt x="25798" y="5760"/>
                    </a:lnTo>
                    <a:lnTo>
                      <a:pt x="24934" y="4979"/>
                    </a:lnTo>
                    <a:lnTo>
                      <a:pt x="23988" y="4279"/>
                    </a:lnTo>
                    <a:lnTo>
                      <a:pt x="23042" y="3621"/>
                    </a:lnTo>
                    <a:lnTo>
                      <a:pt x="22013" y="3004"/>
                    </a:lnTo>
                    <a:lnTo>
                      <a:pt x="20984" y="2428"/>
                    </a:lnTo>
                    <a:lnTo>
                      <a:pt x="19956" y="1934"/>
                    </a:lnTo>
                    <a:lnTo>
                      <a:pt x="18845" y="1481"/>
                    </a:lnTo>
                    <a:lnTo>
                      <a:pt x="17775" y="1111"/>
                    </a:lnTo>
                    <a:lnTo>
                      <a:pt x="16623" y="782"/>
                    </a:lnTo>
                    <a:lnTo>
                      <a:pt x="15471" y="494"/>
                    </a:lnTo>
                    <a:lnTo>
                      <a:pt x="14319" y="288"/>
                    </a:lnTo>
                    <a:lnTo>
                      <a:pt x="13167" y="124"/>
                    </a:lnTo>
                    <a:lnTo>
                      <a:pt x="11974" y="41"/>
                    </a:lnTo>
                    <a:lnTo>
                      <a:pt x="10781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2" name="Google Shape;1343;p53">
                <a:extLst>
                  <a:ext uri="{FF2B5EF4-FFF2-40B4-BE49-F238E27FC236}">
                    <a16:creationId xmlns:a16="http://schemas.microsoft.com/office/drawing/2014/main" id="{D8D3BA52-9037-4E70-85C2-6D6CD99A98E6}"/>
                  </a:ext>
                </a:extLst>
              </p:cNvPr>
              <p:cNvSpPr/>
              <p:nvPr/>
            </p:nvSpPr>
            <p:spPr>
              <a:xfrm>
                <a:off x="4827800" y="884600"/>
                <a:ext cx="7643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0572" h="44848" extrusionOk="0">
                    <a:moveTo>
                      <a:pt x="17076" y="0"/>
                    </a:moveTo>
                    <a:lnTo>
                      <a:pt x="16294" y="41"/>
                    </a:lnTo>
                    <a:lnTo>
                      <a:pt x="15553" y="124"/>
                    </a:lnTo>
                    <a:lnTo>
                      <a:pt x="14772" y="206"/>
                    </a:lnTo>
                    <a:lnTo>
                      <a:pt x="13990" y="329"/>
                    </a:lnTo>
                    <a:lnTo>
                      <a:pt x="13208" y="494"/>
                    </a:lnTo>
                    <a:lnTo>
                      <a:pt x="12426" y="658"/>
                    </a:lnTo>
                    <a:lnTo>
                      <a:pt x="11686" y="864"/>
                    </a:lnTo>
                    <a:lnTo>
                      <a:pt x="10781" y="1152"/>
                    </a:lnTo>
                    <a:lnTo>
                      <a:pt x="9875" y="1481"/>
                    </a:lnTo>
                    <a:lnTo>
                      <a:pt x="9053" y="1811"/>
                    </a:lnTo>
                    <a:lnTo>
                      <a:pt x="8188" y="2181"/>
                    </a:lnTo>
                    <a:lnTo>
                      <a:pt x="7366" y="2592"/>
                    </a:lnTo>
                    <a:lnTo>
                      <a:pt x="6584" y="3045"/>
                    </a:lnTo>
                    <a:lnTo>
                      <a:pt x="5802" y="3539"/>
                    </a:lnTo>
                    <a:lnTo>
                      <a:pt x="5061" y="4032"/>
                    </a:lnTo>
                    <a:lnTo>
                      <a:pt x="4362" y="4526"/>
                    </a:lnTo>
                    <a:lnTo>
                      <a:pt x="3663" y="5102"/>
                    </a:lnTo>
                    <a:lnTo>
                      <a:pt x="2963" y="5678"/>
                    </a:lnTo>
                    <a:lnTo>
                      <a:pt x="2346" y="6254"/>
                    </a:lnTo>
                    <a:lnTo>
                      <a:pt x="1729" y="6912"/>
                    </a:lnTo>
                    <a:lnTo>
                      <a:pt x="1112" y="7530"/>
                    </a:lnTo>
                    <a:lnTo>
                      <a:pt x="536" y="8229"/>
                    </a:lnTo>
                    <a:lnTo>
                      <a:pt x="1" y="8929"/>
                    </a:lnTo>
                    <a:lnTo>
                      <a:pt x="124" y="9134"/>
                    </a:lnTo>
                    <a:lnTo>
                      <a:pt x="289" y="9422"/>
                    </a:lnTo>
                    <a:lnTo>
                      <a:pt x="412" y="9669"/>
                    </a:lnTo>
                    <a:lnTo>
                      <a:pt x="536" y="10163"/>
                    </a:lnTo>
                    <a:lnTo>
                      <a:pt x="618" y="10615"/>
                    </a:lnTo>
                    <a:lnTo>
                      <a:pt x="618" y="10986"/>
                    </a:lnTo>
                    <a:lnTo>
                      <a:pt x="536" y="11315"/>
                    </a:lnTo>
                    <a:lnTo>
                      <a:pt x="494" y="11562"/>
                    </a:lnTo>
                    <a:lnTo>
                      <a:pt x="412" y="11768"/>
                    </a:lnTo>
                    <a:lnTo>
                      <a:pt x="453" y="11932"/>
                    </a:lnTo>
                    <a:lnTo>
                      <a:pt x="494" y="12138"/>
                    </a:lnTo>
                    <a:lnTo>
                      <a:pt x="577" y="12385"/>
                    </a:lnTo>
                    <a:lnTo>
                      <a:pt x="741" y="12632"/>
                    </a:lnTo>
                    <a:lnTo>
                      <a:pt x="988" y="12920"/>
                    </a:lnTo>
                    <a:lnTo>
                      <a:pt x="1317" y="13208"/>
                    </a:lnTo>
                    <a:lnTo>
                      <a:pt x="1729" y="13454"/>
                    </a:lnTo>
                    <a:lnTo>
                      <a:pt x="2181" y="13701"/>
                    </a:lnTo>
                    <a:lnTo>
                      <a:pt x="2675" y="14030"/>
                    </a:lnTo>
                    <a:lnTo>
                      <a:pt x="3580" y="14730"/>
                    </a:lnTo>
                    <a:lnTo>
                      <a:pt x="4362" y="15306"/>
                    </a:lnTo>
                    <a:lnTo>
                      <a:pt x="4691" y="15553"/>
                    </a:lnTo>
                    <a:lnTo>
                      <a:pt x="4979" y="15676"/>
                    </a:lnTo>
                    <a:lnTo>
                      <a:pt x="6913" y="16335"/>
                    </a:lnTo>
                    <a:lnTo>
                      <a:pt x="7983" y="16746"/>
                    </a:lnTo>
                    <a:lnTo>
                      <a:pt x="8600" y="16993"/>
                    </a:lnTo>
                    <a:lnTo>
                      <a:pt x="8806" y="17075"/>
                    </a:lnTo>
                    <a:lnTo>
                      <a:pt x="9176" y="17116"/>
                    </a:lnTo>
                    <a:lnTo>
                      <a:pt x="10081" y="17281"/>
                    </a:lnTo>
                    <a:lnTo>
                      <a:pt x="10534" y="17404"/>
                    </a:lnTo>
                    <a:lnTo>
                      <a:pt x="10986" y="17569"/>
                    </a:lnTo>
                    <a:lnTo>
                      <a:pt x="11151" y="17692"/>
                    </a:lnTo>
                    <a:lnTo>
                      <a:pt x="11315" y="17816"/>
                    </a:lnTo>
                    <a:lnTo>
                      <a:pt x="11439" y="17980"/>
                    </a:lnTo>
                    <a:lnTo>
                      <a:pt x="11521" y="18186"/>
                    </a:lnTo>
                    <a:lnTo>
                      <a:pt x="11645" y="18515"/>
                    </a:lnTo>
                    <a:lnTo>
                      <a:pt x="11809" y="18803"/>
                    </a:lnTo>
                    <a:lnTo>
                      <a:pt x="11933" y="19050"/>
                    </a:lnTo>
                    <a:lnTo>
                      <a:pt x="12097" y="19215"/>
                    </a:lnTo>
                    <a:lnTo>
                      <a:pt x="12262" y="19338"/>
                    </a:lnTo>
                    <a:lnTo>
                      <a:pt x="12509" y="19420"/>
                    </a:lnTo>
                    <a:lnTo>
                      <a:pt x="12756" y="19462"/>
                    </a:lnTo>
                    <a:lnTo>
                      <a:pt x="13044" y="19503"/>
                    </a:lnTo>
                    <a:lnTo>
                      <a:pt x="13373" y="19503"/>
                    </a:lnTo>
                    <a:lnTo>
                      <a:pt x="13620" y="19544"/>
                    </a:lnTo>
                    <a:lnTo>
                      <a:pt x="13784" y="19626"/>
                    </a:lnTo>
                    <a:lnTo>
                      <a:pt x="13908" y="19791"/>
                    </a:lnTo>
                    <a:lnTo>
                      <a:pt x="13990" y="19955"/>
                    </a:lnTo>
                    <a:lnTo>
                      <a:pt x="14031" y="20202"/>
                    </a:lnTo>
                    <a:lnTo>
                      <a:pt x="13990" y="20490"/>
                    </a:lnTo>
                    <a:lnTo>
                      <a:pt x="13908" y="20902"/>
                    </a:lnTo>
                    <a:lnTo>
                      <a:pt x="13620" y="21766"/>
                    </a:lnTo>
                    <a:lnTo>
                      <a:pt x="13332" y="22671"/>
                    </a:lnTo>
                    <a:lnTo>
                      <a:pt x="13044" y="23494"/>
                    </a:lnTo>
                    <a:lnTo>
                      <a:pt x="12838" y="24070"/>
                    </a:lnTo>
                    <a:lnTo>
                      <a:pt x="12673" y="24728"/>
                    </a:lnTo>
                    <a:lnTo>
                      <a:pt x="12468" y="25633"/>
                    </a:lnTo>
                    <a:lnTo>
                      <a:pt x="12344" y="26168"/>
                    </a:lnTo>
                    <a:lnTo>
                      <a:pt x="12303" y="26662"/>
                    </a:lnTo>
                    <a:lnTo>
                      <a:pt x="12303" y="27156"/>
                    </a:lnTo>
                    <a:lnTo>
                      <a:pt x="12385" y="27649"/>
                    </a:lnTo>
                    <a:lnTo>
                      <a:pt x="12714" y="28801"/>
                    </a:lnTo>
                    <a:lnTo>
                      <a:pt x="13208" y="30200"/>
                    </a:lnTo>
                    <a:lnTo>
                      <a:pt x="13496" y="30900"/>
                    </a:lnTo>
                    <a:lnTo>
                      <a:pt x="13743" y="31476"/>
                    </a:lnTo>
                    <a:lnTo>
                      <a:pt x="14031" y="31970"/>
                    </a:lnTo>
                    <a:lnTo>
                      <a:pt x="14154" y="32134"/>
                    </a:lnTo>
                    <a:lnTo>
                      <a:pt x="14237" y="32216"/>
                    </a:lnTo>
                    <a:lnTo>
                      <a:pt x="14484" y="32463"/>
                    </a:lnTo>
                    <a:lnTo>
                      <a:pt x="14813" y="32834"/>
                    </a:lnTo>
                    <a:lnTo>
                      <a:pt x="15142" y="33327"/>
                    </a:lnTo>
                    <a:lnTo>
                      <a:pt x="15471" y="33862"/>
                    </a:lnTo>
                    <a:lnTo>
                      <a:pt x="15759" y="34397"/>
                    </a:lnTo>
                    <a:lnTo>
                      <a:pt x="16006" y="34932"/>
                    </a:lnTo>
                    <a:lnTo>
                      <a:pt x="16212" y="35343"/>
                    </a:lnTo>
                    <a:lnTo>
                      <a:pt x="16253" y="35631"/>
                    </a:lnTo>
                    <a:lnTo>
                      <a:pt x="16171" y="36619"/>
                    </a:lnTo>
                    <a:lnTo>
                      <a:pt x="15924" y="38265"/>
                    </a:lnTo>
                    <a:lnTo>
                      <a:pt x="15677" y="39828"/>
                    </a:lnTo>
                    <a:lnTo>
                      <a:pt x="15553" y="40692"/>
                    </a:lnTo>
                    <a:lnTo>
                      <a:pt x="15800" y="42256"/>
                    </a:lnTo>
                    <a:lnTo>
                      <a:pt x="16171" y="44765"/>
                    </a:lnTo>
                    <a:lnTo>
                      <a:pt x="16952" y="44807"/>
                    </a:lnTo>
                    <a:lnTo>
                      <a:pt x="17693" y="44848"/>
                    </a:lnTo>
                    <a:lnTo>
                      <a:pt x="17940" y="43943"/>
                    </a:lnTo>
                    <a:lnTo>
                      <a:pt x="18063" y="43490"/>
                    </a:lnTo>
                    <a:lnTo>
                      <a:pt x="18187" y="43284"/>
                    </a:lnTo>
                    <a:lnTo>
                      <a:pt x="18351" y="42955"/>
                    </a:lnTo>
                    <a:lnTo>
                      <a:pt x="18475" y="42832"/>
                    </a:lnTo>
                    <a:lnTo>
                      <a:pt x="18598" y="42667"/>
                    </a:lnTo>
                    <a:lnTo>
                      <a:pt x="18763" y="42544"/>
                    </a:lnTo>
                    <a:lnTo>
                      <a:pt x="18968" y="42461"/>
                    </a:lnTo>
                    <a:lnTo>
                      <a:pt x="19256" y="42297"/>
                    </a:lnTo>
                    <a:lnTo>
                      <a:pt x="19627" y="42091"/>
                    </a:lnTo>
                    <a:lnTo>
                      <a:pt x="20573" y="41474"/>
                    </a:lnTo>
                    <a:lnTo>
                      <a:pt x="21561" y="40857"/>
                    </a:lnTo>
                    <a:lnTo>
                      <a:pt x="21931" y="40651"/>
                    </a:lnTo>
                    <a:lnTo>
                      <a:pt x="22260" y="40486"/>
                    </a:lnTo>
                    <a:lnTo>
                      <a:pt x="22507" y="40363"/>
                    </a:lnTo>
                    <a:lnTo>
                      <a:pt x="22795" y="40116"/>
                    </a:lnTo>
                    <a:lnTo>
                      <a:pt x="23165" y="39828"/>
                    </a:lnTo>
                    <a:lnTo>
                      <a:pt x="23494" y="39458"/>
                    </a:lnTo>
                    <a:lnTo>
                      <a:pt x="24235" y="38676"/>
                    </a:lnTo>
                    <a:lnTo>
                      <a:pt x="24893" y="37977"/>
                    </a:lnTo>
                    <a:lnTo>
                      <a:pt x="25181" y="37689"/>
                    </a:lnTo>
                    <a:lnTo>
                      <a:pt x="25428" y="37318"/>
                    </a:lnTo>
                    <a:lnTo>
                      <a:pt x="25922" y="36619"/>
                    </a:lnTo>
                    <a:lnTo>
                      <a:pt x="26333" y="35961"/>
                    </a:lnTo>
                    <a:lnTo>
                      <a:pt x="26539" y="35673"/>
                    </a:lnTo>
                    <a:lnTo>
                      <a:pt x="26745" y="35508"/>
                    </a:lnTo>
                    <a:lnTo>
                      <a:pt x="26992" y="35261"/>
                    </a:lnTo>
                    <a:lnTo>
                      <a:pt x="27280" y="34850"/>
                    </a:lnTo>
                    <a:lnTo>
                      <a:pt x="27938" y="33821"/>
                    </a:lnTo>
                    <a:lnTo>
                      <a:pt x="28267" y="33286"/>
                    </a:lnTo>
                    <a:lnTo>
                      <a:pt x="28637" y="32792"/>
                    </a:lnTo>
                    <a:lnTo>
                      <a:pt x="28967" y="32381"/>
                    </a:lnTo>
                    <a:lnTo>
                      <a:pt x="29131" y="32258"/>
                    </a:lnTo>
                    <a:lnTo>
                      <a:pt x="29255" y="32134"/>
                    </a:lnTo>
                    <a:lnTo>
                      <a:pt x="29419" y="32052"/>
                    </a:lnTo>
                    <a:lnTo>
                      <a:pt x="29543" y="31887"/>
                    </a:lnTo>
                    <a:lnTo>
                      <a:pt x="29666" y="31681"/>
                    </a:lnTo>
                    <a:lnTo>
                      <a:pt x="29789" y="31435"/>
                    </a:lnTo>
                    <a:lnTo>
                      <a:pt x="30036" y="30859"/>
                    </a:lnTo>
                    <a:lnTo>
                      <a:pt x="30201" y="30241"/>
                    </a:lnTo>
                    <a:lnTo>
                      <a:pt x="30489" y="29172"/>
                    </a:lnTo>
                    <a:lnTo>
                      <a:pt x="30571" y="28678"/>
                    </a:lnTo>
                    <a:lnTo>
                      <a:pt x="30530" y="28513"/>
                    </a:lnTo>
                    <a:lnTo>
                      <a:pt x="30448" y="28349"/>
                    </a:lnTo>
                    <a:lnTo>
                      <a:pt x="30283" y="28102"/>
                    </a:lnTo>
                    <a:lnTo>
                      <a:pt x="30077" y="27855"/>
                    </a:lnTo>
                    <a:lnTo>
                      <a:pt x="29789" y="27567"/>
                    </a:lnTo>
                    <a:lnTo>
                      <a:pt x="29419" y="27279"/>
                    </a:lnTo>
                    <a:lnTo>
                      <a:pt x="29008" y="26991"/>
                    </a:lnTo>
                    <a:lnTo>
                      <a:pt x="27979" y="26497"/>
                    </a:lnTo>
                    <a:lnTo>
                      <a:pt x="27033" y="26045"/>
                    </a:lnTo>
                    <a:lnTo>
                      <a:pt x="26210" y="25633"/>
                    </a:lnTo>
                    <a:lnTo>
                      <a:pt x="25881" y="25386"/>
                    </a:lnTo>
                    <a:lnTo>
                      <a:pt x="25593" y="25181"/>
                    </a:lnTo>
                    <a:lnTo>
                      <a:pt x="24934" y="24646"/>
                    </a:lnTo>
                    <a:lnTo>
                      <a:pt x="24153" y="23946"/>
                    </a:lnTo>
                    <a:lnTo>
                      <a:pt x="23206" y="23123"/>
                    </a:lnTo>
                    <a:lnTo>
                      <a:pt x="22260" y="22506"/>
                    </a:lnTo>
                    <a:lnTo>
                      <a:pt x="21561" y="22095"/>
                    </a:lnTo>
                    <a:lnTo>
                      <a:pt x="21273" y="21971"/>
                    </a:lnTo>
                    <a:lnTo>
                      <a:pt x="21067" y="21930"/>
                    </a:lnTo>
                    <a:lnTo>
                      <a:pt x="19586" y="22013"/>
                    </a:lnTo>
                    <a:lnTo>
                      <a:pt x="18680" y="22013"/>
                    </a:lnTo>
                    <a:lnTo>
                      <a:pt x="18392" y="21971"/>
                    </a:lnTo>
                    <a:lnTo>
                      <a:pt x="18228" y="21930"/>
                    </a:lnTo>
                    <a:lnTo>
                      <a:pt x="18063" y="21807"/>
                    </a:lnTo>
                    <a:lnTo>
                      <a:pt x="17775" y="21683"/>
                    </a:lnTo>
                    <a:lnTo>
                      <a:pt x="17076" y="21313"/>
                    </a:lnTo>
                    <a:lnTo>
                      <a:pt x="16376" y="20943"/>
                    </a:lnTo>
                    <a:lnTo>
                      <a:pt x="16171" y="20819"/>
                    </a:lnTo>
                    <a:lnTo>
                      <a:pt x="16047" y="20696"/>
                    </a:lnTo>
                    <a:lnTo>
                      <a:pt x="16006" y="20531"/>
                    </a:lnTo>
                    <a:lnTo>
                      <a:pt x="15883" y="20367"/>
                    </a:lnTo>
                    <a:lnTo>
                      <a:pt x="15595" y="19996"/>
                    </a:lnTo>
                    <a:lnTo>
                      <a:pt x="15142" y="19503"/>
                    </a:lnTo>
                    <a:lnTo>
                      <a:pt x="14648" y="19585"/>
                    </a:lnTo>
                    <a:lnTo>
                      <a:pt x="14237" y="19585"/>
                    </a:lnTo>
                    <a:lnTo>
                      <a:pt x="14072" y="19544"/>
                    </a:lnTo>
                    <a:lnTo>
                      <a:pt x="13949" y="19503"/>
                    </a:lnTo>
                    <a:lnTo>
                      <a:pt x="13825" y="19379"/>
                    </a:lnTo>
                    <a:lnTo>
                      <a:pt x="13661" y="19297"/>
                    </a:lnTo>
                    <a:lnTo>
                      <a:pt x="13620" y="19256"/>
                    </a:lnTo>
                    <a:lnTo>
                      <a:pt x="13578" y="19132"/>
                    </a:lnTo>
                    <a:lnTo>
                      <a:pt x="13537" y="18803"/>
                    </a:lnTo>
                    <a:lnTo>
                      <a:pt x="13578" y="16952"/>
                    </a:lnTo>
                    <a:lnTo>
                      <a:pt x="13578" y="15882"/>
                    </a:lnTo>
                    <a:lnTo>
                      <a:pt x="13537" y="15265"/>
                    </a:lnTo>
                    <a:lnTo>
                      <a:pt x="13455" y="14771"/>
                    </a:lnTo>
                    <a:lnTo>
                      <a:pt x="13249" y="14072"/>
                    </a:lnTo>
                    <a:lnTo>
                      <a:pt x="12961" y="13413"/>
                    </a:lnTo>
                    <a:lnTo>
                      <a:pt x="12838" y="13166"/>
                    </a:lnTo>
                    <a:lnTo>
                      <a:pt x="12714" y="13043"/>
                    </a:lnTo>
                    <a:lnTo>
                      <a:pt x="12591" y="12961"/>
                    </a:lnTo>
                    <a:lnTo>
                      <a:pt x="12509" y="12837"/>
                    </a:lnTo>
                    <a:lnTo>
                      <a:pt x="12385" y="12590"/>
                    </a:lnTo>
                    <a:lnTo>
                      <a:pt x="12303" y="12508"/>
                    </a:lnTo>
                    <a:lnTo>
                      <a:pt x="12221" y="12426"/>
                    </a:lnTo>
                    <a:lnTo>
                      <a:pt x="12138" y="12385"/>
                    </a:lnTo>
                    <a:lnTo>
                      <a:pt x="12015" y="12385"/>
                    </a:lnTo>
                    <a:lnTo>
                      <a:pt x="11604" y="12467"/>
                    </a:lnTo>
                    <a:lnTo>
                      <a:pt x="11027" y="12632"/>
                    </a:lnTo>
                    <a:lnTo>
                      <a:pt x="10493" y="12796"/>
                    </a:lnTo>
                    <a:lnTo>
                      <a:pt x="10287" y="12920"/>
                    </a:lnTo>
                    <a:lnTo>
                      <a:pt x="10122" y="13043"/>
                    </a:lnTo>
                    <a:lnTo>
                      <a:pt x="9958" y="13290"/>
                    </a:lnTo>
                    <a:lnTo>
                      <a:pt x="9793" y="13496"/>
                    </a:lnTo>
                    <a:lnTo>
                      <a:pt x="9546" y="13660"/>
                    </a:lnTo>
                    <a:lnTo>
                      <a:pt x="9423" y="13701"/>
                    </a:lnTo>
                    <a:lnTo>
                      <a:pt x="9299" y="13742"/>
                    </a:lnTo>
                    <a:lnTo>
                      <a:pt x="7078" y="13660"/>
                    </a:lnTo>
                    <a:lnTo>
                      <a:pt x="7078" y="12385"/>
                    </a:lnTo>
                    <a:lnTo>
                      <a:pt x="7654" y="11809"/>
                    </a:lnTo>
                    <a:lnTo>
                      <a:pt x="8065" y="11397"/>
                    </a:lnTo>
                    <a:lnTo>
                      <a:pt x="8271" y="11274"/>
                    </a:lnTo>
                    <a:lnTo>
                      <a:pt x="8394" y="11233"/>
                    </a:lnTo>
                    <a:lnTo>
                      <a:pt x="9258" y="11274"/>
                    </a:lnTo>
                    <a:lnTo>
                      <a:pt x="10081" y="11274"/>
                    </a:lnTo>
                    <a:lnTo>
                      <a:pt x="10287" y="11233"/>
                    </a:lnTo>
                    <a:lnTo>
                      <a:pt x="10493" y="11191"/>
                    </a:lnTo>
                    <a:lnTo>
                      <a:pt x="10781" y="11191"/>
                    </a:lnTo>
                    <a:lnTo>
                      <a:pt x="11480" y="11233"/>
                    </a:lnTo>
                    <a:lnTo>
                      <a:pt x="12180" y="11274"/>
                    </a:lnTo>
                    <a:lnTo>
                      <a:pt x="12509" y="11233"/>
                    </a:lnTo>
                    <a:lnTo>
                      <a:pt x="12714" y="11233"/>
                    </a:lnTo>
                    <a:lnTo>
                      <a:pt x="13414" y="10945"/>
                    </a:lnTo>
                    <a:lnTo>
                      <a:pt x="14525" y="10451"/>
                    </a:lnTo>
                    <a:lnTo>
                      <a:pt x="15595" y="10039"/>
                    </a:lnTo>
                    <a:lnTo>
                      <a:pt x="16006" y="9875"/>
                    </a:lnTo>
                    <a:lnTo>
                      <a:pt x="16253" y="9834"/>
                    </a:lnTo>
                    <a:lnTo>
                      <a:pt x="16417" y="9793"/>
                    </a:lnTo>
                    <a:lnTo>
                      <a:pt x="16582" y="9628"/>
                    </a:lnTo>
                    <a:lnTo>
                      <a:pt x="16788" y="9422"/>
                    </a:lnTo>
                    <a:lnTo>
                      <a:pt x="16952" y="9175"/>
                    </a:lnTo>
                    <a:lnTo>
                      <a:pt x="17364" y="8641"/>
                    </a:lnTo>
                    <a:lnTo>
                      <a:pt x="17611" y="8353"/>
                    </a:lnTo>
                    <a:lnTo>
                      <a:pt x="17858" y="8106"/>
                    </a:lnTo>
                    <a:lnTo>
                      <a:pt x="18146" y="7818"/>
                    </a:lnTo>
                    <a:lnTo>
                      <a:pt x="18434" y="7447"/>
                    </a:lnTo>
                    <a:lnTo>
                      <a:pt x="19092" y="6666"/>
                    </a:lnTo>
                    <a:lnTo>
                      <a:pt x="19586" y="5925"/>
                    </a:lnTo>
                    <a:lnTo>
                      <a:pt x="19874" y="5431"/>
                    </a:lnTo>
                    <a:lnTo>
                      <a:pt x="19915" y="5226"/>
                    </a:lnTo>
                    <a:lnTo>
                      <a:pt x="19874" y="4855"/>
                    </a:lnTo>
                    <a:lnTo>
                      <a:pt x="19668" y="3868"/>
                    </a:lnTo>
                    <a:lnTo>
                      <a:pt x="19462" y="2798"/>
                    </a:lnTo>
                    <a:lnTo>
                      <a:pt x="19339" y="2057"/>
                    </a:lnTo>
                    <a:lnTo>
                      <a:pt x="19256" y="1769"/>
                    </a:lnTo>
                    <a:lnTo>
                      <a:pt x="19174" y="1564"/>
                    </a:lnTo>
                    <a:lnTo>
                      <a:pt x="19010" y="1358"/>
                    </a:lnTo>
                    <a:lnTo>
                      <a:pt x="18845" y="1152"/>
                    </a:lnTo>
                    <a:lnTo>
                      <a:pt x="18434" y="782"/>
                    </a:lnTo>
                    <a:lnTo>
                      <a:pt x="18063" y="370"/>
                    </a:lnTo>
                    <a:lnTo>
                      <a:pt x="1785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rgbClr val="96C824"/>
                  </a:solidFill>
                </a:endParaRPr>
              </a:p>
            </p:txBody>
          </p:sp>
          <p:sp>
            <p:nvSpPr>
              <p:cNvPr id="153" name="Google Shape;1344;p53">
                <a:extLst>
                  <a:ext uri="{FF2B5EF4-FFF2-40B4-BE49-F238E27FC236}">
                    <a16:creationId xmlns:a16="http://schemas.microsoft.com/office/drawing/2014/main" id="{65871852-C81F-471A-8D4A-E2B0F03D28A4}"/>
                  </a:ext>
                </a:extLst>
              </p:cNvPr>
              <p:cNvSpPr/>
              <p:nvPr/>
            </p:nvSpPr>
            <p:spPr>
              <a:xfrm>
                <a:off x="5676425" y="1069751"/>
                <a:ext cx="159450" cy="765300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30612" extrusionOk="0">
                    <a:moveTo>
                      <a:pt x="617" y="0"/>
                    </a:moveTo>
                    <a:lnTo>
                      <a:pt x="370" y="3415"/>
                    </a:lnTo>
                    <a:lnTo>
                      <a:pt x="370" y="3580"/>
                    </a:lnTo>
                    <a:lnTo>
                      <a:pt x="453" y="3827"/>
                    </a:lnTo>
                    <a:lnTo>
                      <a:pt x="700" y="4485"/>
                    </a:lnTo>
                    <a:lnTo>
                      <a:pt x="1111" y="5349"/>
                    </a:lnTo>
                    <a:lnTo>
                      <a:pt x="1605" y="6295"/>
                    </a:lnTo>
                    <a:lnTo>
                      <a:pt x="2592" y="8147"/>
                    </a:lnTo>
                    <a:lnTo>
                      <a:pt x="3209" y="9381"/>
                    </a:lnTo>
                    <a:lnTo>
                      <a:pt x="3580" y="10245"/>
                    </a:lnTo>
                    <a:lnTo>
                      <a:pt x="3785" y="10821"/>
                    </a:lnTo>
                    <a:lnTo>
                      <a:pt x="4032" y="11438"/>
                    </a:lnTo>
                    <a:lnTo>
                      <a:pt x="4197" y="12056"/>
                    </a:lnTo>
                    <a:lnTo>
                      <a:pt x="4361" y="12755"/>
                    </a:lnTo>
                    <a:lnTo>
                      <a:pt x="4485" y="13413"/>
                    </a:lnTo>
                    <a:lnTo>
                      <a:pt x="4526" y="14113"/>
                    </a:lnTo>
                    <a:lnTo>
                      <a:pt x="4567" y="16417"/>
                    </a:lnTo>
                    <a:lnTo>
                      <a:pt x="4567" y="17445"/>
                    </a:lnTo>
                    <a:lnTo>
                      <a:pt x="4526" y="18474"/>
                    </a:lnTo>
                    <a:lnTo>
                      <a:pt x="4444" y="19091"/>
                    </a:lnTo>
                    <a:lnTo>
                      <a:pt x="4320" y="19873"/>
                    </a:lnTo>
                    <a:lnTo>
                      <a:pt x="3909" y="21601"/>
                    </a:lnTo>
                    <a:lnTo>
                      <a:pt x="3497" y="23041"/>
                    </a:lnTo>
                    <a:lnTo>
                      <a:pt x="3333" y="23617"/>
                    </a:lnTo>
                    <a:lnTo>
                      <a:pt x="2140" y="25345"/>
                    </a:lnTo>
                    <a:lnTo>
                      <a:pt x="1276" y="26580"/>
                    </a:lnTo>
                    <a:lnTo>
                      <a:pt x="823" y="27320"/>
                    </a:lnTo>
                    <a:lnTo>
                      <a:pt x="658" y="27773"/>
                    </a:lnTo>
                    <a:lnTo>
                      <a:pt x="370" y="28513"/>
                    </a:lnTo>
                    <a:lnTo>
                      <a:pt x="247" y="28966"/>
                    </a:lnTo>
                    <a:lnTo>
                      <a:pt x="124" y="29419"/>
                    </a:lnTo>
                    <a:lnTo>
                      <a:pt x="41" y="29871"/>
                    </a:lnTo>
                    <a:lnTo>
                      <a:pt x="0" y="30324"/>
                    </a:lnTo>
                    <a:lnTo>
                      <a:pt x="41" y="30612"/>
                    </a:lnTo>
                    <a:lnTo>
                      <a:pt x="1029" y="29542"/>
                    </a:lnTo>
                    <a:lnTo>
                      <a:pt x="1934" y="28390"/>
                    </a:lnTo>
                    <a:lnTo>
                      <a:pt x="2757" y="27197"/>
                    </a:lnTo>
                    <a:lnTo>
                      <a:pt x="3497" y="25962"/>
                    </a:lnTo>
                    <a:lnTo>
                      <a:pt x="4156" y="24687"/>
                    </a:lnTo>
                    <a:lnTo>
                      <a:pt x="4773" y="23370"/>
                    </a:lnTo>
                    <a:lnTo>
                      <a:pt x="5267" y="22013"/>
                    </a:lnTo>
                    <a:lnTo>
                      <a:pt x="5678" y="20614"/>
                    </a:lnTo>
                    <a:lnTo>
                      <a:pt x="5966" y="19174"/>
                    </a:lnTo>
                    <a:lnTo>
                      <a:pt x="6213" y="17734"/>
                    </a:lnTo>
                    <a:lnTo>
                      <a:pt x="6336" y="16252"/>
                    </a:lnTo>
                    <a:lnTo>
                      <a:pt x="6378" y="15512"/>
                    </a:lnTo>
                    <a:lnTo>
                      <a:pt x="6378" y="14771"/>
                    </a:lnTo>
                    <a:lnTo>
                      <a:pt x="6336" y="14030"/>
                    </a:lnTo>
                    <a:lnTo>
                      <a:pt x="6295" y="13290"/>
                    </a:lnTo>
                    <a:lnTo>
                      <a:pt x="6254" y="12549"/>
                    </a:lnTo>
                    <a:lnTo>
                      <a:pt x="6131" y="11809"/>
                    </a:lnTo>
                    <a:lnTo>
                      <a:pt x="6007" y="11027"/>
                    </a:lnTo>
                    <a:lnTo>
                      <a:pt x="5884" y="10286"/>
                    </a:lnTo>
                    <a:lnTo>
                      <a:pt x="5678" y="9546"/>
                    </a:lnTo>
                    <a:lnTo>
                      <a:pt x="5472" y="8805"/>
                    </a:lnTo>
                    <a:lnTo>
                      <a:pt x="5102" y="7530"/>
                    </a:lnTo>
                    <a:lnTo>
                      <a:pt x="4608" y="6336"/>
                    </a:lnTo>
                    <a:lnTo>
                      <a:pt x="4115" y="5184"/>
                    </a:lnTo>
                    <a:lnTo>
                      <a:pt x="3497" y="4032"/>
                    </a:lnTo>
                    <a:lnTo>
                      <a:pt x="2880" y="2963"/>
                    </a:lnTo>
                    <a:lnTo>
                      <a:pt x="2181" y="1934"/>
                    </a:lnTo>
                    <a:lnTo>
                      <a:pt x="1399" y="94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  <p:sp>
            <p:nvSpPr>
              <p:cNvPr id="154" name="Google Shape;1345;p53">
                <a:extLst>
                  <a:ext uri="{FF2B5EF4-FFF2-40B4-BE49-F238E27FC236}">
                    <a16:creationId xmlns:a16="http://schemas.microsoft.com/office/drawing/2014/main" id="{DAC4AB5C-D015-4F4E-8704-856B1A59AFBD}"/>
                  </a:ext>
                </a:extLst>
              </p:cNvPr>
              <p:cNvSpPr/>
              <p:nvPr/>
            </p:nvSpPr>
            <p:spPr>
              <a:xfrm>
                <a:off x="4714649" y="1313526"/>
                <a:ext cx="273650" cy="604850"/>
              </a:xfrm>
              <a:custGeom>
                <a:avLst/>
                <a:gdLst/>
                <a:ahLst/>
                <a:cxnLst/>
                <a:rect l="l" t="t" r="r" b="b"/>
                <a:pathLst>
                  <a:path w="10946" h="24194" extrusionOk="0">
                    <a:moveTo>
                      <a:pt x="618" y="0"/>
                    </a:moveTo>
                    <a:lnTo>
                      <a:pt x="330" y="1399"/>
                    </a:lnTo>
                    <a:lnTo>
                      <a:pt x="124" y="2798"/>
                    </a:lnTo>
                    <a:lnTo>
                      <a:pt x="42" y="4238"/>
                    </a:lnTo>
                    <a:lnTo>
                      <a:pt x="1" y="5678"/>
                    </a:lnTo>
                    <a:lnTo>
                      <a:pt x="83" y="7118"/>
                    </a:lnTo>
                    <a:lnTo>
                      <a:pt x="248" y="8559"/>
                    </a:lnTo>
                    <a:lnTo>
                      <a:pt x="495" y="10040"/>
                    </a:lnTo>
                    <a:lnTo>
                      <a:pt x="700" y="10739"/>
                    </a:lnTo>
                    <a:lnTo>
                      <a:pt x="865" y="11480"/>
                    </a:lnTo>
                    <a:lnTo>
                      <a:pt x="1194" y="12508"/>
                    </a:lnTo>
                    <a:lnTo>
                      <a:pt x="1564" y="13496"/>
                    </a:lnTo>
                    <a:lnTo>
                      <a:pt x="1976" y="14442"/>
                    </a:lnTo>
                    <a:lnTo>
                      <a:pt x="2428" y="15389"/>
                    </a:lnTo>
                    <a:lnTo>
                      <a:pt x="2881" y="16294"/>
                    </a:lnTo>
                    <a:lnTo>
                      <a:pt x="3416" y="17158"/>
                    </a:lnTo>
                    <a:lnTo>
                      <a:pt x="3992" y="18022"/>
                    </a:lnTo>
                    <a:lnTo>
                      <a:pt x="4568" y="18845"/>
                    </a:lnTo>
                    <a:lnTo>
                      <a:pt x="5185" y="19626"/>
                    </a:lnTo>
                    <a:lnTo>
                      <a:pt x="5843" y="20367"/>
                    </a:lnTo>
                    <a:lnTo>
                      <a:pt x="6543" y="21108"/>
                    </a:lnTo>
                    <a:lnTo>
                      <a:pt x="7283" y="21807"/>
                    </a:lnTo>
                    <a:lnTo>
                      <a:pt x="8024" y="22465"/>
                    </a:lnTo>
                    <a:lnTo>
                      <a:pt x="8806" y="23083"/>
                    </a:lnTo>
                    <a:lnTo>
                      <a:pt x="9587" y="23659"/>
                    </a:lnTo>
                    <a:lnTo>
                      <a:pt x="10410" y="24193"/>
                    </a:lnTo>
                    <a:lnTo>
                      <a:pt x="10740" y="23576"/>
                    </a:lnTo>
                    <a:lnTo>
                      <a:pt x="10863" y="23329"/>
                    </a:lnTo>
                    <a:lnTo>
                      <a:pt x="10945" y="23041"/>
                    </a:lnTo>
                    <a:lnTo>
                      <a:pt x="10945" y="22795"/>
                    </a:lnTo>
                    <a:lnTo>
                      <a:pt x="10904" y="22589"/>
                    </a:lnTo>
                    <a:lnTo>
                      <a:pt x="10822" y="22260"/>
                    </a:lnTo>
                    <a:lnTo>
                      <a:pt x="10740" y="22136"/>
                    </a:lnTo>
                    <a:lnTo>
                      <a:pt x="10616" y="21807"/>
                    </a:lnTo>
                    <a:lnTo>
                      <a:pt x="10246" y="21066"/>
                    </a:lnTo>
                    <a:lnTo>
                      <a:pt x="9958" y="20614"/>
                    </a:lnTo>
                    <a:lnTo>
                      <a:pt x="9670" y="20202"/>
                    </a:lnTo>
                    <a:lnTo>
                      <a:pt x="9341" y="19832"/>
                    </a:lnTo>
                    <a:lnTo>
                      <a:pt x="9176" y="19668"/>
                    </a:lnTo>
                    <a:lnTo>
                      <a:pt x="9011" y="19544"/>
                    </a:lnTo>
                    <a:lnTo>
                      <a:pt x="8847" y="19421"/>
                    </a:lnTo>
                    <a:lnTo>
                      <a:pt x="8641" y="19256"/>
                    </a:lnTo>
                    <a:lnTo>
                      <a:pt x="8230" y="18804"/>
                    </a:lnTo>
                    <a:lnTo>
                      <a:pt x="7777" y="18228"/>
                    </a:lnTo>
                    <a:lnTo>
                      <a:pt x="7366" y="17610"/>
                    </a:lnTo>
                    <a:lnTo>
                      <a:pt x="6584" y="16499"/>
                    </a:lnTo>
                    <a:lnTo>
                      <a:pt x="6337" y="16088"/>
                    </a:lnTo>
                    <a:lnTo>
                      <a:pt x="6172" y="15882"/>
                    </a:lnTo>
                    <a:lnTo>
                      <a:pt x="5761" y="15265"/>
                    </a:lnTo>
                    <a:lnTo>
                      <a:pt x="5062" y="14195"/>
                    </a:lnTo>
                    <a:lnTo>
                      <a:pt x="3868" y="12262"/>
                    </a:lnTo>
                    <a:lnTo>
                      <a:pt x="3704" y="11891"/>
                    </a:lnTo>
                    <a:lnTo>
                      <a:pt x="3498" y="11356"/>
                    </a:lnTo>
                    <a:lnTo>
                      <a:pt x="3004" y="9999"/>
                    </a:lnTo>
                    <a:lnTo>
                      <a:pt x="2264" y="7941"/>
                    </a:lnTo>
                    <a:lnTo>
                      <a:pt x="2223" y="7653"/>
                    </a:lnTo>
                    <a:lnTo>
                      <a:pt x="2223" y="7036"/>
                    </a:lnTo>
                    <a:lnTo>
                      <a:pt x="2264" y="5267"/>
                    </a:lnTo>
                    <a:lnTo>
                      <a:pt x="2305" y="3457"/>
                    </a:lnTo>
                    <a:lnTo>
                      <a:pt x="2305" y="2757"/>
                    </a:lnTo>
                    <a:lnTo>
                      <a:pt x="2264" y="2305"/>
                    </a:lnTo>
                    <a:lnTo>
                      <a:pt x="2223" y="2099"/>
                    </a:lnTo>
                    <a:lnTo>
                      <a:pt x="2058" y="1852"/>
                    </a:lnTo>
                    <a:lnTo>
                      <a:pt x="1647" y="1235"/>
                    </a:lnTo>
                    <a:lnTo>
                      <a:pt x="1153" y="618"/>
                    </a:lnTo>
                    <a:lnTo>
                      <a:pt x="61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</p:grpSp>
      </p:grp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D4D4D4"/>
                </a:solidFill>
                <a:latin typeface="Red October" panose="04000000000000000000" pitchFamily="82" charset="-52"/>
              </a:rPr>
              <a:t>Луна</a:t>
            </a:r>
            <a:endParaRPr lang="ru-RU" sz="1800" dirty="0">
              <a:solidFill>
                <a:srgbClr val="D4D4D4"/>
              </a:solidFill>
              <a:latin typeface="Red October" panose="04000000000000000000" pitchFamily="82" charset="-52"/>
            </a:endParaRPr>
          </a:p>
        </p:txBody>
      </p:sp>
      <p:grpSp>
        <p:nvGrpSpPr>
          <p:cNvPr id="104" name="лунв">
            <a:extLst>
              <a:ext uri="{FF2B5EF4-FFF2-40B4-BE49-F238E27FC236}">
                <a16:creationId xmlns:a16="http://schemas.microsoft.com/office/drawing/2014/main" id="{023E20B7-BC03-4C38-BD36-1398531A4686}"/>
              </a:ext>
            </a:extLst>
          </p:cNvPr>
          <p:cNvGrpSpPr/>
          <p:nvPr/>
        </p:nvGrpSpPr>
        <p:grpSpPr>
          <a:xfrm rot="-5400000">
            <a:off x="419457" y="2961988"/>
            <a:ext cx="1271845" cy="1147431"/>
            <a:chOff x="-754607" y="1239898"/>
            <a:chExt cx="1639068" cy="1478734"/>
          </a:xfrm>
        </p:grpSpPr>
        <p:sp>
          <p:nvSpPr>
            <p:cNvPr id="106" name="Google Shape;968;p45">
              <a:extLst>
                <a:ext uri="{FF2B5EF4-FFF2-40B4-BE49-F238E27FC236}">
                  <a16:creationId xmlns:a16="http://schemas.microsoft.com/office/drawing/2014/main" id="{EC0C0835-31FA-4BD5-9696-8517205CED1C}"/>
                </a:ext>
              </a:extLst>
            </p:cNvPr>
            <p:cNvSpPr/>
            <p:nvPr/>
          </p:nvSpPr>
          <p:spPr>
            <a:xfrm rot="-1943498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8918" y="33816"/>
                  </a:lnTo>
                  <a:lnTo>
                    <a:pt x="19933" y="33654"/>
                  </a:lnTo>
                  <a:lnTo>
                    <a:pt x="20948" y="33451"/>
                  </a:lnTo>
                  <a:lnTo>
                    <a:pt x="21962" y="33167"/>
                  </a:lnTo>
                  <a:lnTo>
                    <a:pt x="22937" y="32801"/>
                  </a:lnTo>
                  <a:lnTo>
                    <a:pt x="23911" y="32396"/>
                  </a:lnTo>
                  <a:lnTo>
                    <a:pt x="24885" y="31949"/>
                  </a:lnTo>
                  <a:lnTo>
                    <a:pt x="25819" y="31381"/>
                  </a:lnTo>
                  <a:lnTo>
                    <a:pt x="26468" y="31015"/>
                  </a:lnTo>
                  <a:lnTo>
                    <a:pt x="27037" y="30569"/>
                  </a:lnTo>
                  <a:lnTo>
                    <a:pt x="27605" y="30122"/>
                  </a:lnTo>
                  <a:lnTo>
                    <a:pt x="28173" y="29676"/>
                  </a:lnTo>
                  <a:lnTo>
                    <a:pt x="28701" y="29189"/>
                  </a:lnTo>
                  <a:lnTo>
                    <a:pt x="29188" y="28701"/>
                  </a:lnTo>
                  <a:lnTo>
                    <a:pt x="29676" y="28174"/>
                  </a:lnTo>
                  <a:lnTo>
                    <a:pt x="30122" y="27605"/>
                  </a:lnTo>
                  <a:lnTo>
                    <a:pt x="30569" y="27078"/>
                  </a:lnTo>
                  <a:lnTo>
                    <a:pt x="30975" y="26509"/>
                  </a:lnTo>
                  <a:lnTo>
                    <a:pt x="31340" y="25941"/>
                  </a:lnTo>
                  <a:lnTo>
                    <a:pt x="31705" y="25332"/>
                  </a:lnTo>
                  <a:lnTo>
                    <a:pt x="32030" y="24723"/>
                  </a:lnTo>
                  <a:lnTo>
                    <a:pt x="32314" y="24114"/>
                  </a:lnTo>
                  <a:lnTo>
                    <a:pt x="32598" y="23465"/>
                  </a:lnTo>
                  <a:lnTo>
                    <a:pt x="32842" y="22815"/>
                  </a:lnTo>
                  <a:lnTo>
                    <a:pt x="33086" y="22166"/>
                  </a:lnTo>
                  <a:lnTo>
                    <a:pt x="33288" y="21516"/>
                  </a:lnTo>
                  <a:lnTo>
                    <a:pt x="33451" y="20866"/>
                  </a:lnTo>
                  <a:lnTo>
                    <a:pt x="33573" y="20176"/>
                  </a:lnTo>
                  <a:lnTo>
                    <a:pt x="33694" y="19486"/>
                  </a:lnTo>
                  <a:lnTo>
                    <a:pt x="33776" y="18837"/>
                  </a:lnTo>
                  <a:lnTo>
                    <a:pt x="33857" y="18147"/>
                  </a:lnTo>
                  <a:lnTo>
                    <a:pt x="33897" y="17457"/>
                  </a:lnTo>
                  <a:lnTo>
                    <a:pt x="33897" y="16766"/>
                  </a:lnTo>
                  <a:lnTo>
                    <a:pt x="33857" y="16076"/>
                  </a:lnTo>
                  <a:lnTo>
                    <a:pt x="33816" y="15386"/>
                  </a:lnTo>
                  <a:lnTo>
                    <a:pt x="33735" y="14696"/>
                  </a:lnTo>
                  <a:lnTo>
                    <a:pt x="33654" y="14006"/>
                  </a:lnTo>
                  <a:lnTo>
                    <a:pt x="33491" y="13316"/>
                  </a:lnTo>
                  <a:lnTo>
                    <a:pt x="33329" y="12626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969;p45">
              <a:extLst>
                <a:ext uri="{FF2B5EF4-FFF2-40B4-BE49-F238E27FC236}">
                  <a16:creationId xmlns:a16="http://schemas.microsoft.com/office/drawing/2014/main" id="{6EEA21B5-BCAA-4833-9E74-B47B7D5A02D2}"/>
                </a:ext>
              </a:extLst>
            </p:cNvPr>
            <p:cNvSpPr/>
            <p:nvPr/>
          </p:nvSpPr>
          <p:spPr>
            <a:xfrm rot="-1943498">
              <a:off x="-585318" y="1239898"/>
              <a:ext cx="1469779" cy="1469779"/>
            </a:xfrm>
            <a:custGeom>
              <a:avLst/>
              <a:gdLst/>
              <a:ahLst/>
              <a:cxnLst/>
              <a:rect l="l" t="t" r="r" b="b"/>
              <a:pathLst>
                <a:path w="33898" h="33898" fill="none" extrusionOk="0">
                  <a:moveTo>
                    <a:pt x="25819" y="31381"/>
                  </a:moveTo>
                  <a:lnTo>
                    <a:pt x="25819" y="31381"/>
                  </a:lnTo>
                  <a:lnTo>
                    <a:pt x="24885" y="31949"/>
                  </a:lnTo>
                  <a:lnTo>
                    <a:pt x="23911" y="32396"/>
                  </a:lnTo>
                  <a:lnTo>
                    <a:pt x="22937" y="32801"/>
                  </a:lnTo>
                  <a:lnTo>
                    <a:pt x="21962" y="33167"/>
                  </a:lnTo>
                  <a:lnTo>
                    <a:pt x="20948" y="33451"/>
                  </a:lnTo>
                  <a:lnTo>
                    <a:pt x="19933" y="33654"/>
                  </a:lnTo>
                  <a:lnTo>
                    <a:pt x="18918" y="33816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  <a:lnTo>
                    <a:pt x="33126" y="11936"/>
                  </a:lnTo>
                  <a:lnTo>
                    <a:pt x="33329" y="12626"/>
                  </a:lnTo>
                  <a:lnTo>
                    <a:pt x="33491" y="13316"/>
                  </a:lnTo>
                  <a:lnTo>
                    <a:pt x="33654" y="14006"/>
                  </a:lnTo>
                  <a:lnTo>
                    <a:pt x="33735" y="14696"/>
                  </a:lnTo>
                  <a:lnTo>
                    <a:pt x="33816" y="15386"/>
                  </a:lnTo>
                  <a:lnTo>
                    <a:pt x="33857" y="16076"/>
                  </a:lnTo>
                  <a:lnTo>
                    <a:pt x="33897" y="16766"/>
                  </a:lnTo>
                  <a:lnTo>
                    <a:pt x="33897" y="17457"/>
                  </a:lnTo>
                  <a:lnTo>
                    <a:pt x="33857" y="18147"/>
                  </a:lnTo>
                  <a:lnTo>
                    <a:pt x="33776" y="18837"/>
                  </a:lnTo>
                  <a:lnTo>
                    <a:pt x="33694" y="19486"/>
                  </a:lnTo>
                  <a:lnTo>
                    <a:pt x="33573" y="20176"/>
                  </a:lnTo>
                  <a:lnTo>
                    <a:pt x="33451" y="20866"/>
                  </a:lnTo>
                  <a:lnTo>
                    <a:pt x="33288" y="21516"/>
                  </a:lnTo>
                  <a:lnTo>
                    <a:pt x="33086" y="22166"/>
                  </a:lnTo>
                  <a:lnTo>
                    <a:pt x="32842" y="22815"/>
                  </a:lnTo>
                  <a:lnTo>
                    <a:pt x="32598" y="23465"/>
                  </a:lnTo>
                  <a:lnTo>
                    <a:pt x="32314" y="24114"/>
                  </a:lnTo>
                  <a:lnTo>
                    <a:pt x="32030" y="24723"/>
                  </a:lnTo>
                  <a:lnTo>
                    <a:pt x="31705" y="25332"/>
                  </a:lnTo>
                  <a:lnTo>
                    <a:pt x="31340" y="25941"/>
                  </a:lnTo>
                  <a:lnTo>
                    <a:pt x="30975" y="26509"/>
                  </a:lnTo>
                  <a:lnTo>
                    <a:pt x="30569" y="27078"/>
                  </a:lnTo>
                  <a:lnTo>
                    <a:pt x="30122" y="27605"/>
                  </a:lnTo>
                  <a:lnTo>
                    <a:pt x="29676" y="28174"/>
                  </a:lnTo>
                  <a:lnTo>
                    <a:pt x="29188" y="28701"/>
                  </a:lnTo>
                  <a:lnTo>
                    <a:pt x="28701" y="29189"/>
                  </a:lnTo>
                  <a:lnTo>
                    <a:pt x="28173" y="29676"/>
                  </a:lnTo>
                  <a:lnTo>
                    <a:pt x="27605" y="30122"/>
                  </a:lnTo>
                  <a:lnTo>
                    <a:pt x="27037" y="30569"/>
                  </a:lnTo>
                  <a:lnTo>
                    <a:pt x="26468" y="31015"/>
                  </a:lnTo>
                  <a:lnTo>
                    <a:pt x="25819" y="3138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970;p45">
              <a:extLst>
                <a:ext uri="{FF2B5EF4-FFF2-40B4-BE49-F238E27FC236}">
                  <a16:creationId xmlns:a16="http://schemas.microsoft.com/office/drawing/2014/main" id="{49A21206-976C-4C85-88C5-0AC5E5D78A48}"/>
                </a:ext>
              </a:extLst>
            </p:cNvPr>
            <p:cNvSpPr/>
            <p:nvPr/>
          </p:nvSpPr>
          <p:spPr>
            <a:xfrm rot="-1943498">
              <a:off x="-582718" y="124885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6" y="11936"/>
                  </a:moveTo>
                  <a:lnTo>
                    <a:pt x="33126" y="11936"/>
                  </a:lnTo>
                  <a:lnTo>
                    <a:pt x="32761" y="12950"/>
                  </a:lnTo>
                  <a:lnTo>
                    <a:pt x="32517" y="13478"/>
                  </a:lnTo>
                  <a:lnTo>
                    <a:pt x="32274" y="13965"/>
                  </a:lnTo>
                  <a:lnTo>
                    <a:pt x="31989" y="14412"/>
                  </a:lnTo>
                  <a:lnTo>
                    <a:pt x="31705" y="14899"/>
                  </a:lnTo>
                  <a:lnTo>
                    <a:pt x="31381" y="15305"/>
                  </a:lnTo>
                  <a:lnTo>
                    <a:pt x="31015" y="15711"/>
                  </a:lnTo>
                  <a:lnTo>
                    <a:pt x="31015" y="15711"/>
                  </a:lnTo>
                  <a:lnTo>
                    <a:pt x="30569" y="16157"/>
                  </a:lnTo>
                  <a:lnTo>
                    <a:pt x="30122" y="16563"/>
                  </a:lnTo>
                  <a:lnTo>
                    <a:pt x="29919" y="16766"/>
                  </a:lnTo>
                  <a:lnTo>
                    <a:pt x="29716" y="16969"/>
                  </a:lnTo>
                  <a:lnTo>
                    <a:pt x="29513" y="17213"/>
                  </a:lnTo>
                  <a:lnTo>
                    <a:pt x="29391" y="17497"/>
                  </a:lnTo>
                  <a:lnTo>
                    <a:pt x="29391" y="17497"/>
                  </a:lnTo>
                  <a:lnTo>
                    <a:pt x="29270" y="17741"/>
                  </a:lnTo>
                  <a:lnTo>
                    <a:pt x="29188" y="17984"/>
                  </a:lnTo>
                  <a:lnTo>
                    <a:pt x="29107" y="18512"/>
                  </a:lnTo>
                  <a:lnTo>
                    <a:pt x="29107" y="18999"/>
                  </a:lnTo>
                  <a:lnTo>
                    <a:pt x="29107" y="19527"/>
                  </a:lnTo>
                  <a:lnTo>
                    <a:pt x="29107" y="19527"/>
                  </a:lnTo>
                  <a:lnTo>
                    <a:pt x="29067" y="20136"/>
                  </a:lnTo>
                  <a:lnTo>
                    <a:pt x="29026" y="20623"/>
                  </a:lnTo>
                  <a:lnTo>
                    <a:pt x="28945" y="21029"/>
                  </a:lnTo>
                  <a:lnTo>
                    <a:pt x="28782" y="21394"/>
                  </a:lnTo>
                  <a:lnTo>
                    <a:pt x="28579" y="21678"/>
                  </a:lnTo>
                  <a:lnTo>
                    <a:pt x="28295" y="22003"/>
                  </a:lnTo>
                  <a:lnTo>
                    <a:pt x="27930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77" y="22896"/>
                  </a:lnTo>
                  <a:lnTo>
                    <a:pt x="26671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97" y="23708"/>
                  </a:lnTo>
                  <a:lnTo>
                    <a:pt x="25535" y="23871"/>
                  </a:lnTo>
                  <a:lnTo>
                    <a:pt x="25413" y="23992"/>
                  </a:lnTo>
                  <a:lnTo>
                    <a:pt x="25291" y="24155"/>
                  </a:lnTo>
                  <a:lnTo>
                    <a:pt x="25129" y="24520"/>
                  </a:lnTo>
                  <a:lnTo>
                    <a:pt x="24966" y="25007"/>
                  </a:lnTo>
                  <a:lnTo>
                    <a:pt x="24966" y="25007"/>
                  </a:lnTo>
                  <a:lnTo>
                    <a:pt x="24439" y="26306"/>
                  </a:lnTo>
                  <a:lnTo>
                    <a:pt x="23911" y="27646"/>
                  </a:lnTo>
                  <a:lnTo>
                    <a:pt x="23627" y="28295"/>
                  </a:lnTo>
                  <a:lnTo>
                    <a:pt x="23261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09" y="30000"/>
                  </a:lnTo>
                  <a:lnTo>
                    <a:pt x="22409" y="30000"/>
                  </a:lnTo>
                  <a:lnTo>
                    <a:pt x="22084" y="30285"/>
                  </a:lnTo>
                  <a:lnTo>
                    <a:pt x="21759" y="30528"/>
                  </a:lnTo>
                  <a:lnTo>
                    <a:pt x="21394" y="30731"/>
                  </a:lnTo>
                  <a:lnTo>
                    <a:pt x="21029" y="30893"/>
                  </a:lnTo>
                  <a:lnTo>
                    <a:pt x="20257" y="31218"/>
                  </a:lnTo>
                  <a:lnTo>
                    <a:pt x="19486" y="31502"/>
                  </a:lnTo>
                  <a:lnTo>
                    <a:pt x="19486" y="31502"/>
                  </a:lnTo>
                  <a:lnTo>
                    <a:pt x="19202" y="31584"/>
                  </a:lnTo>
                  <a:lnTo>
                    <a:pt x="18999" y="31665"/>
                  </a:lnTo>
                  <a:lnTo>
                    <a:pt x="18796" y="31787"/>
                  </a:lnTo>
                  <a:lnTo>
                    <a:pt x="18634" y="32030"/>
                  </a:lnTo>
                  <a:lnTo>
                    <a:pt x="18634" y="32030"/>
                  </a:lnTo>
                  <a:lnTo>
                    <a:pt x="18349" y="32396"/>
                  </a:lnTo>
                  <a:lnTo>
                    <a:pt x="18146" y="32842"/>
                  </a:lnTo>
                  <a:lnTo>
                    <a:pt x="17984" y="33370"/>
                  </a:lnTo>
                  <a:lnTo>
                    <a:pt x="17862" y="33898"/>
                  </a:lnTo>
                  <a:lnTo>
                    <a:pt x="17862" y="33898"/>
                  </a:lnTo>
                  <a:lnTo>
                    <a:pt x="17091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6" y="33816"/>
                  </a:lnTo>
                  <a:lnTo>
                    <a:pt x="14452" y="33735"/>
                  </a:lnTo>
                  <a:lnTo>
                    <a:pt x="13519" y="33573"/>
                  </a:lnTo>
                  <a:lnTo>
                    <a:pt x="12585" y="33329"/>
                  </a:lnTo>
                  <a:lnTo>
                    <a:pt x="11651" y="33045"/>
                  </a:lnTo>
                  <a:lnTo>
                    <a:pt x="10758" y="32720"/>
                  </a:lnTo>
                  <a:lnTo>
                    <a:pt x="9906" y="32355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  <a:lnTo>
                    <a:pt x="29188" y="5278"/>
                  </a:lnTo>
                  <a:lnTo>
                    <a:pt x="29919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101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8" y="9013"/>
                  </a:lnTo>
                  <a:lnTo>
                    <a:pt x="32395" y="9987"/>
                  </a:lnTo>
                  <a:lnTo>
                    <a:pt x="32801" y="10961"/>
                  </a:lnTo>
                  <a:lnTo>
                    <a:pt x="33126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971;p45">
              <a:extLst>
                <a:ext uri="{FF2B5EF4-FFF2-40B4-BE49-F238E27FC236}">
                  <a16:creationId xmlns:a16="http://schemas.microsoft.com/office/drawing/2014/main" id="{E929B4B1-0FED-4078-93D3-B12F9DA5AB23}"/>
                </a:ext>
              </a:extLst>
            </p:cNvPr>
            <p:cNvSpPr/>
            <p:nvPr/>
          </p:nvSpPr>
          <p:spPr>
            <a:xfrm rot="-1943498">
              <a:off x="-581253" y="124792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fill="none" extrusionOk="0">
                  <a:moveTo>
                    <a:pt x="33127" y="11936"/>
                  </a:moveTo>
                  <a:lnTo>
                    <a:pt x="33127" y="11936"/>
                  </a:lnTo>
                  <a:lnTo>
                    <a:pt x="32721" y="12950"/>
                  </a:lnTo>
                  <a:lnTo>
                    <a:pt x="32518" y="13478"/>
                  </a:lnTo>
                  <a:lnTo>
                    <a:pt x="32274" y="13965"/>
                  </a:lnTo>
                  <a:lnTo>
                    <a:pt x="31990" y="14412"/>
                  </a:lnTo>
                  <a:lnTo>
                    <a:pt x="31706" y="14899"/>
                  </a:lnTo>
                  <a:lnTo>
                    <a:pt x="31381" y="15305"/>
                  </a:lnTo>
                  <a:lnTo>
                    <a:pt x="31016" y="15711"/>
                  </a:lnTo>
                  <a:lnTo>
                    <a:pt x="31016" y="15711"/>
                  </a:lnTo>
                  <a:lnTo>
                    <a:pt x="30569" y="16157"/>
                  </a:lnTo>
                  <a:lnTo>
                    <a:pt x="30123" y="16563"/>
                  </a:lnTo>
                  <a:lnTo>
                    <a:pt x="29920" y="16766"/>
                  </a:lnTo>
                  <a:lnTo>
                    <a:pt x="29717" y="16969"/>
                  </a:lnTo>
                  <a:lnTo>
                    <a:pt x="29514" y="17213"/>
                  </a:lnTo>
                  <a:lnTo>
                    <a:pt x="29351" y="17497"/>
                  </a:lnTo>
                  <a:lnTo>
                    <a:pt x="29351" y="17497"/>
                  </a:lnTo>
                  <a:lnTo>
                    <a:pt x="29270" y="17741"/>
                  </a:lnTo>
                  <a:lnTo>
                    <a:pt x="29189" y="17984"/>
                  </a:lnTo>
                  <a:lnTo>
                    <a:pt x="29108" y="18512"/>
                  </a:lnTo>
                  <a:lnTo>
                    <a:pt x="29067" y="18999"/>
                  </a:lnTo>
                  <a:lnTo>
                    <a:pt x="29067" y="19527"/>
                  </a:lnTo>
                  <a:lnTo>
                    <a:pt x="29067" y="19527"/>
                  </a:lnTo>
                  <a:lnTo>
                    <a:pt x="29067" y="20136"/>
                  </a:lnTo>
                  <a:lnTo>
                    <a:pt x="29027" y="20623"/>
                  </a:lnTo>
                  <a:lnTo>
                    <a:pt x="28945" y="21029"/>
                  </a:lnTo>
                  <a:lnTo>
                    <a:pt x="28783" y="21394"/>
                  </a:lnTo>
                  <a:lnTo>
                    <a:pt x="28580" y="21678"/>
                  </a:lnTo>
                  <a:lnTo>
                    <a:pt x="28296" y="22003"/>
                  </a:lnTo>
                  <a:lnTo>
                    <a:pt x="27931" y="22328"/>
                  </a:lnTo>
                  <a:lnTo>
                    <a:pt x="27443" y="22653"/>
                  </a:lnTo>
                  <a:lnTo>
                    <a:pt x="27443" y="22653"/>
                  </a:lnTo>
                  <a:lnTo>
                    <a:pt x="27037" y="22896"/>
                  </a:lnTo>
                  <a:lnTo>
                    <a:pt x="26672" y="23140"/>
                  </a:lnTo>
                  <a:lnTo>
                    <a:pt x="25860" y="23586"/>
                  </a:lnTo>
                  <a:lnTo>
                    <a:pt x="25860" y="23586"/>
                  </a:lnTo>
                  <a:lnTo>
                    <a:pt x="25657" y="23708"/>
                  </a:lnTo>
                  <a:lnTo>
                    <a:pt x="25535" y="23871"/>
                  </a:lnTo>
                  <a:lnTo>
                    <a:pt x="25414" y="23992"/>
                  </a:lnTo>
                  <a:lnTo>
                    <a:pt x="25292" y="24155"/>
                  </a:lnTo>
                  <a:lnTo>
                    <a:pt x="25129" y="24520"/>
                  </a:lnTo>
                  <a:lnTo>
                    <a:pt x="24926" y="25007"/>
                  </a:lnTo>
                  <a:lnTo>
                    <a:pt x="24926" y="25007"/>
                  </a:lnTo>
                  <a:lnTo>
                    <a:pt x="24439" y="26306"/>
                  </a:lnTo>
                  <a:lnTo>
                    <a:pt x="23912" y="27646"/>
                  </a:lnTo>
                  <a:lnTo>
                    <a:pt x="23627" y="28295"/>
                  </a:lnTo>
                  <a:lnTo>
                    <a:pt x="23262" y="28904"/>
                  </a:lnTo>
                  <a:lnTo>
                    <a:pt x="22856" y="29473"/>
                  </a:lnTo>
                  <a:lnTo>
                    <a:pt x="22653" y="29757"/>
                  </a:lnTo>
                  <a:lnTo>
                    <a:pt x="22410" y="30000"/>
                  </a:lnTo>
                  <a:lnTo>
                    <a:pt x="22410" y="30000"/>
                  </a:lnTo>
                  <a:lnTo>
                    <a:pt x="22085" y="30285"/>
                  </a:lnTo>
                  <a:lnTo>
                    <a:pt x="21760" y="30528"/>
                  </a:lnTo>
                  <a:lnTo>
                    <a:pt x="21395" y="30731"/>
                  </a:lnTo>
                  <a:lnTo>
                    <a:pt x="21029" y="30893"/>
                  </a:lnTo>
                  <a:lnTo>
                    <a:pt x="20258" y="31218"/>
                  </a:lnTo>
                  <a:lnTo>
                    <a:pt x="19487" y="31502"/>
                  </a:lnTo>
                  <a:lnTo>
                    <a:pt x="19487" y="31502"/>
                  </a:lnTo>
                  <a:lnTo>
                    <a:pt x="19162" y="31584"/>
                  </a:lnTo>
                  <a:lnTo>
                    <a:pt x="18959" y="31665"/>
                  </a:lnTo>
                  <a:lnTo>
                    <a:pt x="18797" y="31787"/>
                  </a:lnTo>
                  <a:lnTo>
                    <a:pt x="18594" y="32030"/>
                  </a:lnTo>
                  <a:lnTo>
                    <a:pt x="18594" y="32030"/>
                  </a:lnTo>
                  <a:lnTo>
                    <a:pt x="18350" y="32396"/>
                  </a:lnTo>
                  <a:lnTo>
                    <a:pt x="18147" y="32842"/>
                  </a:lnTo>
                  <a:lnTo>
                    <a:pt x="17985" y="33370"/>
                  </a:lnTo>
                  <a:lnTo>
                    <a:pt x="17863" y="33898"/>
                  </a:lnTo>
                  <a:lnTo>
                    <a:pt x="17863" y="33898"/>
                  </a:lnTo>
                  <a:lnTo>
                    <a:pt x="17092" y="33898"/>
                  </a:lnTo>
                  <a:lnTo>
                    <a:pt x="16320" y="33898"/>
                  </a:lnTo>
                  <a:lnTo>
                    <a:pt x="16320" y="33898"/>
                  </a:lnTo>
                  <a:lnTo>
                    <a:pt x="15387" y="33816"/>
                  </a:lnTo>
                  <a:lnTo>
                    <a:pt x="14412" y="33735"/>
                  </a:lnTo>
                  <a:lnTo>
                    <a:pt x="13479" y="33573"/>
                  </a:lnTo>
                  <a:lnTo>
                    <a:pt x="12586" y="33329"/>
                  </a:lnTo>
                  <a:lnTo>
                    <a:pt x="11652" y="33045"/>
                  </a:lnTo>
                  <a:lnTo>
                    <a:pt x="10759" y="32720"/>
                  </a:lnTo>
                  <a:lnTo>
                    <a:pt x="9906" y="32355"/>
                  </a:lnTo>
                  <a:lnTo>
                    <a:pt x="9013" y="31949"/>
                  </a:lnTo>
                  <a:lnTo>
                    <a:pt x="9013" y="31949"/>
                  </a:lnTo>
                  <a:lnTo>
                    <a:pt x="8161" y="31462"/>
                  </a:lnTo>
                  <a:lnTo>
                    <a:pt x="8161" y="31462"/>
                  </a:lnTo>
                  <a:lnTo>
                    <a:pt x="7349" y="30934"/>
                  </a:lnTo>
                  <a:lnTo>
                    <a:pt x="6537" y="30325"/>
                  </a:lnTo>
                  <a:lnTo>
                    <a:pt x="5766" y="29716"/>
                  </a:lnTo>
                  <a:lnTo>
                    <a:pt x="5035" y="29026"/>
                  </a:lnTo>
                  <a:lnTo>
                    <a:pt x="4345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8" y="25819"/>
                  </a:lnTo>
                  <a:lnTo>
                    <a:pt x="2518" y="25819"/>
                  </a:lnTo>
                  <a:lnTo>
                    <a:pt x="2153" y="25210"/>
                  </a:lnTo>
                  <a:lnTo>
                    <a:pt x="1787" y="24561"/>
                  </a:lnTo>
                  <a:lnTo>
                    <a:pt x="1462" y="23871"/>
                  </a:lnTo>
                  <a:lnTo>
                    <a:pt x="1178" y="23221"/>
                  </a:lnTo>
                  <a:lnTo>
                    <a:pt x="935" y="22531"/>
                  </a:lnTo>
                  <a:lnTo>
                    <a:pt x="732" y="21841"/>
                  </a:lnTo>
                  <a:lnTo>
                    <a:pt x="529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4" y="19527"/>
                  </a:lnTo>
                  <a:lnTo>
                    <a:pt x="82" y="18553"/>
                  </a:lnTo>
                  <a:lnTo>
                    <a:pt x="1" y="17578"/>
                  </a:lnTo>
                  <a:lnTo>
                    <a:pt x="1" y="16604"/>
                  </a:lnTo>
                  <a:lnTo>
                    <a:pt x="1" y="16604"/>
                  </a:lnTo>
                  <a:lnTo>
                    <a:pt x="42" y="15549"/>
                  </a:lnTo>
                  <a:lnTo>
                    <a:pt x="163" y="14534"/>
                  </a:lnTo>
                  <a:lnTo>
                    <a:pt x="366" y="13519"/>
                  </a:lnTo>
                  <a:lnTo>
                    <a:pt x="610" y="12504"/>
                  </a:lnTo>
                  <a:lnTo>
                    <a:pt x="894" y="11489"/>
                  </a:lnTo>
                  <a:lnTo>
                    <a:pt x="1259" y="10515"/>
                  </a:lnTo>
                  <a:lnTo>
                    <a:pt x="1706" y="9581"/>
                  </a:lnTo>
                  <a:lnTo>
                    <a:pt x="2193" y="8647"/>
                  </a:lnTo>
                  <a:lnTo>
                    <a:pt x="2721" y="7754"/>
                  </a:lnTo>
                  <a:lnTo>
                    <a:pt x="3330" y="6902"/>
                  </a:lnTo>
                  <a:lnTo>
                    <a:pt x="3979" y="6049"/>
                  </a:lnTo>
                  <a:lnTo>
                    <a:pt x="4669" y="5278"/>
                  </a:lnTo>
                  <a:lnTo>
                    <a:pt x="5441" y="4507"/>
                  </a:lnTo>
                  <a:lnTo>
                    <a:pt x="6253" y="3817"/>
                  </a:lnTo>
                  <a:lnTo>
                    <a:pt x="7146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9" y="2152"/>
                  </a:lnTo>
                  <a:lnTo>
                    <a:pt x="9378" y="1827"/>
                  </a:lnTo>
                  <a:lnTo>
                    <a:pt x="10028" y="1503"/>
                  </a:lnTo>
                  <a:lnTo>
                    <a:pt x="10718" y="1218"/>
                  </a:lnTo>
                  <a:lnTo>
                    <a:pt x="11368" y="975"/>
                  </a:lnTo>
                  <a:lnTo>
                    <a:pt x="12058" y="731"/>
                  </a:lnTo>
                  <a:lnTo>
                    <a:pt x="12748" y="528"/>
                  </a:lnTo>
                  <a:lnTo>
                    <a:pt x="13438" y="366"/>
                  </a:lnTo>
                  <a:lnTo>
                    <a:pt x="13438" y="366"/>
                  </a:lnTo>
                  <a:lnTo>
                    <a:pt x="14169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20" y="41"/>
                  </a:lnTo>
                  <a:lnTo>
                    <a:pt x="17051" y="1"/>
                  </a:lnTo>
                  <a:lnTo>
                    <a:pt x="17782" y="41"/>
                  </a:lnTo>
                  <a:lnTo>
                    <a:pt x="18512" y="82"/>
                  </a:lnTo>
                  <a:lnTo>
                    <a:pt x="19203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4" y="813"/>
                  </a:lnTo>
                  <a:lnTo>
                    <a:pt x="22694" y="1015"/>
                  </a:lnTo>
                  <a:lnTo>
                    <a:pt x="23384" y="1300"/>
                  </a:lnTo>
                  <a:lnTo>
                    <a:pt x="24033" y="1584"/>
                  </a:lnTo>
                  <a:lnTo>
                    <a:pt x="24683" y="1909"/>
                  </a:lnTo>
                  <a:lnTo>
                    <a:pt x="24683" y="1909"/>
                  </a:lnTo>
                  <a:lnTo>
                    <a:pt x="25089" y="2112"/>
                  </a:lnTo>
                  <a:lnTo>
                    <a:pt x="25089" y="2112"/>
                  </a:lnTo>
                  <a:lnTo>
                    <a:pt x="25657" y="2436"/>
                  </a:lnTo>
                  <a:lnTo>
                    <a:pt x="26185" y="2761"/>
                  </a:lnTo>
                  <a:lnTo>
                    <a:pt x="26713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9" y="5278"/>
                  </a:lnTo>
                  <a:lnTo>
                    <a:pt x="29189" y="5278"/>
                  </a:lnTo>
                  <a:lnTo>
                    <a:pt x="29920" y="6049"/>
                  </a:lnTo>
                  <a:lnTo>
                    <a:pt x="30569" y="6902"/>
                  </a:lnTo>
                  <a:lnTo>
                    <a:pt x="30569" y="6902"/>
                  </a:lnTo>
                  <a:lnTo>
                    <a:pt x="30975" y="7470"/>
                  </a:lnTo>
                  <a:lnTo>
                    <a:pt x="31381" y="8079"/>
                  </a:lnTo>
                  <a:lnTo>
                    <a:pt x="31381" y="8079"/>
                  </a:lnTo>
                  <a:lnTo>
                    <a:pt x="31909" y="9013"/>
                  </a:lnTo>
                  <a:lnTo>
                    <a:pt x="32396" y="9987"/>
                  </a:lnTo>
                  <a:lnTo>
                    <a:pt x="32802" y="10961"/>
                  </a:lnTo>
                  <a:lnTo>
                    <a:pt x="33127" y="119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972;p45">
              <a:extLst>
                <a:ext uri="{FF2B5EF4-FFF2-40B4-BE49-F238E27FC236}">
                  <a16:creationId xmlns:a16="http://schemas.microsoft.com/office/drawing/2014/main" id="{241CDABE-3ED7-4194-8336-308A90B127C4}"/>
                </a:ext>
              </a:extLst>
            </p:cNvPr>
            <p:cNvSpPr/>
            <p:nvPr/>
          </p:nvSpPr>
          <p:spPr>
            <a:xfrm rot="-1943498">
              <a:off x="-592069" y="1301162"/>
              <a:ext cx="1265602" cy="1385273"/>
            </a:xfrm>
            <a:custGeom>
              <a:avLst/>
              <a:gdLst/>
              <a:ahLst/>
              <a:cxnLst/>
              <a:rect l="l" t="t" r="r" b="b"/>
              <a:pathLst>
                <a:path w="29189" h="31949" fill="none" extrusionOk="0">
                  <a:moveTo>
                    <a:pt x="29188" y="5278"/>
                  </a:moveTo>
                  <a:lnTo>
                    <a:pt x="29188" y="5278"/>
                  </a:lnTo>
                  <a:lnTo>
                    <a:pt x="28945" y="5968"/>
                  </a:lnTo>
                  <a:lnTo>
                    <a:pt x="28579" y="6699"/>
                  </a:lnTo>
                  <a:lnTo>
                    <a:pt x="28579" y="6699"/>
                  </a:lnTo>
                  <a:lnTo>
                    <a:pt x="28133" y="7673"/>
                  </a:lnTo>
                  <a:lnTo>
                    <a:pt x="27686" y="8566"/>
                  </a:lnTo>
                  <a:lnTo>
                    <a:pt x="27443" y="9013"/>
                  </a:lnTo>
                  <a:lnTo>
                    <a:pt x="27159" y="9419"/>
                  </a:lnTo>
                  <a:lnTo>
                    <a:pt x="26834" y="9865"/>
                  </a:lnTo>
                  <a:lnTo>
                    <a:pt x="26509" y="10231"/>
                  </a:lnTo>
                  <a:lnTo>
                    <a:pt x="26509" y="10231"/>
                  </a:lnTo>
                  <a:lnTo>
                    <a:pt x="26103" y="10677"/>
                  </a:lnTo>
                  <a:lnTo>
                    <a:pt x="25900" y="10921"/>
                  </a:lnTo>
                  <a:lnTo>
                    <a:pt x="25738" y="11164"/>
                  </a:lnTo>
                  <a:lnTo>
                    <a:pt x="25616" y="11408"/>
                  </a:lnTo>
                  <a:lnTo>
                    <a:pt x="25494" y="11692"/>
                  </a:lnTo>
                  <a:lnTo>
                    <a:pt x="25494" y="11976"/>
                  </a:lnTo>
                  <a:lnTo>
                    <a:pt x="25535" y="12260"/>
                  </a:lnTo>
                  <a:lnTo>
                    <a:pt x="25535" y="12260"/>
                  </a:lnTo>
                  <a:lnTo>
                    <a:pt x="25616" y="12626"/>
                  </a:lnTo>
                  <a:lnTo>
                    <a:pt x="25778" y="12950"/>
                  </a:lnTo>
                  <a:lnTo>
                    <a:pt x="25900" y="13275"/>
                  </a:lnTo>
                  <a:lnTo>
                    <a:pt x="25941" y="13641"/>
                  </a:lnTo>
                  <a:lnTo>
                    <a:pt x="25941" y="13641"/>
                  </a:lnTo>
                  <a:lnTo>
                    <a:pt x="25941" y="14047"/>
                  </a:lnTo>
                  <a:lnTo>
                    <a:pt x="25900" y="14412"/>
                  </a:lnTo>
                  <a:lnTo>
                    <a:pt x="25778" y="14777"/>
                  </a:lnTo>
                  <a:lnTo>
                    <a:pt x="25616" y="15143"/>
                  </a:lnTo>
                  <a:lnTo>
                    <a:pt x="25616" y="15143"/>
                  </a:lnTo>
                  <a:lnTo>
                    <a:pt x="25291" y="15752"/>
                  </a:lnTo>
                  <a:lnTo>
                    <a:pt x="24926" y="16279"/>
                  </a:lnTo>
                  <a:lnTo>
                    <a:pt x="24479" y="16766"/>
                  </a:lnTo>
                  <a:lnTo>
                    <a:pt x="24033" y="17213"/>
                  </a:lnTo>
                  <a:lnTo>
                    <a:pt x="24033" y="17213"/>
                  </a:lnTo>
                  <a:lnTo>
                    <a:pt x="23749" y="17416"/>
                  </a:lnTo>
                  <a:lnTo>
                    <a:pt x="23505" y="17619"/>
                  </a:lnTo>
                  <a:lnTo>
                    <a:pt x="22937" y="17944"/>
                  </a:lnTo>
                  <a:lnTo>
                    <a:pt x="22409" y="18268"/>
                  </a:lnTo>
                  <a:lnTo>
                    <a:pt x="21881" y="18593"/>
                  </a:lnTo>
                  <a:lnTo>
                    <a:pt x="21881" y="18593"/>
                  </a:lnTo>
                  <a:lnTo>
                    <a:pt x="21719" y="18756"/>
                  </a:lnTo>
                  <a:lnTo>
                    <a:pt x="21516" y="18959"/>
                  </a:lnTo>
                  <a:lnTo>
                    <a:pt x="21232" y="19405"/>
                  </a:lnTo>
                  <a:lnTo>
                    <a:pt x="20948" y="19852"/>
                  </a:lnTo>
                  <a:lnTo>
                    <a:pt x="20745" y="20298"/>
                  </a:lnTo>
                  <a:lnTo>
                    <a:pt x="20745" y="20298"/>
                  </a:lnTo>
                  <a:lnTo>
                    <a:pt x="20623" y="20664"/>
                  </a:lnTo>
                  <a:lnTo>
                    <a:pt x="20542" y="20988"/>
                  </a:lnTo>
                  <a:lnTo>
                    <a:pt x="20542" y="21272"/>
                  </a:lnTo>
                  <a:lnTo>
                    <a:pt x="20582" y="21597"/>
                  </a:lnTo>
                  <a:lnTo>
                    <a:pt x="20623" y="22166"/>
                  </a:lnTo>
                  <a:lnTo>
                    <a:pt x="20623" y="22450"/>
                  </a:lnTo>
                  <a:lnTo>
                    <a:pt x="20623" y="22774"/>
                  </a:lnTo>
                  <a:lnTo>
                    <a:pt x="20623" y="22774"/>
                  </a:lnTo>
                  <a:lnTo>
                    <a:pt x="20501" y="23221"/>
                  </a:lnTo>
                  <a:lnTo>
                    <a:pt x="20379" y="23586"/>
                  </a:lnTo>
                  <a:lnTo>
                    <a:pt x="20217" y="23911"/>
                  </a:lnTo>
                  <a:lnTo>
                    <a:pt x="20014" y="24155"/>
                  </a:lnTo>
                  <a:lnTo>
                    <a:pt x="19770" y="24398"/>
                  </a:lnTo>
                  <a:lnTo>
                    <a:pt x="19527" y="24561"/>
                  </a:lnTo>
                  <a:lnTo>
                    <a:pt x="19243" y="24682"/>
                  </a:lnTo>
                  <a:lnTo>
                    <a:pt x="18958" y="24764"/>
                  </a:lnTo>
                  <a:lnTo>
                    <a:pt x="18634" y="24804"/>
                  </a:lnTo>
                  <a:lnTo>
                    <a:pt x="18309" y="24845"/>
                  </a:lnTo>
                  <a:lnTo>
                    <a:pt x="17619" y="24804"/>
                  </a:lnTo>
                  <a:lnTo>
                    <a:pt x="16888" y="24723"/>
                  </a:lnTo>
                  <a:lnTo>
                    <a:pt x="16117" y="24601"/>
                  </a:lnTo>
                  <a:lnTo>
                    <a:pt x="16117" y="24601"/>
                  </a:lnTo>
                  <a:lnTo>
                    <a:pt x="15183" y="24439"/>
                  </a:lnTo>
                  <a:lnTo>
                    <a:pt x="14736" y="24398"/>
                  </a:lnTo>
                  <a:lnTo>
                    <a:pt x="14290" y="24358"/>
                  </a:lnTo>
                  <a:lnTo>
                    <a:pt x="13843" y="24358"/>
                  </a:lnTo>
                  <a:lnTo>
                    <a:pt x="13437" y="24439"/>
                  </a:lnTo>
                  <a:lnTo>
                    <a:pt x="13072" y="24520"/>
                  </a:lnTo>
                  <a:lnTo>
                    <a:pt x="12707" y="24682"/>
                  </a:lnTo>
                  <a:lnTo>
                    <a:pt x="12707" y="24682"/>
                  </a:lnTo>
                  <a:lnTo>
                    <a:pt x="12463" y="24845"/>
                  </a:lnTo>
                  <a:lnTo>
                    <a:pt x="12260" y="25007"/>
                  </a:lnTo>
                  <a:lnTo>
                    <a:pt x="12057" y="25210"/>
                  </a:lnTo>
                  <a:lnTo>
                    <a:pt x="11895" y="25413"/>
                  </a:lnTo>
                  <a:lnTo>
                    <a:pt x="11611" y="25900"/>
                  </a:lnTo>
                  <a:lnTo>
                    <a:pt x="11408" y="26428"/>
                  </a:lnTo>
                  <a:lnTo>
                    <a:pt x="11245" y="26996"/>
                  </a:lnTo>
                  <a:lnTo>
                    <a:pt x="11123" y="27565"/>
                  </a:lnTo>
                  <a:lnTo>
                    <a:pt x="11083" y="28133"/>
                  </a:lnTo>
                  <a:lnTo>
                    <a:pt x="11042" y="28661"/>
                  </a:lnTo>
                  <a:lnTo>
                    <a:pt x="11042" y="28661"/>
                  </a:lnTo>
                  <a:lnTo>
                    <a:pt x="11002" y="29310"/>
                  </a:lnTo>
                  <a:lnTo>
                    <a:pt x="10921" y="29676"/>
                  </a:lnTo>
                  <a:lnTo>
                    <a:pt x="10880" y="30000"/>
                  </a:lnTo>
                  <a:lnTo>
                    <a:pt x="10758" y="30325"/>
                  </a:lnTo>
                  <a:lnTo>
                    <a:pt x="10636" y="30650"/>
                  </a:lnTo>
                  <a:lnTo>
                    <a:pt x="10433" y="30934"/>
                  </a:lnTo>
                  <a:lnTo>
                    <a:pt x="10190" y="31178"/>
                  </a:lnTo>
                  <a:lnTo>
                    <a:pt x="10190" y="31178"/>
                  </a:lnTo>
                  <a:lnTo>
                    <a:pt x="9703" y="31584"/>
                  </a:lnTo>
                  <a:lnTo>
                    <a:pt x="9053" y="31949"/>
                  </a:lnTo>
                  <a:lnTo>
                    <a:pt x="9053" y="31949"/>
                  </a:lnTo>
                  <a:lnTo>
                    <a:pt x="8160" y="31462"/>
                  </a:lnTo>
                  <a:lnTo>
                    <a:pt x="8160" y="31462"/>
                  </a:lnTo>
                  <a:lnTo>
                    <a:pt x="7348" y="30934"/>
                  </a:lnTo>
                  <a:lnTo>
                    <a:pt x="6536" y="30325"/>
                  </a:lnTo>
                  <a:lnTo>
                    <a:pt x="5806" y="29716"/>
                  </a:lnTo>
                  <a:lnTo>
                    <a:pt x="5075" y="29026"/>
                  </a:lnTo>
                  <a:lnTo>
                    <a:pt x="4344" y="28295"/>
                  </a:lnTo>
                  <a:lnTo>
                    <a:pt x="3695" y="27524"/>
                  </a:lnTo>
                  <a:lnTo>
                    <a:pt x="3086" y="26712"/>
                  </a:lnTo>
                  <a:lnTo>
                    <a:pt x="2517" y="25819"/>
                  </a:lnTo>
                  <a:lnTo>
                    <a:pt x="2517" y="25819"/>
                  </a:lnTo>
                  <a:lnTo>
                    <a:pt x="2152" y="25210"/>
                  </a:lnTo>
                  <a:lnTo>
                    <a:pt x="1787" y="24561"/>
                  </a:lnTo>
                  <a:lnTo>
                    <a:pt x="1502" y="23871"/>
                  </a:lnTo>
                  <a:lnTo>
                    <a:pt x="1218" y="23221"/>
                  </a:lnTo>
                  <a:lnTo>
                    <a:pt x="934" y="22531"/>
                  </a:lnTo>
                  <a:lnTo>
                    <a:pt x="731" y="21841"/>
                  </a:lnTo>
                  <a:lnTo>
                    <a:pt x="528" y="21191"/>
                  </a:lnTo>
                  <a:lnTo>
                    <a:pt x="366" y="20501"/>
                  </a:lnTo>
                  <a:lnTo>
                    <a:pt x="366" y="20501"/>
                  </a:lnTo>
                  <a:lnTo>
                    <a:pt x="203" y="19527"/>
                  </a:lnTo>
                  <a:lnTo>
                    <a:pt x="82" y="18553"/>
                  </a:lnTo>
                  <a:lnTo>
                    <a:pt x="0" y="17578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  <a:lnTo>
                    <a:pt x="24682" y="1909"/>
                  </a:lnTo>
                  <a:lnTo>
                    <a:pt x="25088" y="2112"/>
                  </a:lnTo>
                  <a:lnTo>
                    <a:pt x="25088" y="2112"/>
                  </a:lnTo>
                  <a:lnTo>
                    <a:pt x="25657" y="2436"/>
                  </a:lnTo>
                  <a:lnTo>
                    <a:pt x="26184" y="2761"/>
                  </a:lnTo>
                  <a:lnTo>
                    <a:pt x="26712" y="3126"/>
                  </a:lnTo>
                  <a:lnTo>
                    <a:pt x="27240" y="3492"/>
                  </a:lnTo>
                  <a:lnTo>
                    <a:pt x="27768" y="3898"/>
                  </a:lnTo>
                  <a:lnTo>
                    <a:pt x="28255" y="4344"/>
                  </a:lnTo>
                  <a:lnTo>
                    <a:pt x="28742" y="4791"/>
                  </a:lnTo>
                  <a:lnTo>
                    <a:pt x="29188" y="527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973;p45">
              <a:extLst>
                <a:ext uri="{FF2B5EF4-FFF2-40B4-BE49-F238E27FC236}">
                  <a16:creationId xmlns:a16="http://schemas.microsoft.com/office/drawing/2014/main" id="{1757D7EE-CA9B-47FC-8E15-F74BA33927FE}"/>
                </a:ext>
              </a:extLst>
            </p:cNvPr>
            <p:cNvSpPr/>
            <p:nvPr/>
          </p:nvSpPr>
          <p:spPr>
            <a:xfrm rot="-1943498">
              <a:off x="-754607" y="1405117"/>
              <a:ext cx="1070227" cy="721708"/>
            </a:xfrm>
            <a:custGeom>
              <a:avLst/>
              <a:gdLst/>
              <a:ahLst/>
              <a:cxnLst/>
              <a:rect l="l" t="t" r="r" b="b"/>
              <a:pathLst>
                <a:path w="24683" h="16645" fill="none" extrusionOk="0">
                  <a:moveTo>
                    <a:pt x="24682" y="1909"/>
                  </a:moveTo>
                  <a:lnTo>
                    <a:pt x="24682" y="1909"/>
                  </a:lnTo>
                  <a:lnTo>
                    <a:pt x="24236" y="2233"/>
                  </a:lnTo>
                  <a:lnTo>
                    <a:pt x="23749" y="2558"/>
                  </a:lnTo>
                  <a:lnTo>
                    <a:pt x="23749" y="2558"/>
                  </a:lnTo>
                  <a:lnTo>
                    <a:pt x="23424" y="2761"/>
                  </a:lnTo>
                  <a:lnTo>
                    <a:pt x="23018" y="2923"/>
                  </a:lnTo>
                  <a:lnTo>
                    <a:pt x="22206" y="3248"/>
                  </a:lnTo>
                  <a:lnTo>
                    <a:pt x="21394" y="3532"/>
                  </a:lnTo>
                  <a:lnTo>
                    <a:pt x="21029" y="3735"/>
                  </a:lnTo>
                  <a:lnTo>
                    <a:pt x="20704" y="3938"/>
                  </a:lnTo>
                  <a:lnTo>
                    <a:pt x="20704" y="3938"/>
                  </a:lnTo>
                  <a:lnTo>
                    <a:pt x="20501" y="4101"/>
                  </a:lnTo>
                  <a:lnTo>
                    <a:pt x="20339" y="4263"/>
                  </a:lnTo>
                  <a:lnTo>
                    <a:pt x="20257" y="4466"/>
                  </a:lnTo>
                  <a:lnTo>
                    <a:pt x="20176" y="4750"/>
                  </a:lnTo>
                  <a:lnTo>
                    <a:pt x="20176" y="4750"/>
                  </a:lnTo>
                  <a:lnTo>
                    <a:pt x="20095" y="5197"/>
                  </a:lnTo>
                  <a:lnTo>
                    <a:pt x="20054" y="5562"/>
                  </a:lnTo>
                  <a:lnTo>
                    <a:pt x="20014" y="5927"/>
                  </a:lnTo>
                  <a:lnTo>
                    <a:pt x="19892" y="6333"/>
                  </a:lnTo>
                  <a:lnTo>
                    <a:pt x="19892" y="6333"/>
                  </a:lnTo>
                  <a:lnTo>
                    <a:pt x="19730" y="6658"/>
                  </a:lnTo>
                  <a:lnTo>
                    <a:pt x="19567" y="6942"/>
                  </a:lnTo>
                  <a:lnTo>
                    <a:pt x="19364" y="7186"/>
                  </a:lnTo>
                  <a:lnTo>
                    <a:pt x="19161" y="7389"/>
                  </a:lnTo>
                  <a:lnTo>
                    <a:pt x="18918" y="7551"/>
                  </a:lnTo>
                  <a:lnTo>
                    <a:pt x="18634" y="7714"/>
                  </a:lnTo>
                  <a:lnTo>
                    <a:pt x="17943" y="7998"/>
                  </a:lnTo>
                  <a:lnTo>
                    <a:pt x="17943" y="7998"/>
                  </a:lnTo>
                  <a:lnTo>
                    <a:pt x="17700" y="8079"/>
                  </a:lnTo>
                  <a:lnTo>
                    <a:pt x="17375" y="8120"/>
                  </a:lnTo>
                  <a:lnTo>
                    <a:pt x="16644" y="8201"/>
                  </a:lnTo>
                  <a:lnTo>
                    <a:pt x="14980" y="8323"/>
                  </a:lnTo>
                  <a:lnTo>
                    <a:pt x="14209" y="8404"/>
                  </a:lnTo>
                  <a:lnTo>
                    <a:pt x="13843" y="8485"/>
                  </a:lnTo>
                  <a:lnTo>
                    <a:pt x="13478" y="8607"/>
                  </a:lnTo>
                  <a:lnTo>
                    <a:pt x="13194" y="8729"/>
                  </a:lnTo>
                  <a:lnTo>
                    <a:pt x="12950" y="8891"/>
                  </a:lnTo>
                  <a:lnTo>
                    <a:pt x="12747" y="9094"/>
                  </a:lnTo>
                  <a:lnTo>
                    <a:pt x="12585" y="9337"/>
                  </a:lnTo>
                  <a:lnTo>
                    <a:pt x="12585" y="9337"/>
                  </a:lnTo>
                  <a:lnTo>
                    <a:pt x="12504" y="9662"/>
                  </a:lnTo>
                  <a:lnTo>
                    <a:pt x="12423" y="10028"/>
                  </a:lnTo>
                  <a:lnTo>
                    <a:pt x="12301" y="10718"/>
                  </a:lnTo>
                  <a:lnTo>
                    <a:pt x="12260" y="11042"/>
                  </a:lnTo>
                  <a:lnTo>
                    <a:pt x="12138" y="11367"/>
                  </a:lnTo>
                  <a:lnTo>
                    <a:pt x="12017" y="11692"/>
                  </a:lnTo>
                  <a:lnTo>
                    <a:pt x="11814" y="11976"/>
                  </a:lnTo>
                  <a:lnTo>
                    <a:pt x="11814" y="11976"/>
                  </a:lnTo>
                  <a:lnTo>
                    <a:pt x="11611" y="12179"/>
                  </a:lnTo>
                  <a:lnTo>
                    <a:pt x="11408" y="12382"/>
                  </a:lnTo>
                  <a:lnTo>
                    <a:pt x="10921" y="12666"/>
                  </a:lnTo>
                  <a:lnTo>
                    <a:pt x="10433" y="12910"/>
                  </a:lnTo>
                  <a:lnTo>
                    <a:pt x="9865" y="13072"/>
                  </a:lnTo>
                  <a:lnTo>
                    <a:pt x="9297" y="13153"/>
                  </a:lnTo>
                  <a:lnTo>
                    <a:pt x="8728" y="13235"/>
                  </a:lnTo>
                  <a:lnTo>
                    <a:pt x="8160" y="13275"/>
                  </a:lnTo>
                  <a:lnTo>
                    <a:pt x="7632" y="13275"/>
                  </a:lnTo>
                  <a:lnTo>
                    <a:pt x="7632" y="13275"/>
                  </a:lnTo>
                  <a:lnTo>
                    <a:pt x="6658" y="13275"/>
                  </a:lnTo>
                  <a:lnTo>
                    <a:pt x="6171" y="13275"/>
                  </a:lnTo>
                  <a:lnTo>
                    <a:pt x="5724" y="13356"/>
                  </a:lnTo>
                  <a:lnTo>
                    <a:pt x="5318" y="13478"/>
                  </a:lnTo>
                  <a:lnTo>
                    <a:pt x="5115" y="13559"/>
                  </a:lnTo>
                  <a:lnTo>
                    <a:pt x="4953" y="13681"/>
                  </a:lnTo>
                  <a:lnTo>
                    <a:pt x="4791" y="13803"/>
                  </a:lnTo>
                  <a:lnTo>
                    <a:pt x="4628" y="14006"/>
                  </a:lnTo>
                  <a:lnTo>
                    <a:pt x="4506" y="14209"/>
                  </a:lnTo>
                  <a:lnTo>
                    <a:pt x="4425" y="14452"/>
                  </a:lnTo>
                  <a:lnTo>
                    <a:pt x="4425" y="14452"/>
                  </a:lnTo>
                  <a:lnTo>
                    <a:pt x="4263" y="14858"/>
                  </a:lnTo>
                  <a:lnTo>
                    <a:pt x="4100" y="15224"/>
                  </a:lnTo>
                  <a:lnTo>
                    <a:pt x="3938" y="15508"/>
                  </a:lnTo>
                  <a:lnTo>
                    <a:pt x="3735" y="15711"/>
                  </a:lnTo>
                  <a:lnTo>
                    <a:pt x="3492" y="15914"/>
                  </a:lnTo>
                  <a:lnTo>
                    <a:pt x="3167" y="16076"/>
                  </a:lnTo>
                  <a:lnTo>
                    <a:pt x="2801" y="16239"/>
                  </a:lnTo>
                  <a:lnTo>
                    <a:pt x="2355" y="16401"/>
                  </a:lnTo>
                  <a:lnTo>
                    <a:pt x="2355" y="16401"/>
                  </a:lnTo>
                  <a:lnTo>
                    <a:pt x="1787" y="16523"/>
                  </a:lnTo>
                  <a:lnTo>
                    <a:pt x="1178" y="16604"/>
                  </a:lnTo>
                  <a:lnTo>
                    <a:pt x="609" y="16645"/>
                  </a:lnTo>
                  <a:lnTo>
                    <a:pt x="0" y="16604"/>
                  </a:lnTo>
                  <a:lnTo>
                    <a:pt x="0" y="16604"/>
                  </a:lnTo>
                  <a:lnTo>
                    <a:pt x="82" y="15549"/>
                  </a:lnTo>
                  <a:lnTo>
                    <a:pt x="203" y="14534"/>
                  </a:lnTo>
                  <a:lnTo>
                    <a:pt x="366" y="13519"/>
                  </a:lnTo>
                  <a:lnTo>
                    <a:pt x="609" y="12504"/>
                  </a:lnTo>
                  <a:lnTo>
                    <a:pt x="934" y="11489"/>
                  </a:lnTo>
                  <a:lnTo>
                    <a:pt x="1259" y="10515"/>
                  </a:lnTo>
                  <a:lnTo>
                    <a:pt x="1705" y="9581"/>
                  </a:lnTo>
                  <a:lnTo>
                    <a:pt x="2193" y="8647"/>
                  </a:lnTo>
                  <a:lnTo>
                    <a:pt x="2720" y="7754"/>
                  </a:lnTo>
                  <a:lnTo>
                    <a:pt x="3329" y="6902"/>
                  </a:lnTo>
                  <a:lnTo>
                    <a:pt x="3979" y="6049"/>
                  </a:lnTo>
                  <a:lnTo>
                    <a:pt x="4709" y="5278"/>
                  </a:lnTo>
                  <a:lnTo>
                    <a:pt x="5440" y="4507"/>
                  </a:lnTo>
                  <a:lnTo>
                    <a:pt x="6293" y="3817"/>
                  </a:lnTo>
                  <a:lnTo>
                    <a:pt x="7145" y="3126"/>
                  </a:lnTo>
                  <a:lnTo>
                    <a:pt x="8079" y="2517"/>
                  </a:lnTo>
                  <a:lnTo>
                    <a:pt x="8079" y="2517"/>
                  </a:lnTo>
                  <a:lnTo>
                    <a:pt x="8728" y="2152"/>
                  </a:lnTo>
                  <a:lnTo>
                    <a:pt x="9378" y="1827"/>
                  </a:lnTo>
                  <a:lnTo>
                    <a:pt x="10027" y="1503"/>
                  </a:lnTo>
                  <a:lnTo>
                    <a:pt x="10718" y="1218"/>
                  </a:lnTo>
                  <a:lnTo>
                    <a:pt x="11408" y="975"/>
                  </a:lnTo>
                  <a:lnTo>
                    <a:pt x="12098" y="731"/>
                  </a:lnTo>
                  <a:lnTo>
                    <a:pt x="12788" y="528"/>
                  </a:lnTo>
                  <a:lnTo>
                    <a:pt x="13478" y="366"/>
                  </a:lnTo>
                  <a:lnTo>
                    <a:pt x="13478" y="366"/>
                  </a:lnTo>
                  <a:lnTo>
                    <a:pt x="14168" y="244"/>
                  </a:lnTo>
                  <a:lnTo>
                    <a:pt x="14899" y="122"/>
                  </a:lnTo>
                  <a:lnTo>
                    <a:pt x="15630" y="82"/>
                  </a:lnTo>
                  <a:lnTo>
                    <a:pt x="16360" y="41"/>
                  </a:lnTo>
                  <a:lnTo>
                    <a:pt x="17050" y="1"/>
                  </a:lnTo>
                  <a:lnTo>
                    <a:pt x="17781" y="41"/>
                  </a:lnTo>
                  <a:lnTo>
                    <a:pt x="18512" y="82"/>
                  </a:lnTo>
                  <a:lnTo>
                    <a:pt x="19202" y="163"/>
                  </a:lnTo>
                  <a:lnTo>
                    <a:pt x="19933" y="285"/>
                  </a:lnTo>
                  <a:lnTo>
                    <a:pt x="20623" y="447"/>
                  </a:lnTo>
                  <a:lnTo>
                    <a:pt x="21313" y="610"/>
                  </a:lnTo>
                  <a:lnTo>
                    <a:pt x="22003" y="813"/>
                  </a:lnTo>
                  <a:lnTo>
                    <a:pt x="22693" y="1015"/>
                  </a:lnTo>
                  <a:lnTo>
                    <a:pt x="23383" y="1300"/>
                  </a:lnTo>
                  <a:lnTo>
                    <a:pt x="24033" y="1584"/>
                  </a:lnTo>
                  <a:lnTo>
                    <a:pt x="24682" y="1909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974;p45">
              <a:extLst>
                <a:ext uri="{FF2B5EF4-FFF2-40B4-BE49-F238E27FC236}">
                  <a16:creationId xmlns:a16="http://schemas.microsoft.com/office/drawing/2014/main" id="{F4B092ED-7E71-4134-A6B7-C720CD18B027}"/>
                </a:ext>
              </a:extLst>
            </p:cNvPr>
            <p:cNvSpPr/>
            <p:nvPr/>
          </p:nvSpPr>
          <p:spPr>
            <a:xfrm rot="-1943498">
              <a:off x="-125926" y="1596779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extrusionOk="0">
                  <a:moveTo>
                    <a:pt x="2031" y="1"/>
                  </a:moveTo>
                  <a:lnTo>
                    <a:pt x="1665" y="123"/>
                  </a:lnTo>
                  <a:lnTo>
                    <a:pt x="1544" y="163"/>
                  </a:lnTo>
                  <a:lnTo>
                    <a:pt x="1462" y="244"/>
                  </a:lnTo>
                  <a:lnTo>
                    <a:pt x="1259" y="366"/>
                  </a:lnTo>
                  <a:lnTo>
                    <a:pt x="1138" y="407"/>
                  </a:lnTo>
                  <a:lnTo>
                    <a:pt x="1056" y="488"/>
                  </a:lnTo>
                  <a:lnTo>
                    <a:pt x="975" y="529"/>
                  </a:lnTo>
                  <a:lnTo>
                    <a:pt x="894" y="610"/>
                  </a:lnTo>
                  <a:lnTo>
                    <a:pt x="813" y="691"/>
                  </a:lnTo>
                  <a:lnTo>
                    <a:pt x="691" y="813"/>
                  </a:lnTo>
                  <a:lnTo>
                    <a:pt x="569" y="934"/>
                  </a:lnTo>
                  <a:lnTo>
                    <a:pt x="488" y="1016"/>
                  </a:lnTo>
                  <a:lnTo>
                    <a:pt x="407" y="1137"/>
                  </a:lnTo>
                  <a:lnTo>
                    <a:pt x="326" y="1259"/>
                  </a:lnTo>
                  <a:lnTo>
                    <a:pt x="245" y="1381"/>
                  </a:lnTo>
                  <a:lnTo>
                    <a:pt x="204" y="1543"/>
                  </a:lnTo>
                  <a:lnTo>
                    <a:pt x="42" y="1746"/>
                  </a:lnTo>
                  <a:lnTo>
                    <a:pt x="1" y="1949"/>
                  </a:lnTo>
                  <a:lnTo>
                    <a:pt x="1" y="2152"/>
                  </a:lnTo>
                  <a:lnTo>
                    <a:pt x="42" y="2274"/>
                  </a:lnTo>
                  <a:lnTo>
                    <a:pt x="123" y="2355"/>
                  </a:lnTo>
                  <a:lnTo>
                    <a:pt x="204" y="2437"/>
                  </a:lnTo>
                  <a:lnTo>
                    <a:pt x="285" y="2477"/>
                  </a:lnTo>
                  <a:lnTo>
                    <a:pt x="772" y="2477"/>
                  </a:lnTo>
                  <a:lnTo>
                    <a:pt x="813" y="2437"/>
                  </a:lnTo>
                  <a:lnTo>
                    <a:pt x="894" y="2396"/>
                  </a:lnTo>
                  <a:lnTo>
                    <a:pt x="1016" y="2396"/>
                  </a:lnTo>
                  <a:lnTo>
                    <a:pt x="1138" y="2315"/>
                  </a:lnTo>
                  <a:lnTo>
                    <a:pt x="1178" y="2274"/>
                  </a:lnTo>
                  <a:lnTo>
                    <a:pt x="1259" y="2234"/>
                  </a:lnTo>
                  <a:lnTo>
                    <a:pt x="1341" y="2234"/>
                  </a:lnTo>
                  <a:lnTo>
                    <a:pt x="1422" y="2152"/>
                  </a:lnTo>
                  <a:lnTo>
                    <a:pt x="1544" y="2071"/>
                  </a:lnTo>
                  <a:lnTo>
                    <a:pt x="1868" y="1828"/>
                  </a:lnTo>
                  <a:lnTo>
                    <a:pt x="2112" y="1543"/>
                  </a:lnTo>
                  <a:lnTo>
                    <a:pt x="2356" y="1259"/>
                  </a:lnTo>
                  <a:lnTo>
                    <a:pt x="2558" y="894"/>
                  </a:lnTo>
                  <a:lnTo>
                    <a:pt x="2640" y="610"/>
                  </a:lnTo>
                  <a:lnTo>
                    <a:pt x="2640" y="447"/>
                  </a:lnTo>
                  <a:lnTo>
                    <a:pt x="2640" y="285"/>
                  </a:lnTo>
                  <a:lnTo>
                    <a:pt x="2640" y="244"/>
                  </a:lnTo>
                  <a:lnTo>
                    <a:pt x="2599" y="204"/>
                  </a:lnTo>
                  <a:lnTo>
                    <a:pt x="2518" y="163"/>
                  </a:lnTo>
                  <a:lnTo>
                    <a:pt x="2518" y="123"/>
                  </a:lnTo>
                  <a:lnTo>
                    <a:pt x="2477" y="82"/>
                  </a:lnTo>
                  <a:lnTo>
                    <a:pt x="2396" y="41"/>
                  </a:lnTo>
                  <a:lnTo>
                    <a:pt x="2234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975;p45">
              <a:extLst>
                <a:ext uri="{FF2B5EF4-FFF2-40B4-BE49-F238E27FC236}">
                  <a16:creationId xmlns:a16="http://schemas.microsoft.com/office/drawing/2014/main" id="{76F1A4CD-8E21-4CC7-AEF7-73795010F0BB}"/>
                </a:ext>
              </a:extLst>
            </p:cNvPr>
            <p:cNvSpPr/>
            <p:nvPr/>
          </p:nvSpPr>
          <p:spPr>
            <a:xfrm rot="-1943498">
              <a:off x="-125926" y="1596779"/>
              <a:ext cx="114467" cy="107443"/>
            </a:xfrm>
            <a:custGeom>
              <a:avLst/>
              <a:gdLst/>
              <a:ahLst/>
              <a:cxnLst/>
              <a:rect l="l" t="t" r="r" b="b"/>
              <a:pathLst>
                <a:path w="2640" h="2478" fill="none" extrusionOk="0">
                  <a:moveTo>
                    <a:pt x="1868" y="1828"/>
                  </a:moveTo>
                  <a:lnTo>
                    <a:pt x="1868" y="1828"/>
                  </a:lnTo>
                  <a:lnTo>
                    <a:pt x="1544" y="2071"/>
                  </a:lnTo>
                  <a:lnTo>
                    <a:pt x="1544" y="2071"/>
                  </a:lnTo>
                  <a:lnTo>
                    <a:pt x="1422" y="2152"/>
                  </a:lnTo>
                  <a:lnTo>
                    <a:pt x="1422" y="2152"/>
                  </a:lnTo>
                  <a:lnTo>
                    <a:pt x="1341" y="2234"/>
                  </a:lnTo>
                  <a:lnTo>
                    <a:pt x="1341" y="2234"/>
                  </a:lnTo>
                  <a:lnTo>
                    <a:pt x="1259" y="2234"/>
                  </a:lnTo>
                  <a:lnTo>
                    <a:pt x="1259" y="2234"/>
                  </a:lnTo>
                  <a:lnTo>
                    <a:pt x="1178" y="2274"/>
                  </a:lnTo>
                  <a:lnTo>
                    <a:pt x="1138" y="2315"/>
                  </a:lnTo>
                  <a:lnTo>
                    <a:pt x="1138" y="2315"/>
                  </a:lnTo>
                  <a:lnTo>
                    <a:pt x="1016" y="2396"/>
                  </a:lnTo>
                  <a:lnTo>
                    <a:pt x="894" y="2396"/>
                  </a:lnTo>
                  <a:lnTo>
                    <a:pt x="894" y="2396"/>
                  </a:lnTo>
                  <a:lnTo>
                    <a:pt x="813" y="2437"/>
                  </a:lnTo>
                  <a:lnTo>
                    <a:pt x="772" y="2477"/>
                  </a:lnTo>
                  <a:lnTo>
                    <a:pt x="772" y="2477"/>
                  </a:lnTo>
                  <a:lnTo>
                    <a:pt x="651" y="2477"/>
                  </a:lnTo>
                  <a:lnTo>
                    <a:pt x="529" y="2477"/>
                  </a:lnTo>
                  <a:lnTo>
                    <a:pt x="529" y="2477"/>
                  </a:lnTo>
                  <a:lnTo>
                    <a:pt x="448" y="2477"/>
                  </a:lnTo>
                  <a:lnTo>
                    <a:pt x="448" y="2477"/>
                  </a:lnTo>
                  <a:lnTo>
                    <a:pt x="285" y="2477"/>
                  </a:lnTo>
                  <a:lnTo>
                    <a:pt x="285" y="2477"/>
                  </a:lnTo>
                  <a:lnTo>
                    <a:pt x="204" y="2437"/>
                  </a:lnTo>
                  <a:lnTo>
                    <a:pt x="123" y="2355"/>
                  </a:lnTo>
                  <a:lnTo>
                    <a:pt x="123" y="2355"/>
                  </a:lnTo>
                  <a:lnTo>
                    <a:pt x="42" y="2274"/>
                  </a:lnTo>
                  <a:lnTo>
                    <a:pt x="1" y="2152"/>
                  </a:lnTo>
                  <a:lnTo>
                    <a:pt x="1" y="1949"/>
                  </a:lnTo>
                  <a:lnTo>
                    <a:pt x="1" y="1949"/>
                  </a:lnTo>
                  <a:lnTo>
                    <a:pt x="42" y="1746"/>
                  </a:lnTo>
                  <a:lnTo>
                    <a:pt x="42" y="1746"/>
                  </a:lnTo>
                  <a:lnTo>
                    <a:pt x="204" y="1543"/>
                  </a:lnTo>
                  <a:lnTo>
                    <a:pt x="204" y="1543"/>
                  </a:lnTo>
                  <a:lnTo>
                    <a:pt x="245" y="1381"/>
                  </a:lnTo>
                  <a:lnTo>
                    <a:pt x="245" y="1381"/>
                  </a:lnTo>
                  <a:lnTo>
                    <a:pt x="326" y="1259"/>
                  </a:lnTo>
                  <a:lnTo>
                    <a:pt x="326" y="1259"/>
                  </a:lnTo>
                  <a:lnTo>
                    <a:pt x="407" y="1137"/>
                  </a:lnTo>
                  <a:lnTo>
                    <a:pt x="488" y="1016"/>
                  </a:lnTo>
                  <a:lnTo>
                    <a:pt x="488" y="1016"/>
                  </a:lnTo>
                  <a:lnTo>
                    <a:pt x="569" y="934"/>
                  </a:lnTo>
                  <a:lnTo>
                    <a:pt x="569" y="934"/>
                  </a:lnTo>
                  <a:lnTo>
                    <a:pt x="691" y="813"/>
                  </a:lnTo>
                  <a:lnTo>
                    <a:pt x="691" y="813"/>
                  </a:lnTo>
                  <a:lnTo>
                    <a:pt x="813" y="691"/>
                  </a:lnTo>
                  <a:lnTo>
                    <a:pt x="813" y="691"/>
                  </a:lnTo>
                  <a:lnTo>
                    <a:pt x="894" y="610"/>
                  </a:lnTo>
                  <a:lnTo>
                    <a:pt x="894" y="610"/>
                  </a:lnTo>
                  <a:lnTo>
                    <a:pt x="975" y="529"/>
                  </a:lnTo>
                  <a:lnTo>
                    <a:pt x="975" y="529"/>
                  </a:lnTo>
                  <a:lnTo>
                    <a:pt x="1056" y="488"/>
                  </a:lnTo>
                  <a:lnTo>
                    <a:pt x="1138" y="407"/>
                  </a:lnTo>
                  <a:lnTo>
                    <a:pt x="1138" y="407"/>
                  </a:lnTo>
                  <a:lnTo>
                    <a:pt x="1259" y="366"/>
                  </a:lnTo>
                  <a:lnTo>
                    <a:pt x="1259" y="366"/>
                  </a:lnTo>
                  <a:lnTo>
                    <a:pt x="1462" y="244"/>
                  </a:lnTo>
                  <a:lnTo>
                    <a:pt x="1462" y="244"/>
                  </a:lnTo>
                  <a:lnTo>
                    <a:pt x="1544" y="163"/>
                  </a:lnTo>
                  <a:lnTo>
                    <a:pt x="1544" y="163"/>
                  </a:lnTo>
                  <a:lnTo>
                    <a:pt x="1665" y="123"/>
                  </a:lnTo>
                  <a:lnTo>
                    <a:pt x="1665" y="123"/>
                  </a:lnTo>
                  <a:lnTo>
                    <a:pt x="2031" y="1"/>
                  </a:lnTo>
                  <a:lnTo>
                    <a:pt x="2031" y="1"/>
                  </a:lnTo>
                  <a:lnTo>
                    <a:pt x="2234" y="1"/>
                  </a:lnTo>
                  <a:lnTo>
                    <a:pt x="2396" y="41"/>
                  </a:lnTo>
                  <a:lnTo>
                    <a:pt x="2396" y="41"/>
                  </a:lnTo>
                  <a:lnTo>
                    <a:pt x="2477" y="82"/>
                  </a:lnTo>
                  <a:lnTo>
                    <a:pt x="2518" y="123"/>
                  </a:lnTo>
                  <a:lnTo>
                    <a:pt x="2518" y="123"/>
                  </a:lnTo>
                  <a:lnTo>
                    <a:pt x="2518" y="163"/>
                  </a:lnTo>
                  <a:lnTo>
                    <a:pt x="2599" y="204"/>
                  </a:lnTo>
                  <a:lnTo>
                    <a:pt x="2599" y="204"/>
                  </a:lnTo>
                  <a:lnTo>
                    <a:pt x="2640" y="244"/>
                  </a:lnTo>
                  <a:lnTo>
                    <a:pt x="2640" y="285"/>
                  </a:lnTo>
                  <a:lnTo>
                    <a:pt x="2640" y="285"/>
                  </a:lnTo>
                  <a:lnTo>
                    <a:pt x="2640" y="447"/>
                  </a:lnTo>
                  <a:lnTo>
                    <a:pt x="2640" y="610"/>
                  </a:lnTo>
                  <a:lnTo>
                    <a:pt x="2640" y="610"/>
                  </a:lnTo>
                  <a:lnTo>
                    <a:pt x="2558" y="894"/>
                  </a:lnTo>
                  <a:lnTo>
                    <a:pt x="2558" y="894"/>
                  </a:lnTo>
                  <a:lnTo>
                    <a:pt x="2356" y="1259"/>
                  </a:lnTo>
                  <a:lnTo>
                    <a:pt x="2112" y="1543"/>
                  </a:lnTo>
                  <a:lnTo>
                    <a:pt x="2112" y="1543"/>
                  </a:lnTo>
                  <a:lnTo>
                    <a:pt x="1868" y="182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976;p45">
              <a:extLst>
                <a:ext uri="{FF2B5EF4-FFF2-40B4-BE49-F238E27FC236}">
                  <a16:creationId xmlns:a16="http://schemas.microsoft.com/office/drawing/2014/main" id="{76D71F2F-5062-455A-B039-2F8ED0DE5AE7}"/>
                </a:ext>
              </a:extLst>
            </p:cNvPr>
            <p:cNvSpPr/>
            <p:nvPr/>
          </p:nvSpPr>
          <p:spPr>
            <a:xfrm rot="-1943498">
              <a:off x="-112871" y="1603566"/>
              <a:ext cx="103888" cy="98598"/>
            </a:xfrm>
            <a:custGeom>
              <a:avLst/>
              <a:gdLst/>
              <a:ahLst/>
              <a:cxnLst/>
              <a:rect l="l" t="t" r="r" b="b"/>
              <a:pathLst>
                <a:path w="2396" h="2274" extrusionOk="0">
                  <a:moveTo>
                    <a:pt x="2071" y="0"/>
                  </a:moveTo>
                  <a:lnTo>
                    <a:pt x="1868" y="41"/>
                  </a:lnTo>
                  <a:lnTo>
                    <a:pt x="1665" y="122"/>
                  </a:lnTo>
                  <a:lnTo>
                    <a:pt x="1462" y="203"/>
                  </a:lnTo>
                  <a:lnTo>
                    <a:pt x="1218" y="325"/>
                  </a:lnTo>
                  <a:lnTo>
                    <a:pt x="1015" y="488"/>
                  </a:lnTo>
                  <a:lnTo>
                    <a:pt x="772" y="690"/>
                  </a:lnTo>
                  <a:lnTo>
                    <a:pt x="569" y="893"/>
                  </a:lnTo>
                  <a:lnTo>
                    <a:pt x="407" y="1096"/>
                  </a:lnTo>
                  <a:lnTo>
                    <a:pt x="244" y="1299"/>
                  </a:lnTo>
                  <a:lnTo>
                    <a:pt x="122" y="1502"/>
                  </a:lnTo>
                  <a:lnTo>
                    <a:pt x="41" y="1705"/>
                  </a:lnTo>
                  <a:lnTo>
                    <a:pt x="1" y="1908"/>
                  </a:lnTo>
                  <a:lnTo>
                    <a:pt x="1" y="2071"/>
                  </a:lnTo>
                  <a:lnTo>
                    <a:pt x="1" y="2233"/>
                  </a:lnTo>
                  <a:lnTo>
                    <a:pt x="163" y="2274"/>
                  </a:lnTo>
                  <a:lnTo>
                    <a:pt x="325" y="2274"/>
                  </a:lnTo>
                  <a:lnTo>
                    <a:pt x="528" y="2233"/>
                  </a:lnTo>
                  <a:lnTo>
                    <a:pt x="731" y="2152"/>
                  </a:lnTo>
                  <a:lnTo>
                    <a:pt x="934" y="2071"/>
                  </a:lnTo>
                  <a:lnTo>
                    <a:pt x="1178" y="1908"/>
                  </a:lnTo>
                  <a:lnTo>
                    <a:pt x="1381" y="1787"/>
                  </a:lnTo>
                  <a:lnTo>
                    <a:pt x="1624" y="1584"/>
                  </a:lnTo>
                  <a:lnTo>
                    <a:pt x="1827" y="1381"/>
                  </a:lnTo>
                  <a:lnTo>
                    <a:pt x="1990" y="1178"/>
                  </a:lnTo>
                  <a:lnTo>
                    <a:pt x="2152" y="975"/>
                  </a:lnTo>
                  <a:lnTo>
                    <a:pt x="2233" y="731"/>
                  </a:lnTo>
                  <a:lnTo>
                    <a:pt x="2355" y="569"/>
                  </a:lnTo>
                  <a:lnTo>
                    <a:pt x="2396" y="366"/>
                  </a:lnTo>
                  <a:lnTo>
                    <a:pt x="2396" y="203"/>
                  </a:lnTo>
                  <a:lnTo>
                    <a:pt x="2355" y="41"/>
                  </a:lnTo>
                  <a:lnTo>
                    <a:pt x="2233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977;p45">
              <a:extLst>
                <a:ext uri="{FF2B5EF4-FFF2-40B4-BE49-F238E27FC236}">
                  <a16:creationId xmlns:a16="http://schemas.microsoft.com/office/drawing/2014/main" id="{901E6768-E935-4984-A1A1-8EB6A7D414E6}"/>
                </a:ext>
              </a:extLst>
            </p:cNvPr>
            <p:cNvSpPr/>
            <p:nvPr/>
          </p:nvSpPr>
          <p:spPr>
            <a:xfrm rot="-1943498">
              <a:off x="-363389" y="1428324"/>
              <a:ext cx="121492" cy="61656"/>
            </a:xfrm>
            <a:custGeom>
              <a:avLst/>
              <a:gdLst/>
              <a:ahLst/>
              <a:cxnLst/>
              <a:rect l="l" t="t" r="r" b="b"/>
              <a:pathLst>
                <a:path w="2802" h="1422" extrusionOk="0">
                  <a:moveTo>
                    <a:pt x="1665" y="1"/>
                  </a:moveTo>
                  <a:lnTo>
                    <a:pt x="1543" y="41"/>
                  </a:lnTo>
                  <a:lnTo>
                    <a:pt x="1259" y="41"/>
                  </a:lnTo>
                  <a:lnTo>
                    <a:pt x="1137" y="82"/>
                  </a:lnTo>
                  <a:lnTo>
                    <a:pt x="1016" y="122"/>
                  </a:lnTo>
                  <a:lnTo>
                    <a:pt x="894" y="122"/>
                  </a:lnTo>
                  <a:lnTo>
                    <a:pt x="772" y="163"/>
                  </a:lnTo>
                  <a:lnTo>
                    <a:pt x="650" y="244"/>
                  </a:lnTo>
                  <a:lnTo>
                    <a:pt x="569" y="285"/>
                  </a:lnTo>
                  <a:lnTo>
                    <a:pt x="447" y="366"/>
                  </a:lnTo>
                  <a:lnTo>
                    <a:pt x="244" y="447"/>
                  </a:lnTo>
                  <a:lnTo>
                    <a:pt x="122" y="569"/>
                  </a:lnTo>
                  <a:lnTo>
                    <a:pt x="1" y="731"/>
                  </a:lnTo>
                  <a:lnTo>
                    <a:pt x="1" y="812"/>
                  </a:lnTo>
                  <a:lnTo>
                    <a:pt x="1" y="934"/>
                  </a:lnTo>
                  <a:lnTo>
                    <a:pt x="41" y="1056"/>
                  </a:lnTo>
                  <a:lnTo>
                    <a:pt x="163" y="1178"/>
                  </a:lnTo>
                  <a:lnTo>
                    <a:pt x="285" y="1259"/>
                  </a:lnTo>
                  <a:lnTo>
                    <a:pt x="407" y="1300"/>
                  </a:lnTo>
                  <a:lnTo>
                    <a:pt x="447" y="1300"/>
                  </a:lnTo>
                  <a:lnTo>
                    <a:pt x="528" y="1340"/>
                  </a:lnTo>
                  <a:lnTo>
                    <a:pt x="610" y="1381"/>
                  </a:lnTo>
                  <a:lnTo>
                    <a:pt x="934" y="1381"/>
                  </a:lnTo>
                  <a:lnTo>
                    <a:pt x="1016" y="1421"/>
                  </a:lnTo>
                  <a:lnTo>
                    <a:pt x="1137" y="1381"/>
                  </a:lnTo>
                  <a:lnTo>
                    <a:pt x="1462" y="1381"/>
                  </a:lnTo>
                  <a:lnTo>
                    <a:pt x="1787" y="1300"/>
                  </a:lnTo>
                  <a:lnTo>
                    <a:pt x="2112" y="1178"/>
                  </a:lnTo>
                  <a:lnTo>
                    <a:pt x="2396" y="1056"/>
                  </a:lnTo>
                  <a:lnTo>
                    <a:pt x="2599" y="853"/>
                  </a:lnTo>
                  <a:lnTo>
                    <a:pt x="2761" y="650"/>
                  </a:lnTo>
                  <a:lnTo>
                    <a:pt x="2802" y="609"/>
                  </a:lnTo>
                  <a:lnTo>
                    <a:pt x="2802" y="569"/>
                  </a:lnTo>
                  <a:lnTo>
                    <a:pt x="2761" y="488"/>
                  </a:lnTo>
                  <a:lnTo>
                    <a:pt x="2761" y="447"/>
                  </a:lnTo>
                  <a:lnTo>
                    <a:pt x="2721" y="366"/>
                  </a:lnTo>
                  <a:lnTo>
                    <a:pt x="2599" y="244"/>
                  </a:lnTo>
                  <a:lnTo>
                    <a:pt x="2477" y="163"/>
                  </a:lnTo>
                  <a:lnTo>
                    <a:pt x="2193" y="82"/>
                  </a:lnTo>
                  <a:lnTo>
                    <a:pt x="2071" y="41"/>
                  </a:lnTo>
                  <a:lnTo>
                    <a:pt x="1787" y="41"/>
                  </a:lnTo>
                  <a:lnTo>
                    <a:pt x="1665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978;p45">
              <a:extLst>
                <a:ext uri="{FF2B5EF4-FFF2-40B4-BE49-F238E27FC236}">
                  <a16:creationId xmlns:a16="http://schemas.microsoft.com/office/drawing/2014/main" id="{C863A240-76A2-422E-9EA9-D6EFAE3D8050}"/>
                </a:ext>
              </a:extLst>
            </p:cNvPr>
            <p:cNvSpPr/>
            <p:nvPr/>
          </p:nvSpPr>
          <p:spPr>
            <a:xfrm rot="-1943498">
              <a:off x="-358316" y="1439668"/>
              <a:ext cx="117979" cy="49342"/>
            </a:xfrm>
            <a:custGeom>
              <a:avLst/>
              <a:gdLst/>
              <a:ahLst/>
              <a:cxnLst/>
              <a:rect l="l" t="t" r="r" b="b"/>
              <a:pathLst>
                <a:path w="2721" h="1138" extrusionOk="0">
                  <a:moveTo>
                    <a:pt x="1746" y="1"/>
                  </a:moveTo>
                  <a:lnTo>
                    <a:pt x="1259" y="41"/>
                  </a:lnTo>
                  <a:lnTo>
                    <a:pt x="812" y="163"/>
                  </a:lnTo>
                  <a:lnTo>
                    <a:pt x="406" y="325"/>
                  </a:lnTo>
                  <a:lnTo>
                    <a:pt x="284" y="447"/>
                  </a:lnTo>
                  <a:lnTo>
                    <a:pt x="163" y="528"/>
                  </a:lnTo>
                  <a:lnTo>
                    <a:pt x="41" y="650"/>
                  </a:lnTo>
                  <a:lnTo>
                    <a:pt x="0" y="772"/>
                  </a:lnTo>
                  <a:lnTo>
                    <a:pt x="81" y="853"/>
                  </a:lnTo>
                  <a:lnTo>
                    <a:pt x="203" y="934"/>
                  </a:lnTo>
                  <a:lnTo>
                    <a:pt x="366" y="1016"/>
                  </a:lnTo>
                  <a:lnTo>
                    <a:pt x="528" y="1056"/>
                  </a:lnTo>
                  <a:lnTo>
                    <a:pt x="975" y="1137"/>
                  </a:lnTo>
                  <a:lnTo>
                    <a:pt x="1421" y="1097"/>
                  </a:lnTo>
                  <a:lnTo>
                    <a:pt x="1908" y="975"/>
                  </a:lnTo>
                  <a:lnTo>
                    <a:pt x="2314" y="813"/>
                  </a:lnTo>
                  <a:lnTo>
                    <a:pt x="2436" y="691"/>
                  </a:lnTo>
                  <a:lnTo>
                    <a:pt x="2558" y="569"/>
                  </a:lnTo>
                  <a:lnTo>
                    <a:pt x="2680" y="488"/>
                  </a:lnTo>
                  <a:lnTo>
                    <a:pt x="2720" y="366"/>
                  </a:lnTo>
                  <a:lnTo>
                    <a:pt x="2639" y="244"/>
                  </a:lnTo>
                  <a:lnTo>
                    <a:pt x="2517" y="163"/>
                  </a:lnTo>
                  <a:lnTo>
                    <a:pt x="2355" y="122"/>
                  </a:lnTo>
                  <a:lnTo>
                    <a:pt x="2192" y="41"/>
                  </a:lnTo>
                  <a:lnTo>
                    <a:pt x="1746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979;p45">
              <a:extLst>
                <a:ext uri="{FF2B5EF4-FFF2-40B4-BE49-F238E27FC236}">
                  <a16:creationId xmlns:a16="http://schemas.microsoft.com/office/drawing/2014/main" id="{8DCDD651-452C-47A0-B5BD-D517E3367205}"/>
                </a:ext>
              </a:extLst>
            </p:cNvPr>
            <p:cNvSpPr/>
            <p:nvPr/>
          </p:nvSpPr>
          <p:spPr>
            <a:xfrm rot="-1943498">
              <a:off x="-498683" y="1926054"/>
              <a:ext cx="146119" cy="137318"/>
            </a:xfrm>
            <a:custGeom>
              <a:avLst/>
              <a:gdLst/>
              <a:ahLst/>
              <a:cxnLst/>
              <a:rect l="l" t="t" r="r" b="b"/>
              <a:pathLst>
                <a:path w="3370" h="3167" extrusionOk="0">
                  <a:moveTo>
                    <a:pt x="2598" y="0"/>
                  </a:moveTo>
                  <a:lnTo>
                    <a:pt x="2355" y="82"/>
                  </a:lnTo>
                  <a:lnTo>
                    <a:pt x="2152" y="122"/>
                  </a:lnTo>
                  <a:lnTo>
                    <a:pt x="2071" y="163"/>
                  </a:lnTo>
                  <a:lnTo>
                    <a:pt x="1990" y="203"/>
                  </a:lnTo>
                  <a:lnTo>
                    <a:pt x="1868" y="285"/>
                  </a:lnTo>
                  <a:lnTo>
                    <a:pt x="1624" y="447"/>
                  </a:lnTo>
                  <a:lnTo>
                    <a:pt x="1462" y="528"/>
                  </a:lnTo>
                  <a:lnTo>
                    <a:pt x="1340" y="609"/>
                  </a:lnTo>
                  <a:lnTo>
                    <a:pt x="1259" y="690"/>
                  </a:lnTo>
                  <a:lnTo>
                    <a:pt x="1137" y="772"/>
                  </a:lnTo>
                  <a:lnTo>
                    <a:pt x="1015" y="853"/>
                  </a:lnTo>
                  <a:lnTo>
                    <a:pt x="853" y="1015"/>
                  </a:lnTo>
                  <a:lnTo>
                    <a:pt x="731" y="1178"/>
                  </a:lnTo>
                  <a:lnTo>
                    <a:pt x="609" y="1259"/>
                  </a:lnTo>
                  <a:lnTo>
                    <a:pt x="528" y="1462"/>
                  </a:lnTo>
                  <a:lnTo>
                    <a:pt x="406" y="1624"/>
                  </a:lnTo>
                  <a:lnTo>
                    <a:pt x="325" y="1746"/>
                  </a:lnTo>
                  <a:lnTo>
                    <a:pt x="244" y="1949"/>
                  </a:lnTo>
                  <a:lnTo>
                    <a:pt x="82" y="2192"/>
                  </a:lnTo>
                  <a:lnTo>
                    <a:pt x="41" y="2355"/>
                  </a:lnTo>
                  <a:lnTo>
                    <a:pt x="0" y="2477"/>
                  </a:lnTo>
                  <a:lnTo>
                    <a:pt x="0" y="2639"/>
                  </a:lnTo>
                  <a:lnTo>
                    <a:pt x="41" y="2761"/>
                  </a:lnTo>
                  <a:lnTo>
                    <a:pt x="82" y="2883"/>
                  </a:lnTo>
                  <a:lnTo>
                    <a:pt x="163" y="3004"/>
                  </a:lnTo>
                  <a:lnTo>
                    <a:pt x="244" y="3086"/>
                  </a:lnTo>
                  <a:lnTo>
                    <a:pt x="366" y="3126"/>
                  </a:lnTo>
                  <a:lnTo>
                    <a:pt x="569" y="3167"/>
                  </a:lnTo>
                  <a:lnTo>
                    <a:pt x="853" y="3167"/>
                  </a:lnTo>
                  <a:lnTo>
                    <a:pt x="975" y="3126"/>
                  </a:lnTo>
                  <a:lnTo>
                    <a:pt x="1056" y="3086"/>
                  </a:lnTo>
                  <a:lnTo>
                    <a:pt x="1137" y="3045"/>
                  </a:lnTo>
                  <a:lnTo>
                    <a:pt x="1299" y="3045"/>
                  </a:lnTo>
                  <a:lnTo>
                    <a:pt x="1462" y="2964"/>
                  </a:lnTo>
                  <a:lnTo>
                    <a:pt x="1543" y="2883"/>
                  </a:lnTo>
                  <a:lnTo>
                    <a:pt x="1624" y="2842"/>
                  </a:lnTo>
                  <a:lnTo>
                    <a:pt x="1705" y="2842"/>
                  </a:lnTo>
                  <a:lnTo>
                    <a:pt x="1787" y="2761"/>
                  </a:lnTo>
                  <a:lnTo>
                    <a:pt x="1990" y="2639"/>
                  </a:lnTo>
                  <a:lnTo>
                    <a:pt x="2355" y="2314"/>
                  </a:lnTo>
                  <a:lnTo>
                    <a:pt x="2720" y="1990"/>
                  </a:lnTo>
                  <a:lnTo>
                    <a:pt x="3004" y="1584"/>
                  </a:lnTo>
                  <a:lnTo>
                    <a:pt x="3248" y="1137"/>
                  </a:lnTo>
                  <a:lnTo>
                    <a:pt x="3289" y="975"/>
                  </a:lnTo>
                  <a:lnTo>
                    <a:pt x="3370" y="772"/>
                  </a:lnTo>
                  <a:lnTo>
                    <a:pt x="3370" y="569"/>
                  </a:lnTo>
                  <a:lnTo>
                    <a:pt x="3370" y="366"/>
                  </a:lnTo>
                  <a:lnTo>
                    <a:pt x="3329" y="285"/>
                  </a:lnTo>
                  <a:lnTo>
                    <a:pt x="3289" y="244"/>
                  </a:lnTo>
                  <a:lnTo>
                    <a:pt x="3207" y="203"/>
                  </a:lnTo>
                  <a:lnTo>
                    <a:pt x="3207" y="122"/>
                  </a:lnTo>
                  <a:lnTo>
                    <a:pt x="3126" y="82"/>
                  </a:lnTo>
                  <a:lnTo>
                    <a:pt x="3086" y="41"/>
                  </a:lnTo>
                  <a:lnTo>
                    <a:pt x="2842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980;p45">
              <a:extLst>
                <a:ext uri="{FF2B5EF4-FFF2-40B4-BE49-F238E27FC236}">
                  <a16:creationId xmlns:a16="http://schemas.microsoft.com/office/drawing/2014/main" id="{B2EEA197-DF3D-4BC1-8A2F-C81D8A105D28}"/>
                </a:ext>
              </a:extLst>
            </p:cNvPr>
            <p:cNvSpPr/>
            <p:nvPr/>
          </p:nvSpPr>
          <p:spPr>
            <a:xfrm rot="-1943498">
              <a:off x="-483552" y="1935751"/>
              <a:ext cx="133805" cy="123226"/>
            </a:xfrm>
            <a:custGeom>
              <a:avLst/>
              <a:gdLst/>
              <a:ahLst/>
              <a:cxnLst/>
              <a:rect l="l" t="t" r="r" b="b"/>
              <a:pathLst>
                <a:path w="3086" h="2842" extrusionOk="0">
                  <a:moveTo>
                    <a:pt x="2639" y="0"/>
                  </a:moveTo>
                  <a:lnTo>
                    <a:pt x="2396" y="41"/>
                  </a:lnTo>
                  <a:lnTo>
                    <a:pt x="2152" y="122"/>
                  </a:lnTo>
                  <a:lnTo>
                    <a:pt x="1868" y="244"/>
                  </a:lnTo>
                  <a:lnTo>
                    <a:pt x="1584" y="406"/>
                  </a:lnTo>
                  <a:lnTo>
                    <a:pt x="1300" y="609"/>
                  </a:lnTo>
                  <a:lnTo>
                    <a:pt x="1015" y="853"/>
                  </a:lnTo>
                  <a:lnTo>
                    <a:pt x="772" y="1096"/>
                  </a:lnTo>
                  <a:lnTo>
                    <a:pt x="528" y="1380"/>
                  </a:lnTo>
                  <a:lnTo>
                    <a:pt x="366" y="1665"/>
                  </a:lnTo>
                  <a:lnTo>
                    <a:pt x="203" y="1908"/>
                  </a:lnTo>
                  <a:lnTo>
                    <a:pt x="82" y="2152"/>
                  </a:lnTo>
                  <a:lnTo>
                    <a:pt x="41" y="2395"/>
                  </a:lnTo>
                  <a:lnTo>
                    <a:pt x="0" y="2639"/>
                  </a:lnTo>
                  <a:lnTo>
                    <a:pt x="41" y="2801"/>
                  </a:lnTo>
                  <a:lnTo>
                    <a:pt x="244" y="2842"/>
                  </a:lnTo>
                  <a:lnTo>
                    <a:pt x="447" y="2842"/>
                  </a:lnTo>
                  <a:lnTo>
                    <a:pt x="691" y="2801"/>
                  </a:lnTo>
                  <a:lnTo>
                    <a:pt x="975" y="2720"/>
                  </a:lnTo>
                  <a:lnTo>
                    <a:pt x="1218" y="2598"/>
                  </a:lnTo>
                  <a:lnTo>
                    <a:pt x="1503" y="2436"/>
                  </a:lnTo>
                  <a:lnTo>
                    <a:pt x="1787" y="2233"/>
                  </a:lnTo>
                  <a:lnTo>
                    <a:pt x="2071" y="1989"/>
                  </a:lnTo>
                  <a:lnTo>
                    <a:pt x="2355" y="1746"/>
                  </a:lnTo>
                  <a:lnTo>
                    <a:pt x="2558" y="1462"/>
                  </a:lnTo>
                  <a:lnTo>
                    <a:pt x="2761" y="1218"/>
                  </a:lnTo>
                  <a:lnTo>
                    <a:pt x="2883" y="934"/>
                  </a:lnTo>
                  <a:lnTo>
                    <a:pt x="3005" y="690"/>
                  </a:lnTo>
                  <a:lnTo>
                    <a:pt x="3086" y="447"/>
                  </a:lnTo>
                  <a:lnTo>
                    <a:pt x="3086" y="244"/>
                  </a:lnTo>
                  <a:lnTo>
                    <a:pt x="3045" y="41"/>
                  </a:lnTo>
                  <a:lnTo>
                    <a:pt x="2883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981;p45">
              <a:extLst>
                <a:ext uri="{FF2B5EF4-FFF2-40B4-BE49-F238E27FC236}">
                  <a16:creationId xmlns:a16="http://schemas.microsoft.com/office/drawing/2014/main" id="{B526D9C5-C294-4FD6-976A-69C5A3B39927}"/>
                </a:ext>
              </a:extLst>
            </p:cNvPr>
            <p:cNvSpPr/>
            <p:nvPr/>
          </p:nvSpPr>
          <p:spPr>
            <a:xfrm rot="-1943498">
              <a:off x="-83428" y="2476205"/>
              <a:ext cx="109178" cy="153187"/>
            </a:xfrm>
            <a:custGeom>
              <a:avLst/>
              <a:gdLst/>
              <a:ahLst/>
              <a:cxnLst/>
              <a:rect l="l" t="t" r="r" b="b"/>
              <a:pathLst>
                <a:path w="2518" h="3533" extrusionOk="0">
                  <a:moveTo>
                    <a:pt x="407" y="1"/>
                  </a:moveTo>
                  <a:lnTo>
                    <a:pt x="366" y="41"/>
                  </a:lnTo>
                  <a:lnTo>
                    <a:pt x="326" y="123"/>
                  </a:lnTo>
                  <a:lnTo>
                    <a:pt x="244" y="123"/>
                  </a:lnTo>
                  <a:lnTo>
                    <a:pt x="204" y="163"/>
                  </a:lnTo>
                  <a:lnTo>
                    <a:pt x="123" y="204"/>
                  </a:lnTo>
                  <a:lnTo>
                    <a:pt x="41" y="407"/>
                  </a:lnTo>
                  <a:lnTo>
                    <a:pt x="1" y="650"/>
                  </a:lnTo>
                  <a:lnTo>
                    <a:pt x="1" y="853"/>
                  </a:lnTo>
                  <a:lnTo>
                    <a:pt x="41" y="1056"/>
                  </a:lnTo>
                  <a:lnTo>
                    <a:pt x="41" y="1219"/>
                  </a:lnTo>
                  <a:lnTo>
                    <a:pt x="123" y="1341"/>
                  </a:lnTo>
                  <a:lnTo>
                    <a:pt x="204" y="1584"/>
                  </a:lnTo>
                  <a:lnTo>
                    <a:pt x="244" y="1787"/>
                  </a:lnTo>
                  <a:lnTo>
                    <a:pt x="285" y="1868"/>
                  </a:lnTo>
                  <a:lnTo>
                    <a:pt x="366" y="1990"/>
                  </a:lnTo>
                  <a:lnTo>
                    <a:pt x="407" y="2112"/>
                  </a:lnTo>
                  <a:lnTo>
                    <a:pt x="447" y="2234"/>
                  </a:lnTo>
                  <a:lnTo>
                    <a:pt x="569" y="2396"/>
                  </a:lnTo>
                  <a:lnTo>
                    <a:pt x="691" y="2558"/>
                  </a:lnTo>
                  <a:lnTo>
                    <a:pt x="732" y="2680"/>
                  </a:lnTo>
                  <a:lnTo>
                    <a:pt x="894" y="2843"/>
                  </a:lnTo>
                  <a:lnTo>
                    <a:pt x="1016" y="2964"/>
                  </a:lnTo>
                  <a:lnTo>
                    <a:pt x="1097" y="3046"/>
                  </a:lnTo>
                  <a:lnTo>
                    <a:pt x="1300" y="3167"/>
                  </a:lnTo>
                  <a:lnTo>
                    <a:pt x="1462" y="3370"/>
                  </a:lnTo>
                  <a:lnTo>
                    <a:pt x="1584" y="3451"/>
                  </a:lnTo>
                  <a:lnTo>
                    <a:pt x="1706" y="3492"/>
                  </a:lnTo>
                  <a:lnTo>
                    <a:pt x="1828" y="3533"/>
                  </a:lnTo>
                  <a:lnTo>
                    <a:pt x="2112" y="3533"/>
                  </a:lnTo>
                  <a:lnTo>
                    <a:pt x="2234" y="3451"/>
                  </a:lnTo>
                  <a:lnTo>
                    <a:pt x="2315" y="3411"/>
                  </a:lnTo>
                  <a:lnTo>
                    <a:pt x="2396" y="3330"/>
                  </a:lnTo>
                  <a:lnTo>
                    <a:pt x="2437" y="3127"/>
                  </a:lnTo>
                  <a:lnTo>
                    <a:pt x="2518" y="2964"/>
                  </a:lnTo>
                  <a:lnTo>
                    <a:pt x="2518" y="2761"/>
                  </a:lnTo>
                  <a:lnTo>
                    <a:pt x="2477" y="2680"/>
                  </a:lnTo>
                  <a:lnTo>
                    <a:pt x="2477" y="2558"/>
                  </a:lnTo>
                  <a:lnTo>
                    <a:pt x="2477" y="2437"/>
                  </a:lnTo>
                  <a:lnTo>
                    <a:pt x="2437" y="2274"/>
                  </a:lnTo>
                  <a:lnTo>
                    <a:pt x="2396" y="2193"/>
                  </a:lnTo>
                  <a:lnTo>
                    <a:pt x="2396" y="2112"/>
                  </a:lnTo>
                  <a:lnTo>
                    <a:pt x="2396" y="2031"/>
                  </a:lnTo>
                  <a:lnTo>
                    <a:pt x="2355" y="1909"/>
                  </a:lnTo>
                  <a:lnTo>
                    <a:pt x="2274" y="1746"/>
                  </a:lnTo>
                  <a:lnTo>
                    <a:pt x="2071" y="1341"/>
                  </a:lnTo>
                  <a:lnTo>
                    <a:pt x="1828" y="935"/>
                  </a:lnTo>
                  <a:lnTo>
                    <a:pt x="1503" y="610"/>
                  </a:lnTo>
                  <a:lnTo>
                    <a:pt x="1178" y="285"/>
                  </a:lnTo>
                  <a:lnTo>
                    <a:pt x="853" y="82"/>
                  </a:lnTo>
                  <a:lnTo>
                    <a:pt x="650" y="41"/>
                  </a:lnTo>
                  <a:lnTo>
                    <a:pt x="488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982;p45">
              <a:extLst>
                <a:ext uri="{FF2B5EF4-FFF2-40B4-BE49-F238E27FC236}">
                  <a16:creationId xmlns:a16="http://schemas.microsoft.com/office/drawing/2014/main" id="{5E909B9E-E757-4E46-8375-D020E59AF7A0}"/>
                </a:ext>
              </a:extLst>
            </p:cNvPr>
            <p:cNvSpPr/>
            <p:nvPr/>
          </p:nvSpPr>
          <p:spPr>
            <a:xfrm rot="-1943498">
              <a:off x="-72314" y="2474755"/>
              <a:ext cx="95086" cy="142607"/>
            </a:xfrm>
            <a:custGeom>
              <a:avLst/>
              <a:gdLst/>
              <a:ahLst/>
              <a:cxnLst/>
              <a:rect l="l" t="t" r="r" b="b"/>
              <a:pathLst>
                <a:path w="2193" h="3289" extrusionOk="0">
                  <a:moveTo>
                    <a:pt x="163" y="0"/>
                  </a:moveTo>
                  <a:lnTo>
                    <a:pt x="82" y="163"/>
                  </a:lnTo>
                  <a:lnTo>
                    <a:pt x="41" y="366"/>
                  </a:lnTo>
                  <a:lnTo>
                    <a:pt x="1" y="569"/>
                  </a:lnTo>
                  <a:lnTo>
                    <a:pt x="41" y="853"/>
                  </a:lnTo>
                  <a:lnTo>
                    <a:pt x="82" y="1097"/>
                  </a:lnTo>
                  <a:lnTo>
                    <a:pt x="204" y="1421"/>
                  </a:lnTo>
                  <a:lnTo>
                    <a:pt x="325" y="1705"/>
                  </a:lnTo>
                  <a:lnTo>
                    <a:pt x="488" y="1990"/>
                  </a:lnTo>
                  <a:lnTo>
                    <a:pt x="650" y="2314"/>
                  </a:lnTo>
                  <a:lnTo>
                    <a:pt x="853" y="2558"/>
                  </a:lnTo>
                  <a:lnTo>
                    <a:pt x="1056" y="2802"/>
                  </a:lnTo>
                  <a:lnTo>
                    <a:pt x="1259" y="2964"/>
                  </a:lnTo>
                  <a:lnTo>
                    <a:pt x="1462" y="3126"/>
                  </a:lnTo>
                  <a:lnTo>
                    <a:pt x="1665" y="3208"/>
                  </a:lnTo>
                  <a:lnTo>
                    <a:pt x="1868" y="3289"/>
                  </a:lnTo>
                  <a:lnTo>
                    <a:pt x="2030" y="3289"/>
                  </a:lnTo>
                  <a:lnTo>
                    <a:pt x="2112" y="3126"/>
                  </a:lnTo>
                  <a:lnTo>
                    <a:pt x="2193" y="2923"/>
                  </a:lnTo>
                  <a:lnTo>
                    <a:pt x="2193" y="2720"/>
                  </a:lnTo>
                  <a:lnTo>
                    <a:pt x="2152" y="2436"/>
                  </a:lnTo>
                  <a:lnTo>
                    <a:pt x="2112" y="2193"/>
                  </a:lnTo>
                  <a:lnTo>
                    <a:pt x="2030" y="1868"/>
                  </a:lnTo>
                  <a:lnTo>
                    <a:pt x="1909" y="1584"/>
                  </a:lnTo>
                  <a:lnTo>
                    <a:pt x="1746" y="1300"/>
                  </a:lnTo>
                  <a:lnTo>
                    <a:pt x="1543" y="975"/>
                  </a:lnTo>
                  <a:lnTo>
                    <a:pt x="1340" y="731"/>
                  </a:lnTo>
                  <a:lnTo>
                    <a:pt x="1137" y="488"/>
                  </a:lnTo>
                  <a:lnTo>
                    <a:pt x="934" y="325"/>
                  </a:lnTo>
                  <a:lnTo>
                    <a:pt x="731" y="163"/>
                  </a:lnTo>
                  <a:lnTo>
                    <a:pt x="528" y="82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983;p45">
              <a:extLst>
                <a:ext uri="{FF2B5EF4-FFF2-40B4-BE49-F238E27FC236}">
                  <a16:creationId xmlns:a16="http://schemas.microsoft.com/office/drawing/2014/main" id="{8E6944E6-ED31-4196-A512-94C5AA73E069}"/>
                </a:ext>
              </a:extLst>
            </p:cNvPr>
            <p:cNvSpPr/>
            <p:nvPr/>
          </p:nvSpPr>
          <p:spPr>
            <a:xfrm rot="-1943498">
              <a:off x="451161" y="2411585"/>
              <a:ext cx="165501" cy="91574"/>
            </a:xfrm>
            <a:custGeom>
              <a:avLst/>
              <a:gdLst/>
              <a:ahLst/>
              <a:cxnLst/>
              <a:rect l="l" t="t" r="r" b="b"/>
              <a:pathLst>
                <a:path w="3817" h="2112" extrusionOk="0">
                  <a:moveTo>
                    <a:pt x="2314" y="1"/>
                  </a:moveTo>
                  <a:lnTo>
                    <a:pt x="2111" y="42"/>
                  </a:lnTo>
                  <a:lnTo>
                    <a:pt x="1665" y="163"/>
                  </a:lnTo>
                  <a:lnTo>
                    <a:pt x="1218" y="285"/>
                  </a:lnTo>
                  <a:lnTo>
                    <a:pt x="812" y="488"/>
                  </a:lnTo>
                  <a:lnTo>
                    <a:pt x="447" y="772"/>
                  </a:lnTo>
                  <a:lnTo>
                    <a:pt x="163" y="1056"/>
                  </a:lnTo>
                  <a:lnTo>
                    <a:pt x="81" y="1219"/>
                  </a:lnTo>
                  <a:lnTo>
                    <a:pt x="0" y="1381"/>
                  </a:lnTo>
                  <a:lnTo>
                    <a:pt x="0" y="1462"/>
                  </a:lnTo>
                  <a:lnTo>
                    <a:pt x="0" y="1503"/>
                  </a:lnTo>
                  <a:lnTo>
                    <a:pt x="41" y="1584"/>
                  </a:lnTo>
                  <a:lnTo>
                    <a:pt x="41" y="1665"/>
                  </a:lnTo>
                  <a:lnTo>
                    <a:pt x="81" y="1706"/>
                  </a:lnTo>
                  <a:lnTo>
                    <a:pt x="122" y="1787"/>
                  </a:lnTo>
                  <a:lnTo>
                    <a:pt x="325" y="1909"/>
                  </a:lnTo>
                  <a:lnTo>
                    <a:pt x="528" y="1990"/>
                  </a:lnTo>
                  <a:lnTo>
                    <a:pt x="731" y="2031"/>
                  </a:lnTo>
                  <a:lnTo>
                    <a:pt x="934" y="2071"/>
                  </a:lnTo>
                  <a:lnTo>
                    <a:pt x="1096" y="2112"/>
                  </a:lnTo>
                  <a:lnTo>
                    <a:pt x="1218" y="2071"/>
                  </a:lnTo>
                  <a:lnTo>
                    <a:pt x="1502" y="2031"/>
                  </a:lnTo>
                  <a:lnTo>
                    <a:pt x="1665" y="2031"/>
                  </a:lnTo>
                  <a:lnTo>
                    <a:pt x="1786" y="1990"/>
                  </a:lnTo>
                  <a:lnTo>
                    <a:pt x="1908" y="1950"/>
                  </a:lnTo>
                  <a:lnTo>
                    <a:pt x="2071" y="1950"/>
                  </a:lnTo>
                  <a:lnTo>
                    <a:pt x="2192" y="1909"/>
                  </a:lnTo>
                  <a:lnTo>
                    <a:pt x="2355" y="1868"/>
                  </a:lnTo>
                  <a:lnTo>
                    <a:pt x="2558" y="1787"/>
                  </a:lnTo>
                  <a:lnTo>
                    <a:pt x="2680" y="1747"/>
                  </a:lnTo>
                  <a:lnTo>
                    <a:pt x="2842" y="1665"/>
                  </a:lnTo>
                  <a:lnTo>
                    <a:pt x="3004" y="1544"/>
                  </a:lnTo>
                  <a:lnTo>
                    <a:pt x="3126" y="1462"/>
                  </a:lnTo>
                  <a:lnTo>
                    <a:pt x="3288" y="1300"/>
                  </a:lnTo>
                  <a:lnTo>
                    <a:pt x="3532" y="1178"/>
                  </a:lnTo>
                  <a:lnTo>
                    <a:pt x="3613" y="1097"/>
                  </a:lnTo>
                  <a:lnTo>
                    <a:pt x="3694" y="975"/>
                  </a:lnTo>
                  <a:lnTo>
                    <a:pt x="3776" y="853"/>
                  </a:lnTo>
                  <a:lnTo>
                    <a:pt x="3816" y="732"/>
                  </a:lnTo>
                  <a:lnTo>
                    <a:pt x="3816" y="610"/>
                  </a:lnTo>
                  <a:lnTo>
                    <a:pt x="3776" y="488"/>
                  </a:lnTo>
                  <a:lnTo>
                    <a:pt x="3735" y="366"/>
                  </a:lnTo>
                  <a:lnTo>
                    <a:pt x="3654" y="285"/>
                  </a:lnTo>
                  <a:lnTo>
                    <a:pt x="3532" y="163"/>
                  </a:lnTo>
                  <a:lnTo>
                    <a:pt x="3329" y="82"/>
                  </a:lnTo>
                  <a:lnTo>
                    <a:pt x="3167" y="42"/>
                  </a:lnTo>
                  <a:lnTo>
                    <a:pt x="3085" y="42"/>
                  </a:lnTo>
                  <a:lnTo>
                    <a:pt x="2964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984;p45">
              <a:extLst>
                <a:ext uri="{FF2B5EF4-FFF2-40B4-BE49-F238E27FC236}">
                  <a16:creationId xmlns:a16="http://schemas.microsoft.com/office/drawing/2014/main" id="{3CA06AC6-DFC3-4ED9-96D2-AB427E923733}"/>
                </a:ext>
              </a:extLst>
            </p:cNvPr>
            <p:cNvSpPr/>
            <p:nvPr/>
          </p:nvSpPr>
          <p:spPr>
            <a:xfrm rot="-1943498">
              <a:off x="448457" y="2413907"/>
              <a:ext cx="158477" cy="73970"/>
            </a:xfrm>
            <a:custGeom>
              <a:avLst/>
              <a:gdLst/>
              <a:ahLst/>
              <a:cxnLst/>
              <a:rect l="l" t="t" r="r" b="b"/>
              <a:pathLst>
                <a:path w="3655" h="1706" extrusionOk="0">
                  <a:moveTo>
                    <a:pt x="2274" y="1"/>
                  </a:moveTo>
                  <a:lnTo>
                    <a:pt x="1949" y="42"/>
                  </a:lnTo>
                  <a:lnTo>
                    <a:pt x="1625" y="163"/>
                  </a:lnTo>
                  <a:lnTo>
                    <a:pt x="1300" y="245"/>
                  </a:lnTo>
                  <a:lnTo>
                    <a:pt x="975" y="407"/>
                  </a:lnTo>
                  <a:lnTo>
                    <a:pt x="732" y="529"/>
                  </a:lnTo>
                  <a:lnTo>
                    <a:pt x="488" y="691"/>
                  </a:lnTo>
                  <a:lnTo>
                    <a:pt x="285" y="853"/>
                  </a:lnTo>
                  <a:lnTo>
                    <a:pt x="123" y="1056"/>
                  </a:lnTo>
                  <a:lnTo>
                    <a:pt x="41" y="1219"/>
                  </a:lnTo>
                  <a:lnTo>
                    <a:pt x="1" y="1381"/>
                  </a:lnTo>
                  <a:lnTo>
                    <a:pt x="123" y="1503"/>
                  </a:lnTo>
                  <a:lnTo>
                    <a:pt x="326" y="1584"/>
                  </a:lnTo>
                  <a:lnTo>
                    <a:pt x="529" y="1665"/>
                  </a:lnTo>
                  <a:lnTo>
                    <a:pt x="772" y="1706"/>
                  </a:lnTo>
                  <a:lnTo>
                    <a:pt x="1056" y="1706"/>
                  </a:lnTo>
                  <a:lnTo>
                    <a:pt x="1381" y="1665"/>
                  </a:lnTo>
                  <a:lnTo>
                    <a:pt x="1706" y="1625"/>
                  </a:lnTo>
                  <a:lnTo>
                    <a:pt x="2031" y="1544"/>
                  </a:lnTo>
                  <a:lnTo>
                    <a:pt x="2355" y="1422"/>
                  </a:lnTo>
                  <a:lnTo>
                    <a:pt x="2640" y="1300"/>
                  </a:lnTo>
                  <a:lnTo>
                    <a:pt x="2924" y="1138"/>
                  </a:lnTo>
                  <a:lnTo>
                    <a:pt x="3167" y="975"/>
                  </a:lnTo>
                  <a:lnTo>
                    <a:pt x="3330" y="813"/>
                  </a:lnTo>
                  <a:lnTo>
                    <a:pt x="3492" y="651"/>
                  </a:lnTo>
                  <a:lnTo>
                    <a:pt x="3614" y="488"/>
                  </a:lnTo>
                  <a:lnTo>
                    <a:pt x="3654" y="285"/>
                  </a:lnTo>
                  <a:lnTo>
                    <a:pt x="3533" y="163"/>
                  </a:lnTo>
                  <a:lnTo>
                    <a:pt x="3330" y="82"/>
                  </a:lnTo>
                  <a:lnTo>
                    <a:pt x="3127" y="42"/>
                  </a:lnTo>
                  <a:lnTo>
                    <a:pt x="2843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985;p45">
              <a:extLst>
                <a:ext uri="{FF2B5EF4-FFF2-40B4-BE49-F238E27FC236}">
                  <a16:creationId xmlns:a16="http://schemas.microsoft.com/office/drawing/2014/main" id="{698EA6E1-F7F9-4563-8CE8-4907A2064CB4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1"/>
                  </a:moveTo>
                  <a:lnTo>
                    <a:pt x="0" y="122"/>
                  </a:lnTo>
                  <a:lnTo>
                    <a:pt x="41" y="204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88D1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986;p45">
              <a:extLst>
                <a:ext uri="{FF2B5EF4-FFF2-40B4-BE49-F238E27FC236}">
                  <a16:creationId xmlns:a16="http://schemas.microsoft.com/office/drawing/2014/main" id="{C75352AE-C933-46E6-BFB4-12F6DEAF8696}"/>
                </a:ext>
              </a:extLst>
            </p:cNvPr>
            <p:cNvSpPr/>
            <p:nvPr/>
          </p:nvSpPr>
          <p:spPr>
            <a:xfrm rot="-1943498">
              <a:off x="680613" y="1832994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1" y="204"/>
                  </a:lnTo>
                  <a:lnTo>
                    <a:pt x="41" y="204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987;p45">
              <a:extLst>
                <a:ext uri="{FF2B5EF4-FFF2-40B4-BE49-F238E27FC236}">
                  <a16:creationId xmlns:a16="http://schemas.microsoft.com/office/drawing/2014/main" id="{C0EF9B02-8E96-466E-BFBB-F01D9B93DAD3}"/>
                </a:ext>
              </a:extLst>
            </p:cNvPr>
            <p:cNvSpPr/>
            <p:nvPr/>
          </p:nvSpPr>
          <p:spPr>
            <a:xfrm rot="-1943498">
              <a:off x="676212" y="1725704"/>
              <a:ext cx="91574" cy="163723"/>
            </a:xfrm>
            <a:custGeom>
              <a:avLst/>
              <a:gdLst/>
              <a:ahLst/>
              <a:cxnLst/>
              <a:rect l="l" t="t" r="r" b="b"/>
              <a:pathLst>
                <a:path w="2112" h="3776" extrusionOk="0">
                  <a:moveTo>
                    <a:pt x="1421" y="0"/>
                  </a:moveTo>
                  <a:lnTo>
                    <a:pt x="1259" y="82"/>
                  </a:lnTo>
                  <a:lnTo>
                    <a:pt x="1056" y="163"/>
                  </a:lnTo>
                  <a:lnTo>
                    <a:pt x="934" y="285"/>
                  </a:lnTo>
                  <a:lnTo>
                    <a:pt x="853" y="366"/>
                  </a:lnTo>
                  <a:lnTo>
                    <a:pt x="812" y="447"/>
                  </a:lnTo>
                  <a:lnTo>
                    <a:pt x="690" y="528"/>
                  </a:lnTo>
                  <a:lnTo>
                    <a:pt x="609" y="650"/>
                  </a:lnTo>
                  <a:lnTo>
                    <a:pt x="569" y="731"/>
                  </a:lnTo>
                  <a:lnTo>
                    <a:pt x="528" y="812"/>
                  </a:lnTo>
                  <a:lnTo>
                    <a:pt x="487" y="893"/>
                  </a:lnTo>
                  <a:lnTo>
                    <a:pt x="406" y="975"/>
                  </a:lnTo>
                  <a:lnTo>
                    <a:pt x="325" y="1178"/>
                  </a:lnTo>
                  <a:lnTo>
                    <a:pt x="163" y="1584"/>
                  </a:lnTo>
                  <a:lnTo>
                    <a:pt x="41" y="2030"/>
                  </a:lnTo>
                  <a:lnTo>
                    <a:pt x="0" y="2477"/>
                  </a:lnTo>
                  <a:lnTo>
                    <a:pt x="0" y="2964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284" y="3694"/>
                  </a:lnTo>
                  <a:lnTo>
                    <a:pt x="366" y="3735"/>
                  </a:lnTo>
                  <a:lnTo>
                    <a:pt x="447" y="3735"/>
                  </a:lnTo>
                  <a:lnTo>
                    <a:pt x="487" y="3776"/>
                  </a:lnTo>
                  <a:lnTo>
                    <a:pt x="650" y="3776"/>
                  </a:lnTo>
                  <a:lnTo>
                    <a:pt x="853" y="3694"/>
                  </a:lnTo>
                  <a:lnTo>
                    <a:pt x="1056" y="3573"/>
                  </a:lnTo>
                  <a:lnTo>
                    <a:pt x="1218" y="3451"/>
                  </a:lnTo>
                  <a:lnTo>
                    <a:pt x="1340" y="3289"/>
                  </a:lnTo>
                  <a:lnTo>
                    <a:pt x="1462" y="3167"/>
                  </a:lnTo>
                  <a:lnTo>
                    <a:pt x="1502" y="3004"/>
                  </a:lnTo>
                  <a:lnTo>
                    <a:pt x="1624" y="2761"/>
                  </a:lnTo>
                  <a:lnTo>
                    <a:pt x="1746" y="2639"/>
                  </a:lnTo>
                  <a:lnTo>
                    <a:pt x="1786" y="2517"/>
                  </a:lnTo>
                  <a:lnTo>
                    <a:pt x="1827" y="2395"/>
                  </a:lnTo>
                  <a:lnTo>
                    <a:pt x="1868" y="2314"/>
                  </a:lnTo>
                  <a:lnTo>
                    <a:pt x="1908" y="2152"/>
                  </a:lnTo>
                  <a:lnTo>
                    <a:pt x="1989" y="1989"/>
                  </a:lnTo>
                  <a:lnTo>
                    <a:pt x="2030" y="1787"/>
                  </a:lnTo>
                  <a:lnTo>
                    <a:pt x="2071" y="1624"/>
                  </a:lnTo>
                  <a:lnTo>
                    <a:pt x="2071" y="1462"/>
                  </a:lnTo>
                  <a:lnTo>
                    <a:pt x="2071" y="1259"/>
                  </a:lnTo>
                  <a:lnTo>
                    <a:pt x="2111" y="1137"/>
                  </a:lnTo>
                  <a:lnTo>
                    <a:pt x="2071" y="893"/>
                  </a:lnTo>
                  <a:lnTo>
                    <a:pt x="2071" y="650"/>
                  </a:lnTo>
                  <a:lnTo>
                    <a:pt x="2030" y="528"/>
                  </a:lnTo>
                  <a:lnTo>
                    <a:pt x="1989" y="366"/>
                  </a:lnTo>
                  <a:lnTo>
                    <a:pt x="1949" y="285"/>
                  </a:lnTo>
                  <a:lnTo>
                    <a:pt x="1868" y="163"/>
                  </a:lnTo>
                  <a:lnTo>
                    <a:pt x="1746" y="82"/>
                  </a:lnTo>
                  <a:lnTo>
                    <a:pt x="1624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988;p45">
              <a:extLst>
                <a:ext uri="{FF2B5EF4-FFF2-40B4-BE49-F238E27FC236}">
                  <a16:creationId xmlns:a16="http://schemas.microsoft.com/office/drawing/2014/main" id="{B098B999-9232-4644-8D79-DCA1EFF1DABF}"/>
                </a:ext>
              </a:extLst>
            </p:cNvPr>
            <p:cNvSpPr/>
            <p:nvPr/>
          </p:nvSpPr>
          <p:spPr>
            <a:xfrm rot="-1943498">
              <a:off x="676030" y="1730366"/>
              <a:ext cx="75705" cy="158433"/>
            </a:xfrm>
            <a:custGeom>
              <a:avLst/>
              <a:gdLst/>
              <a:ahLst/>
              <a:cxnLst/>
              <a:rect l="l" t="t" r="r" b="b"/>
              <a:pathLst>
                <a:path w="1746" h="3654" extrusionOk="0">
                  <a:moveTo>
                    <a:pt x="1462" y="0"/>
                  </a:moveTo>
                  <a:lnTo>
                    <a:pt x="1259" y="41"/>
                  </a:lnTo>
                  <a:lnTo>
                    <a:pt x="1096" y="163"/>
                  </a:lnTo>
                  <a:lnTo>
                    <a:pt x="893" y="285"/>
                  </a:lnTo>
                  <a:lnTo>
                    <a:pt x="731" y="487"/>
                  </a:lnTo>
                  <a:lnTo>
                    <a:pt x="569" y="731"/>
                  </a:lnTo>
                  <a:lnTo>
                    <a:pt x="406" y="975"/>
                  </a:lnTo>
                  <a:lnTo>
                    <a:pt x="284" y="1259"/>
                  </a:lnTo>
                  <a:lnTo>
                    <a:pt x="163" y="1584"/>
                  </a:lnTo>
                  <a:lnTo>
                    <a:pt x="81" y="1949"/>
                  </a:lnTo>
                  <a:lnTo>
                    <a:pt x="0" y="2233"/>
                  </a:lnTo>
                  <a:lnTo>
                    <a:pt x="0" y="2558"/>
                  </a:lnTo>
                  <a:lnTo>
                    <a:pt x="0" y="2842"/>
                  </a:lnTo>
                  <a:lnTo>
                    <a:pt x="0" y="3086"/>
                  </a:lnTo>
                  <a:lnTo>
                    <a:pt x="81" y="3329"/>
                  </a:lnTo>
                  <a:lnTo>
                    <a:pt x="163" y="3492"/>
                  </a:lnTo>
                  <a:lnTo>
                    <a:pt x="284" y="3654"/>
                  </a:lnTo>
                  <a:lnTo>
                    <a:pt x="447" y="3613"/>
                  </a:lnTo>
                  <a:lnTo>
                    <a:pt x="609" y="3492"/>
                  </a:lnTo>
                  <a:lnTo>
                    <a:pt x="812" y="3329"/>
                  </a:lnTo>
                  <a:lnTo>
                    <a:pt x="974" y="3167"/>
                  </a:lnTo>
                  <a:lnTo>
                    <a:pt x="1137" y="2923"/>
                  </a:lnTo>
                  <a:lnTo>
                    <a:pt x="1299" y="2680"/>
                  </a:lnTo>
                  <a:lnTo>
                    <a:pt x="1421" y="2355"/>
                  </a:lnTo>
                  <a:lnTo>
                    <a:pt x="1543" y="2030"/>
                  </a:lnTo>
                  <a:lnTo>
                    <a:pt x="1665" y="1705"/>
                  </a:lnTo>
                  <a:lnTo>
                    <a:pt x="1705" y="1381"/>
                  </a:lnTo>
                  <a:lnTo>
                    <a:pt x="1746" y="1096"/>
                  </a:lnTo>
                  <a:lnTo>
                    <a:pt x="1746" y="812"/>
                  </a:lnTo>
                  <a:lnTo>
                    <a:pt x="1705" y="528"/>
                  </a:lnTo>
                  <a:lnTo>
                    <a:pt x="1624" y="325"/>
                  </a:lnTo>
                  <a:lnTo>
                    <a:pt x="1543" y="122"/>
                  </a:lnTo>
                  <a:lnTo>
                    <a:pt x="1462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989;p45">
              <a:extLst>
                <a:ext uri="{FF2B5EF4-FFF2-40B4-BE49-F238E27FC236}">
                  <a16:creationId xmlns:a16="http://schemas.microsoft.com/office/drawing/2014/main" id="{E08B5458-6C25-4375-B20E-9BE108544191}"/>
                </a:ext>
              </a:extLst>
            </p:cNvPr>
            <p:cNvSpPr/>
            <p:nvPr/>
          </p:nvSpPr>
          <p:spPr>
            <a:xfrm rot="-1943498">
              <a:off x="32820" y="1971672"/>
              <a:ext cx="130293" cy="142607"/>
            </a:xfrm>
            <a:custGeom>
              <a:avLst/>
              <a:gdLst/>
              <a:ahLst/>
              <a:cxnLst/>
              <a:rect l="l" t="t" r="r" b="b"/>
              <a:pathLst>
                <a:path w="3005" h="3289" extrusionOk="0">
                  <a:moveTo>
                    <a:pt x="1340" y="0"/>
                  </a:moveTo>
                  <a:lnTo>
                    <a:pt x="975" y="81"/>
                  </a:lnTo>
                  <a:lnTo>
                    <a:pt x="813" y="162"/>
                  </a:lnTo>
                  <a:lnTo>
                    <a:pt x="691" y="284"/>
                  </a:lnTo>
                  <a:lnTo>
                    <a:pt x="407" y="487"/>
                  </a:lnTo>
                  <a:lnTo>
                    <a:pt x="285" y="609"/>
                  </a:lnTo>
                  <a:lnTo>
                    <a:pt x="204" y="731"/>
                  </a:lnTo>
                  <a:lnTo>
                    <a:pt x="163" y="893"/>
                  </a:lnTo>
                  <a:lnTo>
                    <a:pt x="163" y="1096"/>
                  </a:lnTo>
                  <a:lnTo>
                    <a:pt x="82" y="1218"/>
                  </a:lnTo>
                  <a:lnTo>
                    <a:pt x="1" y="1380"/>
                  </a:lnTo>
                  <a:lnTo>
                    <a:pt x="1" y="1624"/>
                  </a:lnTo>
                  <a:lnTo>
                    <a:pt x="1" y="1867"/>
                  </a:lnTo>
                  <a:lnTo>
                    <a:pt x="41" y="2070"/>
                  </a:lnTo>
                  <a:lnTo>
                    <a:pt x="82" y="2152"/>
                  </a:lnTo>
                  <a:lnTo>
                    <a:pt x="123" y="2233"/>
                  </a:lnTo>
                  <a:lnTo>
                    <a:pt x="204" y="2476"/>
                  </a:lnTo>
                  <a:lnTo>
                    <a:pt x="366" y="2679"/>
                  </a:lnTo>
                  <a:lnTo>
                    <a:pt x="529" y="2923"/>
                  </a:lnTo>
                  <a:lnTo>
                    <a:pt x="732" y="3085"/>
                  </a:lnTo>
                  <a:lnTo>
                    <a:pt x="934" y="3167"/>
                  </a:lnTo>
                  <a:lnTo>
                    <a:pt x="1056" y="3248"/>
                  </a:lnTo>
                  <a:lnTo>
                    <a:pt x="1178" y="3248"/>
                  </a:lnTo>
                  <a:lnTo>
                    <a:pt x="1503" y="3288"/>
                  </a:lnTo>
                  <a:lnTo>
                    <a:pt x="1828" y="3248"/>
                  </a:lnTo>
                  <a:lnTo>
                    <a:pt x="2071" y="3167"/>
                  </a:lnTo>
                  <a:lnTo>
                    <a:pt x="2355" y="3004"/>
                  </a:lnTo>
                  <a:lnTo>
                    <a:pt x="2558" y="2801"/>
                  </a:lnTo>
                  <a:lnTo>
                    <a:pt x="2761" y="2558"/>
                  </a:lnTo>
                  <a:lnTo>
                    <a:pt x="2883" y="2273"/>
                  </a:lnTo>
                  <a:lnTo>
                    <a:pt x="2964" y="1949"/>
                  </a:lnTo>
                  <a:lnTo>
                    <a:pt x="3005" y="1624"/>
                  </a:lnTo>
                  <a:lnTo>
                    <a:pt x="3005" y="1421"/>
                  </a:lnTo>
                  <a:lnTo>
                    <a:pt x="2964" y="1218"/>
                  </a:lnTo>
                  <a:lnTo>
                    <a:pt x="2883" y="1015"/>
                  </a:lnTo>
                  <a:lnTo>
                    <a:pt x="2802" y="812"/>
                  </a:lnTo>
                  <a:lnTo>
                    <a:pt x="2721" y="650"/>
                  </a:lnTo>
                  <a:lnTo>
                    <a:pt x="2599" y="487"/>
                  </a:lnTo>
                  <a:lnTo>
                    <a:pt x="2437" y="365"/>
                  </a:lnTo>
                  <a:lnTo>
                    <a:pt x="2274" y="244"/>
                  </a:lnTo>
                  <a:lnTo>
                    <a:pt x="2071" y="122"/>
                  </a:lnTo>
                  <a:lnTo>
                    <a:pt x="1828" y="4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990;p45">
              <a:extLst>
                <a:ext uri="{FF2B5EF4-FFF2-40B4-BE49-F238E27FC236}">
                  <a16:creationId xmlns:a16="http://schemas.microsoft.com/office/drawing/2014/main" id="{3CD796BD-D889-4DBB-B0FC-1918F94F71B4}"/>
                </a:ext>
              </a:extLst>
            </p:cNvPr>
            <p:cNvSpPr/>
            <p:nvPr/>
          </p:nvSpPr>
          <p:spPr>
            <a:xfrm rot="-1943498">
              <a:off x="54650" y="1974134"/>
              <a:ext cx="109178" cy="133805"/>
            </a:xfrm>
            <a:custGeom>
              <a:avLst/>
              <a:gdLst/>
              <a:ahLst/>
              <a:cxnLst/>
              <a:rect l="l" t="t" r="r" b="b"/>
              <a:pathLst>
                <a:path w="2518" h="3086" extrusionOk="0">
                  <a:moveTo>
                    <a:pt x="1503" y="0"/>
                  </a:moveTo>
                  <a:lnTo>
                    <a:pt x="1219" y="41"/>
                  </a:lnTo>
                  <a:lnTo>
                    <a:pt x="935" y="122"/>
                  </a:lnTo>
                  <a:lnTo>
                    <a:pt x="650" y="284"/>
                  </a:lnTo>
                  <a:lnTo>
                    <a:pt x="447" y="487"/>
                  </a:lnTo>
                  <a:lnTo>
                    <a:pt x="245" y="731"/>
                  </a:lnTo>
                  <a:lnTo>
                    <a:pt x="123" y="1015"/>
                  </a:lnTo>
                  <a:lnTo>
                    <a:pt x="42" y="1299"/>
                  </a:lnTo>
                  <a:lnTo>
                    <a:pt x="1" y="1624"/>
                  </a:lnTo>
                  <a:lnTo>
                    <a:pt x="1" y="1867"/>
                  </a:lnTo>
                  <a:lnTo>
                    <a:pt x="42" y="2070"/>
                  </a:lnTo>
                  <a:lnTo>
                    <a:pt x="123" y="2273"/>
                  </a:lnTo>
                  <a:lnTo>
                    <a:pt x="204" y="2476"/>
                  </a:lnTo>
                  <a:lnTo>
                    <a:pt x="285" y="2639"/>
                  </a:lnTo>
                  <a:lnTo>
                    <a:pt x="447" y="2801"/>
                  </a:lnTo>
                  <a:lnTo>
                    <a:pt x="569" y="2923"/>
                  </a:lnTo>
                  <a:lnTo>
                    <a:pt x="732" y="3045"/>
                  </a:lnTo>
                  <a:lnTo>
                    <a:pt x="1016" y="3085"/>
                  </a:lnTo>
                  <a:lnTo>
                    <a:pt x="1341" y="3045"/>
                  </a:lnTo>
                  <a:lnTo>
                    <a:pt x="1584" y="2964"/>
                  </a:lnTo>
                  <a:lnTo>
                    <a:pt x="1868" y="2801"/>
                  </a:lnTo>
                  <a:lnTo>
                    <a:pt x="2071" y="2598"/>
                  </a:lnTo>
                  <a:lnTo>
                    <a:pt x="2274" y="2355"/>
                  </a:lnTo>
                  <a:lnTo>
                    <a:pt x="2396" y="2070"/>
                  </a:lnTo>
                  <a:lnTo>
                    <a:pt x="2477" y="1746"/>
                  </a:lnTo>
                  <a:lnTo>
                    <a:pt x="2518" y="1421"/>
                  </a:lnTo>
                  <a:lnTo>
                    <a:pt x="2518" y="1218"/>
                  </a:lnTo>
                  <a:lnTo>
                    <a:pt x="2477" y="1015"/>
                  </a:lnTo>
                  <a:lnTo>
                    <a:pt x="2396" y="812"/>
                  </a:lnTo>
                  <a:lnTo>
                    <a:pt x="2315" y="609"/>
                  </a:lnTo>
                  <a:lnTo>
                    <a:pt x="2234" y="447"/>
                  </a:lnTo>
                  <a:lnTo>
                    <a:pt x="2112" y="284"/>
                  </a:lnTo>
                  <a:lnTo>
                    <a:pt x="1950" y="162"/>
                  </a:lnTo>
                  <a:lnTo>
                    <a:pt x="1787" y="41"/>
                  </a:lnTo>
                  <a:lnTo>
                    <a:pt x="1503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991;p45">
              <a:extLst>
                <a:ext uri="{FF2B5EF4-FFF2-40B4-BE49-F238E27FC236}">
                  <a16:creationId xmlns:a16="http://schemas.microsoft.com/office/drawing/2014/main" id="{B068438A-0741-46F9-9D8C-55493E499E93}"/>
                </a:ext>
              </a:extLst>
            </p:cNvPr>
            <p:cNvSpPr/>
            <p:nvPr/>
          </p:nvSpPr>
          <p:spPr>
            <a:xfrm rot="-1943498">
              <a:off x="348782" y="2034278"/>
              <a:ext cx="89840" cy="98641"/>
            </a:xfrm>
            <a:custGeom>
              <a:avLst/>
              <a:gdLst/>
              <a:ahLst/>
              <a:cxnLst/>
              <a:rect l="l" t="t" r="r" b="b"/>
              <a:pathLst>
                <a:path w="2072" h="2275" extrusionOk="0">
                  <a:moveTo>
                    <a:pt x="1056" y="1"/>
                  </a:moveTo>
                  <a:lnTo>
                    <a:pt x="853" y="41"/>
                  </a:lnTo>
                  <a:lnTo>
                    <a:pt x="650" y="82"/>
                  </a:lnTo>
                  <a:lnTo>
                    <a:pt x="488" y="204"/>
                  </a:lnTo>
                  <a:lnTo>
                    <a:pt x="325" y="325"/>
                  </a:lnTo>
                  <a:lnTo>
                    <a:pt x="204" y="488"/>
                  </a:lnTo>
                  <a:lnTo>
                    <a:pt x="82" y="691"/>
                  </a:lnTo>
                  <a:lnTo>
                    <a:pt x="41" y="894"/>
                  </a:lnTo>
                  <a:lnTo>
                    <a:pt x="1" y="1137"/>
                  </a:lnTo>
                  <a:lnTo>
                    <a:pt x="41" y="1340"/>
                  </a:lnTo>
                  <a:lnTo>
                    <a:pt x="82" y="1543"/>
                  </a:lnTo>
                  <a:lnTo>
                    <a:pt x="163" y="1706"/>
                  </a:lnTo>
                  <a:lnTo>
                    <a:pt x="244" y="1868"/>
                  </a:lnTo>
                  <a:lnTo>
                    <a:pt x="366" y="1990"/>
                  </a:lnTo>
                  <a:lnTo>
                    <a:pt x="528" y="2112"/>
                  </a:lnTo>
                  <a:lnTo>
                    <a:pt x="691" y="2193"/>
                  </a:lnTo>
                  <a:lnTo>
                    <a:pt x="853" y="2233"/>
                  </a:lnTo>
                  <a:lnTo>
                    <a:pt x="1056" y="2274"/>
                  </a:lnTo>
                  <a:lnTo>
                    <a:pt x="1259" y="2233"/>
                  </a:lnTo>
                  <a:lnTo>
                    <a:pt x="1462" y="2193"/>
                  </a:lnTo>
                  <a:lnTo>
                    <a:pt x="1625" y="2071"/>
                  </a:lnTo>
                  <a:lnTo>
                    <a:pt x="1787" y="1949"/>
                  </a:lnTo>
                  <a:lnTo>
                    <a:pt x="1909" y="1746"/>
                  </a:lnTo>
                  <a:lnTo>
                    <a:pt x="1990" y="1584"/>
                  </a:lnTo>
                  <a:lnTo>
                    <a:pt x="2071" y="1381"/>
                  </a:lnTo>
                  <a:lnTo>
                    <a:pt x="2071" y="1137"/>
                  </a:lnTo>
                  <a:lnTo>
                    <a:pt x="2030" y="853"/>
                  </a:lnTo>
                  <a:lnTo>
                    <a:pt x="1949" y="569"/>
                  </a:lnTo>
                  <a:lnTo>
                    <a:pt x="1787" y="325"/>
                  </a:lnTo>
                  <a:lnTo>
                    <a:pt x="1584" y="163"/>
                  </a:lnTo>
                  <a:lnTo>
                    <a:pt x="1340" y="4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992;p45">
              <a:extLst>
                <a:ext uri="{FF2B5EF4-FFF2-40B4-BE49-F238E27FC236}">
                  <a16:creationId xmlns:a16="http://schemas.microsoft.com/office/drawing/2014/main" id="{7C0B8856-4E78-4656-8310-D59CDD59067D}"/>
                </a:ext>
              </a:extLst>
            </p:cNvPr>
            <p:cNvSpPr/>
            <p:nvPr/>
          </p:nvSpPr>
          <p:spPr>
            <a:xfrm rot="-1943498">
              <a:off x="365310" y="2036545"/>
              <a:ext cx="73970" cy="91574"/>
            </a:xfrm>
            <a:custGeom>
              <a:avLst/>
              <a:gdLst/>
              <a:ahLst/>
              <a:cxnLst/>
              <a:rect l="l" t="t" r="r" b="b"/>
              <a:pathLst>
                <a:path w="1706" h="2112" extrusionOk="0">
                  <a:moveTo>
                    <a:pt x="812" y="0"/>
                  </a:moveTo>
                  <a:lnTo>
                    <a:pt x="609" y="81"/>
                  </a:lnTo>
                  <a:lnTo>
                    <a:pt x="447" y="162"/>
                  </a:lnTo>
                  <a:lnTo>
                    <a:pt x="284" y="325"/>
                  </a:lnTo>
                  <a:lnTo>
                    <a:pt x="162" y="487"/>
                  </a:lnTo>
                  <a:lnTo>
                    <a:pt x="81" y="690"/>
                  </a:lnTo>
                  <a:lnTo>
                    <a:pt x="0" y="893"/>
                  </a:lnTo>
                  <a:lnTo>
                    <a:pt x="0" y="1096"/>
                  </a:lnTo>
                  <a:lnTo>
                    <a:pt x="0" y="1421"/>
                  </a:lnTo>
                  <a:lnTo>
                    <a:pt x="122" y="1664"/>
                  </a:lnTo>
                  <a:lnTo>
                    <a:pt x="284" y="1908"/>
                  </a:lnTo>
                  <a:lnTo>
                    <a:pt x="487" y="2070"/>
                  </a:lnTo>
                  <a:lnTo>
                    <a:pt x="690" y="2111"/>
                  </a:lnTo>
                  <a:lnTo>
                    <a:pt x="893" y="2070"/>
                  </a:lnTo>
                  <a:lnTo>
                    <a:pt x="1096" y="2030"/>
                  </a:lnTo>
                  <a:lnTo>
                    <a:pt x="1259" y="1908"/>
                  </a:lnTo>
                  <a:lnTo>
                    <a:pt x="1421" y="1786"/>
                  </a:lnTo>
                  <a:lnTo>
                    <a:pt x="1543" y="1583"/>
                  </a:lnTo>
                  <a:lnTo>
                    <a:pt x="1624" y="1421"/>
                  </a:lnTo>
                  <a:lnTo>
                    <a:pt x="1705" y="1218"/>
                  </a:lnTo>
                  <a:lnTo>
                    <a:pt x="1705" y="974"/>
                  </a:lnTo>
                  <a:lnTo>
                    <a:pt x="1664" y="690"/>
                  </a:lnTo>
                  <a:lnTo>
                    <a:pt x="1583" y="406"/>
                  </a:lnTo>
                  <a:lnTo>
                    <a:pt x="1421" y="162"/>
                  </a:lnTo>
                  <a:lnTo>
                    <a:pt x="1218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993;p45">
              <a:extLst>
                <a:ext uri="{FF2B5EF4-FFF2-40B4-BE49-F238E27FC236}">
                  <a16:creationId xmlns:a16="http://schemas.microsoft.com/office/drawing/2014/main" id="{7A6C5F1E-ED75-490C-8217-4AE25332E238}"/>
                </a:ext>
              </a:extLst>
            </p:cNvPr>
            <p:cNvSpPr/>
            <p:nvPr/>
          </p:nvSpPr>
          <p:spPr>
            <a:xfrm rot="-1943498">
              <a:off x="323715" y="1604401"/>
              <a:ext cx="68680" cy="96864"/>
            </a:xfrm>
            <a:custGeom>
              <a:avLst/>
              <a:gdLst/>
              <a:ahLst/>
              <a:cxnLst/>
              <a:rect l="l" t="t" r="r" b="b"/>
              <a:pathLst>
                <a:path w="1584" h="2234" extrusionOk="0">
                  <a:moveTo>
                    <a:pt x="853" y="1"/>
                  </a:moveTo>
                  <a:lnTo>
                    <a:pt x="690" y="41"/>
                  </a:lnTo>
                  <a:lnTo>
                    <a:pt x="568" y="122"/>
                  </a:lnTo>
                  <a:lnTo>
                    <a:pt x="406" y="244"/>
                  </a:lnTo>
                  <a:lnTo>
                    <a:pt x="284" y="366"/>
                  </a:lnTo>
                  <a:lnTo>
                    <a:pt x="163" y="569"/>
                  </a:lnTo>
                  <a:lnTo>
                    <a:pt x="81" y="772"/>
                  </a:lnTo>
                  <a:lnTo>
                    <a:pt x="41" y="975"/>
                  </a:lnTo>
                  <a:lnTo>
                    <a:pt x="0" y="1178"/>
                  </a:lnTo>
                  <a:lnTo>
                    <a:pt x="0" y="1381"/>
                  </a:lnTo>
                  <a:lnTo>
                    <a:pt x="41" y="1706"/>
                  </a:lnTo>
                  <a:lnTo>
                    <a:pt x="122" y="1868"/>
                  </a:lnTo>
                  <a:lnTo>
                    <a:pt x="203" y="1990"/>
                  </a:lnTo>
                  <a:lnTo>
                    <a:pt x="284" y="2111"/>
                  </a:lnTo>
                  <a:lnTo>
                    <a:pt x="406" y="2193"/>
                  </a:lnTo>
                  <a:lnTo>
                    <a:pt x="568" y="2233"/>
                  </a:lnTo>
                  <a:lnTo>
                    <a:pt x="853" y="2233"/>
                  </a:lnTo>
                  <a:lnTo>
                    <a:pt x="1015" y="2152"/>
                  </a:lnTo>
                  <a:lnTo>
                    <a:pt x="1177" y="2030"/>
                  </a:lnTo>
                  <a:lnTo>
                    <a:pt x="1299" y="1868"/>
                  </a:lnTo>
                  <a:lnTo>
                    <a:pt x="1380" y="1706"/>
                  </a:lnTo>
                  <a:lnTo>
                    <a:pt x="1502" y="1503"/>
                  </a:lnTo>
                  <a:lnTo>
                    <a:pt x="1543" y="1300"/>
                  </a:lnTo>
                  <a:lnTo>
                    <a:pt x="1583" y="1015"/>
                  </a:lnTo>
                  <a:lnTo>
                    <a:pt x="1543" y="731"/>
                  </a:lnTo>
                  <a:lnTo>
                    <a:pt x="1502" y="488"/>
                  </a:lnTo>
                  <a:lnTo>
                    <a:pt x="1380" y="285"/>
                  </a:lnTo>
                  <a:lnTo>
                    <a:pt x="1218" y="122"/>
                  </a:lnTo>
                  <a:lnTo>
                    <a:pt x="1015" y="41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994;p45">
              <a:extLst>
                <a:ext uri="{FF2B5EF4-FFF2-40B4-BE49-F238E27FC236}">
                  <a16:creationId xmlns:a16="http://schemas.microsoft.com/office/drawing/2014/main" id="{80029D37-E424-44C2-A52C-B104A009E686}"/>
                </a:ext>
              </a:extLst>
            </p:cNvPr>
            <p:cNvSpPr/>
            <p:nvPr/>
          </p:nvSpPr>
          <p:spPr>
            <a:xfrm rot="-1943498">
              <a:off x="334189" y="1610161"/>
              <a:ext cx="59879" cy="88062"/>
            </a:xfrm>
            <a:custGeom>
              <a:avLst/>
              <a:gdLst/>
              <a:ahLst/>
              <a:cxnLst/>
              <a:rect l="l" t="t" r="r" b="b"/>
              <a:pathLst>
                <a:path w="1381" h="2031" extrusionOk="0">
                  <a:moveTo>
                    <a:pt x="893" y="1"/>
                  </a:moveTo>
                  <a:lnTo>
                    <a:pt x="731" y="41"/>
                  </a:lnTo>
                  <a:lnTo>
                    <a:pt x="568" y="122"/>
                  </a:lnTo>
                  <a:lnTo>
                    <a:pt x="447" y="244"/>
                  </a:lnTo>
                  <a:lnTo>
                    <a:pt x="284" y="366"/>
                  </a:lnTo>
                  <a:lnTo>
                    <a:pt x="203" y="528"/>
                  </a:lnTo>
                  <a:lnTo>
                    <a:pt x="122" y="731"/>
                  </a:lnTo>
                  <a:lnTo>
                    <a:pt x="41" y="975"/>
                  </a:lnTo>
                  <a:lnTo>
                    <a:pt x="0" y="1259"/>
                  </a:lnTo>
                  <a:lnTo>
                    <a:pt x="41" y="1543"/>
                  </a:lnTo>
                  <a:lnTo>
                    <a:pt x="81" y="1787"/>
                  </a:lnTo>
                  <a:lnTo>
                    <a:pt x="203" y="1990"/>
                  </a:lnTo>
                  <a:lnTo>
                    <a:pt x="365" y="2030"/>
                  </a:lnTo>
                  <a:lnTo>
                    <a:pt x="650" y="2030"/>
                  </a:lnTo>
                  <a:lnTo>
                    <a:pt x="812" y="1949"/>
                  </a:lnTo>
                  <a:lnTo>
                    <a:pt x="974" y="1827"/>
                  </a:lnTo>
                  <a:lnTo>
                    <a:pt x="1096" y="1665"/>
                  </a:lnTo>
                  <a:lnTo>
                    <a:pt x="1177" y="1503"/>
                  </a:lnTo>
                  <a:lnTo>
                    <a:pt x="1299" y="1300"/>
                  </a:lnTo>
                  <a:lnTo>
                    <a:pt x="1340" y="1097"/>
                  </a:lnTo>
                  <a:lnTo>
                    <a:pt x="1380" y="812"/>
                  </a:lnTo>
                  <a:lnTo>
                    <a:pt x="1340" y="528"/>
                  </a:lnTo>
                  <a:lnTo>
                    <a:pt x="1299" y="285"/>
                  </a:lnTo>
                  <a:lnTo>
                    <a:pt x="1177" y="82"/>
                  </a:lnTo>
                  <a:lnTo>
                    <a:pt x="1015" y="1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995;p45">
              <a:extLst>
                <a:ext uri="{FF2B5EF4-FFF2-40B4-BE49-F238E27FC236}">
                  <a16:creationId xmlns:a16="http://schemas.microsoft.com/office/drawing/2014/main" id="{A9EAEC39-9A78-40B6-A706-64349582BEF2}"/>
                </a:ext>
              </a:extLst>
            </p:cNvPr>
            <p:cNvSpPr/>
            <p:nvPr/>
          </p:nvSpPr>
          <p:spPr>
            <a:xfrm rot="-1943498">
              <a:off x="237859" y="1267420"/>
              <a:ext cx="88062" cy="100376"/>
            </a:xfrm>
            <a:custGeom>
              <a:avLst/>
              <a:gdLst/>
              <a:ahLst/>
              <a:cxnLst/>
              <a:rect l="l" t="t" r="r" b="b"/>
              <a:pathLst>
                <a:path w="2031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584" y="2314"/>
                  </a:lnTo>
                  <a:lnTo>
                    <a:pt x="1665" y="2233"/>
                  </a:lnTo>
                  <a:lnTo>
                    <a:pt x="1787" y="2152"/>
                  </a:lnTo>
                  <a:lnTo>
                    <a:pt x="1868" y="2071"/>
                  </a:lnTo>
                  <a:lnTo>
                    <a:pt x="1949" y="1868"/>
                  </a:lnTo>
                  <a:lnTo>
                    <a:pt x="2031" y="1665"/>
                  </a:lnTo>
                  <a:lnTo>
                    <a:pt x="2031" y="1543"/>
                  </a:lnTo>
                  <a:lnTo>
                    <a:pt x="1990" y="1421"/>
                  </a:lnTo>
                  <a:lnTo>
                    <a:pt x="2031" y="1299"/>
                  </a:lnTo>
                  <a:lnTo>
                    <a:pt x="1949" y="1178"/>
                  </a:lnTo>
                  <a:lnTo>
                    <a:pt x="1909" y="1015"/>
                  </a:lnTo>
                  <a:lnTo>
                    <a:pt x="1828" y="812"/>
                  </a:lnTo>
                  <a:lnTo>
                    <a:pt x="1746" y="691"/>
                  </a:lnTo>
                  <a:lnTo>
                    <a:pt x="1706" y="569"/>
                  </a:lnTo>
                  <a:lnTo>
                    <a:pt x="1665" y="528"/>
                  </a:lnTo>
                  <a:lnTo>
                    <a:pt x="1625" y="488"/>
                  </a:lnTo>
                  <a:lnTo>
                    <a:pt x="1462" y="366"/>
                  </a:lnTo>
                  <a:lnTo>
                    <a:pt x="1381" y="244"/>
                  </a:lnTo>
                  <a:lnTo>
                    <a:pt x="1259" y="203"/>
                  </a:lnTo>
                  <a:lnTo>
                    <a:pt x="1016" y="41"/>
                  </a:lnTo>
                  <a:lnTo>
                    <a:pt x="772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996;p45">
              <a:extLst>
                <a:ext uri="{FF2B5EF4-FFF2-40B4-BE49-F238E27FC236}">
                  <a16:creationId xmlns:a16="http://schemas.microsoft.com/office/drawing/2014/main" id="{15A84D59-956A-471C-BF30-35FDB75D26AB}"/>
                </a:ext>
              </a:extLst>
            </p:cNvPr>
            <p:cNvSpPr/>
            <p:nvPr/>
          </p:nvSpPr>
          <p:spPr>
            <a:xfrm rot="-1943498">
              <a:off x="239090" y="1271659"/>
              <a:ext cx="72236" cy="100376"/>
            </a:xfrm>
            <a:custGeom>
              <a:avLst/>
              <a:gdLst/>
              <a:ahLst/>
              <a:cxnLst/>
              <a:rect l="l" t="t" r="r" b="b"/>
              <a:pathLst>
                <a:path w="1666" h="2315" extrusionOk="0">
                  <a:moveTo>
                    <a:pt x="488" y="0"/>
                  </a:moveTo>
                  <a:lnTo>
                    <a:pt x="366" y="82"/>
                  </a:lnTo>
                  <a:lnTo>
                    <a:pt x="204" y="203"/>
                  </a:lnTo>
                  <a:lnTo>
                    <a:pt x="123" y="325"/>
                  </a:lnTo>
                  <a:lnTo>
                    <a:pt x="41" y="528"/>
                  </a:lnTo>
                  <a:lnTo>
                    <a:pt x="1" y="731"/>
                  </a:lnTo>
                  <a:lnTo>
                    <a:pt x="41" y="934"/>
                  </a:lnTo>
                  <a:lnTo>
                    <a:pt x="82" y="1178"/>
                  </a:lnTo>
                  <a:lnTo>
                    <a:pt x="163" y="1381"/>
                  </a:lnTo>
                  <a:lnTo>
                    <a:pt x="285" y="1624"/>
                  </a:lnTo>
                  <a:lnTo>
                    <a:pt x="488" y="1868"/>
                  </a:lnTo>
                  <a:lnTo>
                    <a:pt x="691" y="2111"/>
                  </a:lnTo>
                  <a:lnTo>
                    <a:pt x="935" y="2233"/>
                  </a:lnTo>
                  <a:lnTo>
                    <a:pt x="1178" y="2314"/>
                  </a:lnTo>
                  <a:lnTo>
                    <a:pt x="1341" y="2274"/>
                  </a:lnTo>
                  <a:lnTo>
                    <a:pt x="1503" y="2152"/>
                  </a:lnTo>
                  <a:lnTo>
                    <a:pt x="1584" y="1990"/>
                  </a:lnTo>
                  <a:lnTo>
                    <a:pt x="1665" y="1827"/>
                  </a:lnTo>
                  <a:lnTo>
                    <a:pt x="1665" y="1624"/>
                  </a:lnTo>
                  <a:lnTo>
                    <a:pt x="1665" y="1381"/>
                  </a:lnTo>
                  <a:lnTo>
                    <a:pt x="1625" y="1178"/>
                  </a:lnTo>
                  <a:lnTo>
                    <a:pt x="1543" y="934"/>
                  </a:lnTo>
                  <a:lnTo>
                    <a:pt x="1422" y="731"/>
                  </a:lnTo>
                  <a:lnTo>
                    <a:pt x="1219" y="447"/>
                  </a:lnTo>
                  <a:lnTo>
                    <a:pt x="1016" y="244"/>
                  </a:lnTo>
                  <a:lnTo>
                    <a:pt x="772" y="82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000000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997;p45">
              <a:extLst>
                <a:ext uri="{FF2B5EF4-FFF2-40B4-BE49-F238E27FC236}">
                  <a16:creationId xmlns:a16="http://schemas.microsoft.com/office/drawing/2014/main" id="{5C73CB55-A691-492D-8EBA-C3E3E71B0FBB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extrusionOk="0">
                  <a:moveTo>
                    <a:pt x="41" y="0"/>
                  </a:move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998;p45">
              <a:extLst>
                <a:ext uri="{FF2B5EF4-FFF2-40B4-BE49-F238E27FC236}">
                  <a16:creationId xmlns:a16="http://schemas.microsoft.com/office/drawing/2014/main" id="{F325625C-EBD8-47C0-ACBE-817E3DBFA3C9}"/>
                </a:ext>
              </a:extLst>
            </p:cNvPr>
            <p:cNvSpPr/>
            <p:nvPr/>
          </p:nvSpPr>
          <p:spPr>
            <a:xfrm rot="-1943498">
              <a:off x="-30350" y="1596181"/>
              <a:ext cx="1778" cy="8845"/>
            </a:xfrm>
            <a:custGeom>
              <a:avLst/>
              <a:gdLst/>
              <a:ahLst/>
              <a:cxnLst/>
              <a:rect l="l" t="t" r="r" b="b"/>
              <a:pathLst>
                <a:path w="41" h="204" fill="none" extrusionOk="0">
                  <a:moveTo>
                    <a:pt x="41" y="0"/>
                  </a:move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0" y="203"/>
                  </a:lnTo>
                  <a:lnTo>
                    <a:pt x="41" y="122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999;p45">
              <a:extLst>
                <a:ext uri="{FF2B5EF4-FFF2-40B4-BE49-F238E27FC236}">
                  <a16:creationId xmlns:a16="http://schemas.microsoft.com/office/drawing/2014/main" id="{524F40F0-A74E-48AC-916E-EC598A050246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D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00;p45">
              <a:extLst>
                <a:ext uri="{FF2B5EF4-FFF2-40B4-BE49-F238E27FC236}">
                  <a16:creationId xmlns:a16="http://schemas.microsoft.com/office/drawing/2014/main" id="{FCD981A1-1716-4469-9D8C-FF693800A374}"/>
                </a:ext>
              </a:extLst>
            </p:cNvPr>
            <p:cNvSpPr/>
            <p:nvPr/>
          </p:nvSpPr>
          <p:spPr>
            <a:xfrm rot="-1943498">
              <a:off x="-27953" y="1607041"/>
              <a:ext cx="43" cy="1821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01;p45">
              <a:extLst>
                <a:ext uri="{FF2B5EF4-FFF2-40B4-BE49-F238E27FC236}">
                  <a16:creationId xmlns:a16="http://schemas.microsoft.com/office/drawing/2014/main" id="{384FC9DF-71F8-40D9-B8F8-BF716A0209A7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extrusionOk="0">
                  <a:moveTo>
                    <a:pt x="41" y="0"/>
                  </a:moveTo>
                  <a:lnTo>
                    <a:pt x="1" y="41"/>
                  </a:lnTo>
                  <a:lnTo>
                    <a:pt x="1" y="8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BE2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02;p45">
              <a:extLst>
                <a:ext uri="{FF2B5EF4-FFF2-40B4-BE49-F238E27FC236}">
                  <a16:creationId xmlns:a16="http://schemas.microsoft.com/office/drawing/2014/main" id="{DB385506-6938-4405-AFC0-7725CDD50501}"/>
                </a:ext>
              </a:extLst>
            </p:cNvPr>
            <p:cNvSpPr/>
            <p:nvPr/>
          </p:nvSpPr>
          <p:spPr>
            <a:xfrm rot="-1943498">
              <a:off x="-28556" y="1604966"/>
              <a:ext cx="1821" cy="3555"/>
            </a:xfrm>
            <a:custGeom>
              <a:avLst/>
              <a:gdLst/>
              <a:ahLst/>
              <a:cxnLst/>
              <a:rect l="l" t="t" r="r" b="b"/>
              <a:pathLst>
                <a:path w="42" h="82" fill="none" extrusionOk="0">
                  <a:moveTo>
                    <a:pt x="41" y="0"/>
                  </a:moveTo>
                  <a:lnTo>
                    <a:pt x="41" y="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41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03;p45">
              <a:extLst>
                <a:ext uri="{FF2B5EF4-FFF2-40B4-BE49-F238E27FC236}">
                  <a16:creationId xmlns:a16="http://schemas.microsoft.com/office/drawing/2014/main" id="{68726D57-C540-4E16-9EBB-A3BCF1604AC2}"/>
                </a:ext>
              </a:extLst>
            </p:cNvPr>
            <p:cNvSpPr/>
            <p:nvPr/>
          </p:nvSpPr>
          <p:spPr>
            <a:xfrm rot="-1943498">
              <a:off x="-582718" y="1248853"/>
              <a:ext cx="1436349" cy="1469779"/>
            </a:xfrm>
            <a:custGeom>
              <a:avLst/>
              <a:gdLst/>
              <a:ahLst/>
              <a:cxnLst/>
              <a:rect l="l" t="t" r="r" b="b"/>
              <a:pathLst>
                <a:path w="33127" h="33898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906" y="32355"/>
                  </a:lnTo>
                  <a:lnTo>
                    <a:pt x="10758" y="32720"/>
                  </a:lnTo>
                  <a:lnTo>
                    <a:pt x="11651" y="33045"/>
                  </a:lnTo>
                  <a:lnTo>
                    <a:pt x="12585" y="33329"/>
                  </a:lnTo>
                  <a:lnTo>
                    <a:pt x="13519" y="33573"/>
                  </a:lnTo>
                  <a:lnTo>
                    <a:pt x="14452" y="33735"/>
                  </a:lnTo>
                  <a:lnTo>
                    <a:pt x="15386" y="33816"/>
                  </a:lnTo>
                  <a:lnTo>
                    <a:pt x="16320" y="33898"/>
                  </a:lnTo>
                  <a:lnTo>
                    <a:pt x="17862" y="33898"/>
                  </a:lnTo>
                  <a:lnTo>
                    <a:pt x="17984" y="33370"/>
                  </a:lnTo>
                  <a:lnTo>
                    <a:pt x="18146" y="32842"/>
                  </a:lnTo>
                  <a:lnTo>
                    <a:pt x="18349" y="32396"/>
                  </a:lnTo>
                  <a:lnTo>
                    <a:pt x="18634" y="32030"/>
                  </a:lnTo>
                  <a:lnTo>
                    <a:pt x="18796" y="31787"/>
                  </a:lnTo>
                  <a:lnTo>
                    <a:pt x="18999" y="31665"/>
                  </a:lnTo>
                  <a:lnTo>
                    <a:pt x="19202" y="31584"/>
                  </a:lnTo>
                  <a:lnTo>
                    <a:pt x="19486" y="31502"/>
                  </a:lnTo>
                  <a:lnTo>
                    <a:pt x="20257" y="31218"/>
                  </a:lnTo>
                  <a:lnTo>
                    <a:pt x="21029" y="30893"/>
                  </a:lnTo>
                  <a:lnTo>
                    <a:pt x="21394" y="30731"/>
                  </a:lnTo>
                  <a:lnTo>
                    <a:pt x="21759" y="30528"/>
                  </a:lnTo>
                  <a:lnTo>
                    <a:pt x="22084" y="30285"/>
                  </a:lnTo>
                  <a:lnTo>
                    <a:pt x="22409" y="30000"/>
                  </a:lnTo>
                  <a:lnTo>
                    <a:pt x="22653" y="29757"/>
                  </a:lnTo>
                  <a:lnTo>
                    <a:pt x="22856" y="29473"/>
                  </a:lnTo>
                  <a:lnTo>
                    <a:pt x="23261" y="28904"/>
                  </a:lnTo>
                  <a:lnTo>
                    <a:pt x="23627" y="28295"/>
                  </a:lnTo>
                  <a:lnTo>
                    <a:pt x="23911" y="27646"/>
                  </a:lnTo>
                  <a:lnTo>
                    <a:pt x="24439" y="26306"/>
                  </a:lnTo>
                  <a:lnTo>
                    <a:pt x="24966" y="25007"/>
                  </a:lnTo>
                  <a:lnTo>
                    <a:pt x="25129" y="24520"/>
                  </a:lnTo>
                  <a:lnTo>
                    <a:pt x="25291" y="24155"/>
                  </a:lnTo>
                  <a:lnTo>
                    <a:pt x="25413" y="23992"/>
                  </a:lnTo>
                  <a:lnTo>
                    <a:pt x="25535" y="23871"/>
                  </a:lnTo>
                  <a:lnTo>
                    <a:pt x="25697" y="23708"/>
                  </a:lnTo>
                  <a:lnTo>
                    <a:pt x="25860" y="23586"/>
                  </a:lnTo>
                  <a:lnTo>
                    <a:pt x="26671" y="23140"/>
                  </a:lnTo>
                  <a:lnTo>
                    <a:pt x="27077" y="22896"/>
                  </a:lnTo>
                  <a:lnTo>
                    <a:pt x="27443" y="22653"/>
                  </a:lnTo>
                  <a:lnTo>
                    <a:pt x="27930" y="22328"/>
                  </a:lnTo>
                  <a:lnTo>
                    <a:pt x="28295" y="22003"/>
                  </a:lnTo>
                  <a:lnTo>
                    <a:pt x="28579" y="21678"/>
                  </a:lnTo>
                  <a:lnTo>
                    <a:pt x="28782" y="21394"/>
                  </a:lnTo>
                  <a:lnTo>
                    <a:pt x="28945" y="21029"/>
                  </a:lnTo>
                  <a:lnTo>
                    <a:pt x="29026" y="20623"/>
                  </a:lnTo>
                  <a:lnTo>
                    <a:pt x="29067" y="20136"/>
                  </a:lnTo>
                  <a:lnTo>
                    <a:pt x="29107" y="19527"/>
                  </a:lnTo>
                  <a:lnTo>
                    <a:pt x="29107" y="18999"/>
                  </a:lnTo>
                  <a:lnTo>
                    <a:pt x="29107" y="18512"/>
                  </a:lnTo>
                  <a:lnTo>
                    <a:pt x="29188" y="17984"/>
                  </a:lnTo>
                  <a:lnTo>
                    <a:pt x="29270" y="17741"/>
                  </a:lnTo>
                  <a:lnTo>
                    <a:pt x="29391" y="17497"/>
                  </a:lnTo>
                  <a:lnTo>
                    <a:pt x="29513" y="17213"/>
                  </a:lnTo>
                  <a:lnTo>
                    <a:pt x="29716" y="16969"/>
                  </a:lnTo>
                  <a:lnTo>
                    <a:pt x="29919" y="16766"/>
                  </a:lnTo>
                  <a:lnTo>
                    <a:pt x="30122" y="16563"/>
                  </a:lnTo>
                  <a:lnTo>
                    <a:pt x="30569" y="16157"/>
                  </a:lnTo>
                  <a:lnTo>
                    <a:pt x="31015" y="15711"/>
                  </a:lnTo>
                  <a:lnTo>
                    <a:pt x="31381" y="15305"/>
                  </a:lnTo>
                  <a:lnTo>
                    <a:pt x="31705" y="14899"/>
                  </a:lnTo>
                  <a:lnTo>
                    <a:pt x="31989" y="14412"/>
                  </a:lnTo>
                  <a:lnTo>
                    <a:pt x="32274" y="13965"/>
                  </a:lnTo>
                  <a:lnTo>
                    <a:pt x="32517" y="13478"/>
                  </a:lnTo>
                  <a:lnTo>
                    <a:pt x="32761" y="12950"/>
                  </a:lnTo>
                  <a:lnTo>
                    <a:pt x="33126" y="11936"/>
                  </a:lnTo>
                  <a:lnTo>
                    <a:pt x="32801" y="10961"/>
                  </a:lnTo>
                  <a:lnTo>
                    <a:pt x="32395" y="9987"/>
                  </a:lnTo>
                  <a:lnTo>
                    <a:pt x="31908" y="9013"/>
                  </a:lnTo>
                  <a:lnTo>
                    <a:pt x="31381" y="8079"/>
                  </a:lnTo>
                  <a:lnTo>
                    <a:pt x="31015" y="7470"/>
                  </a:lnTo>
                  <a:lnTo>
                    <a:pt x="30569" y="6902"/>
                  </a:lnTo>
                  <a:lnTo>
                    <a:pt x="29919" y="6049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04;p45">
              <a:extLst>
                <a:ext uri="{FF2B5EF4-FFF2-40B4-BE49-F238E27FC236}">
                  <a16:creationId xmlns:a16="http://schemas.microsoft.com/office/drawing/2014/main" id="{D729A200-08D9-4125-B140-5A7F782A5764}"/>
                </a:ext>
              </a:extLst>
            </p:cNvPr>
            <p:cNvSpPr/>
            <p:nvPr/>
          </p:nvSpPr>
          <p:spPr>
            <a:xfrm rot="19656502">
              <a:off x="-592068" y="1301162"/>
              <a:ext cx="1265602" cy="1385272"/>
            </a:xfrm>
            <a:custGeom>
              <a:avLst/>
              <a:gdLst/>
              <a:ahLst/>
              <a:cxnLst/>
              <a:rect l="l" t="t" r="r" b="b"/>
              <a:pathLst>
                <a:path w="29189" h="31949" extrusionOk="0">
                  <a:moveTo>
                    <a:pt x="17050" y="1"/>
                  </a:moveTo>
                  <a:lnTo>
                    <a:pt x="16360" y="41"/>
                  </a:lnTo>
                  <a:lnTo>
                    <a:pt x="15630" y="82"/>
                  </a:lnTo>
                  <a:lnTo>
                    <a:pt x="14899" y="122"/>
                  </a:lnTo>
                  <a:lnTo>
                    <a:pt x="14168" y="244"/>
                  </a:lnTo>
                  <a:lnTo>
                    <a:pt x="13478" y="366"/>
                  </a:lnTo>
                  <a:lnTo>
                    <a:pt x="12788" y="528"/>
                  </a:lnTo>
                  <a:lnTo>
                    <a:pt x="12098" y="731"/>
                  </a:lnTo>
                  <a:lnTo>
                    <a:pt x="11408" y="975"/>
                  </a:lnTo>
                  <a:lnTo>
                    <a:pt x="10718" y="1218"/>
                  </a:lnTo>
                  <a:lnTo>
                    <a:pt x="10027" y="1503"/>
                  </a:lnTo>
                  <a:lnTo>
                    <a:pt x="9378" y="1827"/>
                  </a:lnTo>
                  <a:lnTo>
                    <a:pt x="8728" y="2152"/>
                  </a:lnTo>
                  <a:lnTo>
                    <a:pt x="8079" y="2517"/>
                  </a:lnTo>
                  <a:lnTo>
                    <a:pt x="7145" y="3126"/>
                  </a:lnTo>
                  <a:lnTo>
                    <a:pt x="6293" y="3817"/>
                  </a:lnTo>
                  <a:lnTo>
                    <a:pt x="5440" y="4507"/>
                  </a:lnTo>
                  <a:lnTo>
                    <a:pt x="4709" y="5278"/>
                  </a:lnTo>
                  <a:lnTo>
                    <a:pt x="3979" y="6049"/>
                  </a:lnTo>
                  <a:lnTo>
                    <a:pt x="3329" y="6902"/>
                  </a:lnTo>
                  <a:lnTo>
                    <a:pt x="2720" y="7754"/>
                  </a:lnTo>
                  <a:lnTo>
                    <a:pt x="2193" y="8647"/>
                  </a:lnTo>
                  <a:lnTo>
                    <a:pt x="1705" y="9581"/>
                  </a:lnTo>
                  <a:lnTo>
                    <a:pt x="1259" y="10515"/>
                  </a:lnTo>
                  <a:lnTo>
                    <a:pt x="934" y="11489"/>
                  </a:lnTo>
                  <a:lnTo>
                    <a:pt x="609" y="12504"/>
                  </a:lnTo>
                  <a:lnTo>
                    <a:pt x="366" y="13519"/>
                  </a:lnTo>
                  <a:lnTo>
                    <a:pt x="203" y="14534"/>
                  </a:lnTo>
                  <a:lnTo>
                    <a:pt x="82" y="15549"/>
                  </a:lnTo>
                  <a:lnTo>
                    <a:pt x="0" y="16604"/>
                  </a:lnTo>
                  <a:lnTo>
                    <a:pt x="0" y="17578"/>
                  </a:lnTo>
                  <a:lnTo>
                    <a:pt x="82" y="18553"/>
                  </a:lnTo>
                  <a:lnTo>
                    <a:pt x="203" y="19527"/>
                  </a:lnTo>
                  <a:lnTo>
                    <a:pt x="366" y="20501"/>
                  </a:lnTo>
                  <a:lnTo>
                    <a:pt x="528" y="21191"/>
                  </a:lnTo>
                  <a:lnTo>
                    <a:pt x="731" y="21841"/>
                  </a:lnTo>
                  <a:lnTo>
                    <a:pt x="934" y="22531"/>
                  </a:lnTo>
                  <a:lnTo>
                    <a:pt x="1218" y="23221"/>
                  </a:lnTo>
                  <a:lnTo>
                    <a:pt x="1502" y="23871"/>
                  </a:lnTo>
                  <a:lnTo>
                    <a:pt x="1787" y="24561"/>
                  </a:lnTo>
                  <a:lnTo>
                    <a:pt x="2152" y="25210"/>
                  </a:lnTo>
                  <a:lnTo>
                    <a:pt x="2517" y="25819"/>
                  </a:lnTo>
                  <a:lnTo>
                    <a:pt x="3086" y="26712"/>
                  </a:lnTo>
                  <a:lnTo>
                    <a:pt x="3695" y="27524"/>
                  </a:lnTo>
                  <a:lnTo>
                    <a:pt x="4344" y="28295"/>
                  </a:lnTo>
                  <a:lnTo>
                    <a:pt x="5075" y="29026"/>
                  </a:lnTo>
                  <a:lnTo>
                    <a:pt x="5806" y="29716"/>
                  </a:lnTo>
                  <a:lnTo>
                    <a:pt x="6536" y="30325"/>
                  </a:lnTo>
                  <a:lnTo>
                    <a:pt x="7348" y="30934"/>
                  </a:lnTo>
                  <a:lnTo>
                    <a:pt x="8160" y="31462"/>
                  </a:lnTo>
                  <a:lnTo>
                    <a:pt x="9053" y="31949"/>
                  </a:lnTo>
                  <a:lnTo>
                    <a:pt x="9703" y="31584"/>
                  </a:lnTo>
                  <a:lnTo>
                    <a:pt x="10190" y="31178"/>
                  </a:lnTo>
                  <a:lnTo>
                    <a:pt x="10433" y="30934"/>
                  </a:lnTo>
                  <a:lnTo>
                    <a:pt x="10636" y="30650"/>
                  </a:lnTo>
                  <a:lnTo>
                    <a:pt x="10758" y="30325"/>
                  </a:lnTo>
                  <a:lnTo>
                    <a:pt x="10880" y="30000"/>
                  </a:lnTo>
                  <a:lnTo>
                    <a:pt x="10921" y="29676"/>
                  </a:lnTo>
                  <a:lnTo>
                    <a:pt x="11002" y="29310"/>
                  </a:lnTo>
                  <a:lnTo>
                    <a:pt x="11042" y="28661"/>
                  </a:lnTo>
                  <a:lnTo>
                    <a:pt x="11083" y="28133"/>
                  </a:lnTo>
                  <a:lnTo>
                    <a:pt x="11123" y="27565"/>
                  </a:lnTo>
                  <a:lnTo>
                    <a:pt x="11245" y="26996"/>
                  </a:lnTo>
                  <a:lnTo>
                    <a:pt x="11408" y="26428"/>
                  </a:lnTo>
                  <a:lnTo>
                    <a:pt x="11611" y="25900"/>
                  </a:lnTo>
                  <a:lnTo>
                    <a:pt x="11895" y="25413"/>
                  </a:lnTo>
                  <a:lnTo>
                    <a:pt x="12057" y="25210"/>
                  </a:lnTo>
                  <a:lnTo>
                    <a:pt x="12260" y="25007"/>
                  </a:lnTo>
                  <a:lnTo>
                    <a:pt x="12463" y="24845"/>
                  </a:lnTo>
                  <a:lnTo>
                    <a:pt x="12707" y="24682"/>
                  </a:lnTo>
                  <a:lnTo>
                    <a:pt x="13072" y="24520"/>
                  </a:lnTo>
                  <a:lnTo>
                    <a:pt x="13437" y="24439"/>
                  </a:lnTo>
                  <a:lnTo>
                    <a:pt x="13843" y="24358"/>
                  </a:lnTo>
                  <a:lnTo>
                    <a:pt x="14290" y="24358"/>
                  </a:lnTo>
                  <a:lnTo>
                    <a:pt x="14736" y="24398"/>
                  </a:lnTo>
                  <a:lnTo>
                    <a:pt x="15183" y="24439"/>
                  </a:lnTo>
                  <a:lnTo>
                    <a:pt x="16117" y="24601"/>
                  </a:lnTo>
                  <a:lnTo>
                    <a:pt x="16888" y="24723"/>
                  </a:lnTo>
                  <a:lnTo>
                    <a:pt x="17619" y="24804"/>
                  </a:lnTo>
                  <a:lnTo>
                    <a:pt x="18309" y="24845"/>
                  </a:lnTo>
                  <a:lnTo>
                    <a:pt x="18634" y="24804"/>
                  </a:lnTo>
                  <a:lnTo>
                    <a:pt x="18958" y="24764"/>
                  </a:lnTo>
                  <a:lnTo>
                    <a:pt x="19243" y="24682"/>
                  </a:lnTo>
                  <a:lnTo>
                    <a:pt x="19527" y="24561"/>
                  </a:lnTo>
                  <a:lnTo>
                    <a:pt x="19770" y="24398"/>
                  </a:lnTo>
                  <a:lnTo>
                    <a:pt x="20014" y="24155"/>
                  </a:lnTo>
                  <a:lnTo>
                    <a:pt x="20217" y="23911"/>
                  </a:lnTo>
                  <a:lnTo>
                    <a:pt x="20379" y="23586"/>
                  </a:lnTo>
                  <a:lnTo>
                    <a:pt x="20501" y="23221"/>
                  </a:lnTo>
                  <a:lnTo>
                    <a:pt x="20623" y="22774"/>
                  </a:lnTo>
                  <a:lnTo>
                    <a:pt x="20623" y="22450"/>
                  </a:lnTo>
                  <a:lnTo>
                    <a:pt x="20623" y="22166"/>
                  </a:lnTo>
                  <a:lnTo>
                    <a:pt x="20582" y="21597"/>
                  </a:lnTo>
                  <a:lnTo>
                    <a:pt x="20542" y="21272"/>
                  </a:lnTo>
                  <a:lnTo>
                    <a:pt x="20542" y="20988"/>
                  </a:lnTo>
                  <a:lnTo>
                    <a:pt x="20623" y="20664"/>
                  </a:lnTo>
                  <a:lnTo>
                    <a:pt x="20745" y="20298"/>
                  </a:lnTo>
                  <a:lnTo>
                    <a:pt x="20948" y="19852"/>
                  </a:lnTo>
                  <a:lnTo>
                    <a:pt x="21232" y="19405"/>
                  </a:lnTo>
                  <a:lnTo>
                    <a:pt x="21516" y="18959"/>
                  </a:lnTo>
                  <a:lnTo>
                    <a:pt x="21719" y="18756"/>
                  </a:lnTo>
                  <a:lnTo>
                    <a:pt x="21881" y="18593"/>
                  </a:lnTo>
                  <a:lnTo>
                    <a:pt x="22409" y="18268"/>
                  </a:lnTo>
                  <a:lnTo>
                    <a:pt x="22937" y="17944"/>
                  </a:lnTo>
                  <a:lnTo>
                    <a:pt x="23505" y="17619"/>
                  </a:lnTo>
                  <a:lnTo>
                    <a:pt x="23749" y="17416"/>
                  </a:lnTo>
                  <a:lnTo>
                    <a:pt x="24033" y="17213"/>
                  </a:lnTo>
                  <a:lnTo>
                    <a:pt x="24479" y="16766"/>
                  </a:lnTo>
                  <a:lnTo>
                    <a:pt x="24926" y="16279"/>
                  </a:lnTo>
                  <a:lnTo>
                    <a:pt x="25291" y="15752"/>
                  </a:lnTo>
                  <a:lnTo>
                    <a:pt x="25616" y="15143"/>
                  </a:lnTo>
                  <a:lnTo>
                    <a:pt x="25778" y="14777"/>
                  </a:lnTo>
                  <a:lnTo>
                    <a:pt x="25900" y="14412"/>
                  </a:lnTo>
                  <a:lnTo>
                    <a:pt x="25941" y="14047"/>
                  </a:lnTo>
                  <a:lnTo>
                    <a:pt x="25941" y="13641"/>
                  </a:lnTo>
                  <a:lnTo>
                    <a:pt x="25900" y="13275"/>
                  </a:lnTo>
                  <a:lnTo>
                    <a:pt x="25778" y="12950"/>
                  </a:lnTo>
                  <a:lnTo>
                    <a:pt x="25616" y="12626"/>
                  </a:lnTo>
                  <a:lnTo>
                    <a:pt x="25535" y="12260"/>
                  </a:lnTo>
                  <a:lnTo>
                    <a:pt x="25494" y="11976"/>
                  </a:lnTo>
                  <a:lnTo>
                    <a:pt x="25494" y="11692"/>
                  </a:lnTo>
                  <a:lnTo>
                    <a:pt x="25616" y="11408"/>
                  </a:lnTo>
                  <a:lnTo>
                    <a:pt x="25738" y="11164"/>
                  </a:lnTo>
                  <a:lnTo>
                    <a:pt x="25900" y="10921"/>
                  </a:lnTo>
                  <a:lnTo>
                    <a:pt x="26103" y="10677"/>
                  </a:lnTo>
                  <a:lnTo>
                    <a:pt x="26509" y="10231"/>
                  </a:lnTo>
                  <a:lnTo>
                    <a:pt x="26834" y="9865"/>
                  </a:lnTo>
                  <a:lnTo>
                    <a:pt x="27159" y="9419"/>
                  </a:lnTo>
                  <a:lnTo>
                    <a:pt x="27443" y="9013"/>
                  </a:lnTo>
                  <a:lnTo>
                    <a:pt x="27686" y="8566"/>
                  </a:lnTo>
                  <a:lnTo>
                    <a:pt x="28133" y="7673"/>
                  </a:lnTo>
                  <a:lnTo>
                    <a:pt x="28579" y="6699"/>
                  </a:lnTo>
                  <a:lnTo>
                    <a:pt x="28945" y="5968"/>
                  </a:lnTo>
                  <a:lnTo>
                    <a:pt x="29188" y="5278"/>
                  </a:lnTo>
                  <a:lnTo>
                    <a:pt x="28742" y="4791"/>
                  </a:lnTo>
                  <a:lnTo>
                    <a:pt x="28255" y="4344"/>
                  </a:lnTo>
                  <a:lnTo>
                    <a:pt x="27768" y="3898"/>
                  </a:lnTo>
                  <a:lnTo>
                    <a:pt x="27240" y="3492"/>
                  </a:lnTo>
                  <a:lnTo>
                    <a:pt x="26712" y="3126"/>
                  </a:lnTo>
                  <a:lnTo>
                    <a:pt x="26184" y="2761"/>
                  </a:lnTo>
                  <a:lnTo>
                    <a:pt x="25657" y="2436"/>
                  </a:lnTo>
                  <a:lnTo>
                    <a:pt x="25088" y="2112"/>
                  </a:lnTo>
                  <a:lnTo>
                    <a:pt x="24682" y="1909"/>
                  </a:lnTo>
                  <a:lnTo>
                    <a:pt x="24033" y="1584"/>
                  </a:lnTo>
                  <a:lnTo>
                    <a:pt x="23383" y="1300"/>
                  </a:lnTo>
                  <a:lnTo>
                    <a:pt x="22693" y="1015"/>
                  </a:lnTo>
                  <a:lnTo>
                    <a:pt x="22003" y="813"/>
                  </a:lnTo>
                  <a:lnTo>
                    <a:pt x="21313" y="610"/>
                  </a:lnTo>
                  <a:lnTo>
                    <a:pt x="20623" y="447"/>
                  </a:lnTo>
                  <a:lnTo>
                    <a:pt x="19933" y="285"/>
                  </a:lnTo>
                  <a:lnTo>
                    <a:pt x="19202" y="163"/>
                  </a:lnTo>
                  <a:lnTo>
                    <a:pt x="18512" y="82"/>
                  </a:lnTo>
                  <a:lnTo>
                    <a:pt x="17781" y="41"/>
                  </a:lnTo>
                  <a:lnTo>
                    <a:pt x="17050" y="1"/>
                  </a:lnTo>
                  <a:close/>
                </a:path>
              </a:pathLst>
            </a:custGeom>
            <a:solidFill>
              <a:srgbClr val="000000">
                <a:alpha val="19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4" name="Текст 2">
            <a:extLst>
              <a:ext uri="{FF2B5EF4-FFF2-40B4-BE49-F238E27FC236}">
                <a16:creationId xmlns:a16="http://schemas.microsoft.com/office/drawing/2014/main" id="{4AB9C2D1-310C-4BB1-BB35-D0F9D7E72EB3}"/>
              </a:ext>
            </a:extLst>
          </p:cNvPr>
          <p:cNvSpPr txBox="1"/>
          <p:nvPr/>
        </p:nvSpPr>
        <p:spPr>
          <a:xfrm>
            <a:off x="4293459" y="1617821"/>
            <a:ext cx="456410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D4D4D4"/>
                </a:solidFill>
                <a:latin typeface="Red October" panose="04000000000000000000" pitchFamily="82" charset="-52"/>
              </a:rPr>
              <a:t>период вращения 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луны </a:t>
            </a:r>
            <a:r>
              <a:rPr lang="ru-RU" sz="2000" dirty="0">
                <a:solidFill>
                  <a:srgbClr val="D4D4D4"/>
                </a:solidFill>
                <a:latin typeface="Red October" panose="04000000000000000000" pitchFamily="82" charset="-52"/>
              </a:rPr>
              <a:t>вокруг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 Земли и период вращения вокруг своей оси у Луны совпадают поэтому она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постоянно повернута к нам </a:t>
            </a:r>
            <a:r>
              <a:rPr lang="ru-RU" sz="1800" dirty="0">
                <a:solidFill>
                  <a:srgbClr val="D4D4D4"/>
                </a:solidFill>
                <a:latin typeface="Red October" panose="04000000000000000000" pitchFamily="82" charset="-52"/>
              </a:rPr>
              <a:t>одной 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и той же </a:t>
            </a:r>
            <a:r>
              <a:rPr lang="ru-RU" sz="1800" dirty="0">
                <a:solidFill>
                  <a:srgbClr val="D4D4D4"/>
                </a:solidFill>
                <a:latin typeface="Red October" panose="04000000000000000000" pitchFamily="82" charset="-52"/>
              </a:rPr>
              <a:t>стороной</a:t>
            </a:r>
          </a:p>
        </p:txBody>
      </p:sp>
      <p:sp>
        <p:nvSpPr>
          <p:cNvPr id="145" name="Текст 1">
            <a:extLst>
              <a:ext uri="{FF2B5EF4-FFF2-40B4-BE49-F238E27FC236}">
                <a16:creationId xmlns:a16="http://schemas.microsoft.com/office/drawing/2014/main" id="{3B1A8F6F-3E8E-49B2-A0C6-7D0057C6473C}"/>
              </a:ext>
            </a:extLst>
          </p:cNvPr>
          <p:cNvSpPr txBox="1"/>
          <p:nvPr/>
        </p:nvSpPr>
        <p:spPr>
          <a:xfrm>
            <a:off x="4298358" y="1616790"/>
            <a:ext cx="456410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Согласно теории</a:t>
            </a:r>
          </a:p>
          <a:p>
            <a:r>
              <a:rPr lang="ru-RU" sz="2400" dirty="0">
                <a:solidFill>
                  <a:srgbClr val="D4D4D4"/>
                </a:solidFill>
                <a:latin typeface="Red October" panose="04000000000000000000" pitchFamily="82" charset="-52"/>
              </a:rPr>
              <a:t>Луна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 образовалась в результате </a:t>
            </a:r>
            <a:r>
              <a:rPr lang="ru-RU" sz="2400" dirty="0">
                <a:solidFill>
                  <a:srgbClr val="D4D4D4"/>
                </a:solidFill>
                <a:latin typeface="Red October" panose="04000000000000000000" pitchFamily="82" charset="-52"/>
              </a:rPr>
              <a:t>столкновения</a:t>
            </a:r>
            <a:r>
              <a:rPr lang="ru-RU" sz="2000" dirty="0">
                <a:solidFill>
                  <a:srgbClr val="D4D4D4"/>
                </a:solidFill>
                <a:latin typeface="Red October" panose="04000000000000000000" pitchFamily="82" charset="-52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Red October" panose="04000000000000000000" pitchFamily="82" charset="-52"/>
              </a:rPr>
              <a:t>Земли с неким небесным телом миллиарды лет назад</a:t>
            </a:r>
          </a:p>
        </p:txBody>
      </p:sp>
      <p:grpSp>
        <p:nvGrpSpPr>
          <p:cNvPr id="163" name="Марс">
            <a:extLst>
              <a:ext uri="{FF2B5EF4-FFF2-40B4-BE49-F238E27FC236}">
                <a16:creationId xmlns:a16="http://schemas.microsoft.com/office/drawing/2014/main" id="{36D15D4A-6853-4755-A042-6037AFB977EC}"/>
              </a:ext>
            </a:extLst>
          </p:cNvPr>
          <p:cNvGrpSpPr/>
          <p:nvPr/>
        </p:nvGrpSpPr>
        <p:grpSpPr>
          <a:xfrm>
            <a:off x="732227" y="1318340"/>
            <a:ext cx="2750723" cy="2735610"/>
            <a:chOff x="3169675" y="883575"/>
            <a:chExt cx="1128425" cy="1122225"/>
          </a:xfrm>
        </p:grpSpPr>
        <p:sp>
          <p:nvSpPr>
            <p:cNvPr id="164" name="Google Shape;2055;p64">
              <a:extLst>
                <a:ext uri="{FF2B5EF4-FFF2-40B4-BE49-F238E27FC236}">
                  <a16:creationId xmlns:a16="http://schemas.microsoft.com/office/drawing/2014/main" id="{8681BEAD-5737-4687-ADD4-D03D8A1B5362}"/>
                </a:ext>
              </a:extLst>
            </p:cNvPr>
            <p:cNvSpPr/>
            <p:nvPr/>
          </p:nvSpPr>
          <p:spPr>
            <a:xfrm>
              <a:off x="31768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1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1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056;p64">
              <a:extLst>
                <a:ext uri="{FF2B5EF4-FFF2-40B4-BE49-F238E27FC236}">
                  <a16:creationId xmlns:a16="http://schemas.microsoft.com/office/drawing/2014/main" id="{8E1285C7-AC0D-454F-8264-8639FA21E79F}"/>
                </a:ext>
              </a:extLst>
            </p:cNvPr>
            <p:cNvSpPr/>
            <p:nvPr/>
          </p:nvSpPr>
          <p:spPr>
            <a:xfrm>
              <a:off x="3172750" y="1246675"/>
              <a:ext cx="996775" cy="553400"/>
            </a:xfrm>
            <a:custGeom>
              <a:avLst/>
              <a:gdLst/>
              <a:ahLst/>
              <a:cxnLst/>
              <a:rect l="l" t="t" r="r" b="b"/>
              <a:pathLst>
                <a:path w="39871" h="22136" extrusionOk="0">
                  <a:moveTo>
                    <a:pt x="32875" y="0"/>
                  </a:moveTo>
                  <a:lnTo>
                    <a:pt x="32423" y="41"/>
                  </a:lnTo>
                  <a:lnTo>
                    <a:pt x="31970" y="165"/>
                  </a:lnTo>
                  <a:lnTo>
                    <a:pt x="31723" y="288"/>
                  </a:lnTo>
                  <a:lnTo>
                    <a:pt x="31518" y="411"/>
                  </a:lnTo>
                  <a:lnTo>
                    <a:pt x="31147" y="700"/>
                  </a:lnTo>
                  <a:lnTo>
                    <a:pt x="30818" y="1070"/>
                  </a:lnTo>
                  <a:lnTo>
                    <a:pt x="30571" y="1481"/>
                  </a:lnTo>
                  <a:lnTo>
                    <a:pt x="30325" y="1934"/>
                  </a:lnTo>
                  <a:lnTo>
                    <a:pt x="30160" y="2428"/>
                  </a:lnTo>
                  <a:lnTo>
                    <a:pt x="30036" y="2921"/>
                  </a:lnTo>
                  <a:lnTo>
                    <a:pt x="29913" y="3456"/>
                  </a:lnTo>
                  <a:lnTo>
                    <a:pt x="29748" y="4444"/>
                  </a:lnTo>
                  <a:lnTo>
                    <a:pt x="29625" y="4937"/>
                  </a:lnTo>
                  <a:lnTo>
                    <a:pt x="29502" y="5431"/>
                  </a:lnTo>
                  <a:lnTo>
                    <a:pt x="29337" y="5884"/>
                  </a:lnTo>
                  <a:lnTo>
                    <a:pt x="29131" y="6336"/>
                  </a:lnTo>
                  <a:lnTo>
                    <a:pt x="28884" y="6748"/>
                  </a:lnTo>
                  <a:lnTo>
                    <a:pt x="28555" y="7118"/>
                  </a:lnTo>
                  <a:lnTo>
                    <a:pt x="28308" y="7365"/>
                  </a:lnTo>
                  <a:lnTo>
                    <a:pt x="28020" y="7530"/>
                  </a:lnTo>
                  <a:lnTo>
                    <a:pt x="27732" y="7694"/>
                  </a:lnTo>
                  <a:lnTo>
                    <a:pt x="27444" y="7776"/>
                  </a:lnTo>
                  <a:lnTo>
                    <a:pt x="27156" y="7900"/>
                  </a:lnTo>
                  <a:lnTo>
                    <a:pt x="26827" y="7941"/>
                  </a:lnTo>
                  <a:lnTo>
                    <a:pt x="26498" y="7982"/>
                  </a:lnTo>
                  <a:lnTo>
                    <a:pt x="26169" y="7982"/>
                  </a:lnTo>
                  <a:lnTo>
                    <a:pt x="25511" y="7941"/>
                  </a:lnTo>
                  <a:lnTo>
                    <a:pt x="24852" y="7818"/>
                  </a:lnTo>
                  <a:lnTo>
                    <a:pt x="24194" y="7571"/>
                  </a:lnTo>
                  <a:lnTo>
                    <a:pt x="23618" y="7283"/>
                  </a:lnTo>
                  <a:lnTo>
                    <a:pt x="23042" y="6953"/>
                  </a:lnTo>
                  <a:lnTo>
                    <a:pt x="22507" y="6583"/>
                  </a:lnTo>
                  <a:lnTo>
                    <a:pt x="21437" y="5801"/>
                  </a:lnTo>
                  <a:lnTo>
                    <a:pt x="20367" y="5020"/>
                  </a:lnTo>
                  <a:lnTo>
                    <a:pt x="19833" y="4649"/>
                  </a:lnTo>
                  <a:lnTo>
                    <a:pt x="19257" y="4279"/>
                  </a:lnTo>
                  <a:lnTo>
                    <a:pt x="18681" y="3991"/>
                  </a:lnTo>
                  <a:lnTo>
                    <a:pt x="18063" y="3703"/>
                  </a:lnTo>
                  <a:lnTo>
                    <a:pt x="17487" y="3497"/>
                  </a:lnTo>
                  <a:lnTo>
                    <a:pt x="16829" y="3292"/>
                  </a:lnTo>
                  <a:lnTo>
                    <a:pt x="16212" y="3168"/>
                  </a:lnTo>
                  <a:lnTo>
                    <a:pt x="15554" y="3045"/>
                  </a:lnTo>
                  <a:lnTo>
                    <a:pt x="14895" y="2962"/>
                  </a:lnTo>
                  <a:lnTo>
                    <a:pt x="14237" y="2880"/>
                  </a:lnTo>
                  <a:lnTo>
                    <a:pt x="12879" y="2839"/>
                  </a:lnTo>
                  <a:lnTo>
                    <a:pt x="11563" y="2839"/>
                  </a:lnTo>
                  <a:lnTo>
                    <a:pt x="10205" y="2921"/>
                  </a:lnTo>
                  <a:lnTo>
                    <a:pt x="8847" y="3004"/>
                  </a:lnTo>
                  <a:lnTo>
                    <a:pt x="8312" y="3045"/>
                  </a:lnTo>
                  <a:lnTo>
                    <a:pt x="7736" y="3127"/>
                  </a:lnTo>
                  <a:lnTo>
                    <a:pt x="7201" y="3250"/>
                  </a:lnTo>
                  <a:lnTo>
                    <a:pt x="6666" y="3415"/>
                  </a:lnTo>
                  <a:lnTo>
                    <a:pt x="6173" y="3703"/>
                  </a:lnTo>
                  <a:lnTo>
                    <a:pt x="5720" y="3991"/>
                  </a:lnTo>
                  <a:lnTo>
                    <a:pt x="5226" y="4320"/>
                  </a:lnTo>
                  <a:lnTo>
                    <a:pt x="4733" y="4567"/>
                  </a:lnTo>
                  <a:lnTo>
                    <a:pt x="4486" y="4691"/>
                  </a:lnTo>
                  <a:lnTo>
                    <a:pt x="4198" y="4773"/>
                  </a:lnTo>
                  <a:lnTo>
                    <a:pt x="3663" y="4855"/>
                  </a:lnTo>
                  <a:lnTo>
                    <a:pt x="3087" y="4855"/>
                  </a:lnTo>
                  <a:lnTo>
                    <a:pt x="2552" y="4773"/>
                  </a:lnTo>
                  <a:lnTo>
                    <a:pt x="1976" y="4608"/>
                  </a:lnTo>
                  <a:lnTo>
                    <a:pt x="1441" y="4361"/>
                  </a:lnTo>
                  <a:lnTo>
                    <a:pt x="947" y="4073"/>
                  </a:lnTo>
                  <a:lnTo>
                    <a:pt x="495" y="3744"/>
                  </a:lnTo>
                  <a:lnTo>
                    <a:pt x="330" y="3538"/>
                  </a:lnTo>
                  <a:lnTo>
                    <a:pt x="124" y="4649"/>
                  </a:lnTo>
                  <a:lnTo>
                    <a:pt x="1" y="5760"/>
                  </a:lnTo>
                  <a:lnTo>
                    <a:pt x="371" y="5760"/>
                  </a:lnTo>
                  <a:lnTo>
                    <a:pt x="700" y="5843"/>
                  </a:lnTo>
                  <a:lnTo>
                    <a:pt x="1112" y="5966"/>
                  </a:lnTo>
                  <a:lnTo>
                    <a:pt x="1482" y="6131"/>
                  </a:lnTo>
                  <a:lnTo>
                    <a:pt x="2264" y="6501"/>
                  </a:lnTo>
                  <a:lnTo>
                    <a:pt x="3745" y="7365"/>
                  </a:lnTo>
                  <a:lnTo>
                    <a:pt x="4733" y="7818"/>
                  </a:lnTo>
                  <a:lnTo>
                    <a:pt x="5720" y="8188"/>
                  </a:lnTo>
                  <a:lnTo>
                    <a:pt x="6707" y="8476"/>
                  </a:lnTo>
                  <a:lnTo>
                    <a:pt x="7736" y="8640"/>
                  </a:lnTo>
                  <a:lnTo>
                    <a:pt x="8806" y="8764"/>
                  </a:lnTo>
                  <a:lnTo>
                    <a:pt x="9341" y="8764"/>
                  </a:lnTo>
                  <a:lnTo>
                    <a:pt x="9834" y="8723"/>
                  </a:lnTo>
                  <a:lnTo>
                    <a:pt x="10369" y="8682"/>
                  </a:lnTo>
                  <a:lnTo>
                    <a:pt x="10904" y="8640"/>
                  </a:lnTo>
                  <a:lnTo>
                    <a:pt x="11398" y="8558"/>
                  </a:lnTo>
                  <a:lnTo>
                    <a:pt x="11933" y="8435"/>
                  </a:lnTo>
                  <a:lnTo>
                    <a:pt x="12509" y="8270"/>
                  </a:lnTo>
                  <a:lnTo>
                    <a:pt x="13126" y="8064"/>
                  </a:lnTo>
                  <a:lnTo>
                    <a:pt x="14319" y="7694"/>
                  </a:lnTo>
                  <a:lnTo>
                    <a:pt x="14936" y="7530"/>
                  </a:lnTo>
                  <a:lnTo>
                    <a:pt x="15512" y="7406"/>
                  </a:lnTo>
                  <a:lnTo>
                    <a:pt x="16130" y="7365"/>
                  </a:lnTo>
                  <a:lnTo>
                    <a:pt x="16747" y="7406"/>
                  </a:lnTo>
                  <a:lnTo>
                    <a:pt x="17199" y="7447"/>
                  </a:lnTo>
                  <a:lnTo>
                    <a:pt x="17652" y="7571"/>
                  </a:lnTo>
                  <a:lnTo>
                    <a:pt x="18063" y="7735"/>
                  </a:lnTo>
                  <a:lnTo>
                    <a:pt x="18516" y="7900"/>
                  </a:lnTo>
                  <a:lnTo>
                    <a:pt x="18927" y="8147"/>
                  </a:lnTo>
                  <a:lnTo>
                    <a:pt x="19298" y="8394"/>
                  </a:lnTo>
                  <a:lnTo>
                    <a:pt x="20121" y="8887"/>
                  </a:lnTo>
                  <a:lnTo>
                    <a:pt x="20861" y="9463"/>
                  </a:lnTo>
                  <a:lnTo>
                    <a:pt x="21684" y="10039"/>
                  </a:lnTo>
                  <a:lnTo>
                    <a:pt x="22466" y="10533"/>
                  </a:lnTo>
                  <a:lnTo>
                    <a:pt x="22877" y="10739"/>
                  </a:lnTo>
                  <a:lnTo>
                    <a:pt x="23330" y="10945"/>
                  </a:lnTo>
                  <a:lnTo>
                    <a:pt x="23783" y="11109"/>
                  </a:lnTo>
                  <a:lnTo>
                    <a:pt x="24235" y="11233"/>
                  </a:lnTo>
                  <a:lnTo>
                    <a:pt x="24729" y="11315"/>
                  </a:lnTo>
                  <a:lnTo>
                    <a:pt x="25181" y="11397"/>
                  </a:lnTo>
                  <a:lnTo>
                    <a:pt x="25675" y="11438"/>
                  </a:lnTo>
                  <a:lnTo>
                    <a:pt x="26169" y="11438"/>
                  </a:lnTo>
                  <a:lnTo>
                    <a:pt x="27115" y="11397"/>
                  </a:lnTo>
                  <a:lnTo>
                    <a:pt x="28103" y="11274"/>
                  </a:lnTo>
                  <a:lnTo>
                    <a:pt x="29090" y="11068"/>
                  </a:lnTo>
                  <a:lnTo>
                    <a:pt x="30036" y="10862"/>
                  </a:lnTo>
                  <a:lnTo>
                    <a:pt x="31024" y="10615"/>
                  </a:lnTo>
                  <a:lnTo>
                    <a:pt x="31147" y="10903"/>
                  </a:lnTo>
                  <a:lnTo>
                    <a:pt x="31271" y="11233"/>
                  </a:lnTo>
                  <a:lnTo>
                    <a:pt x="31312" y="11521"/>
                  </a:lnTo>
                  <a:lnTo>
                    <a:pt x="31312" y="11850"/>
                  </a:lnTo>
                  <a:lnTo>
                    <a:pt x="31271" y="12179"/>
                  </a:lnTo>
                  <a:lnTo>
                    <a:pt x="31189" y="12508"/>
                  </a:lnTo>
                  <a:lnTo>
                    <a:pt x="31065" y="12837"/>
                  </a:lnTo>
                  <a:lnTo>
                    <a:pt x="30901" y="13125"/>
                  </a:lnTo>
                  <a:lnTo>
                    <a:pt x="30736" y="13372"/>
                  </a:lnTo>
                  <a:lnTo>
                    <a:pt x="30530" y="13619"/>
                  </a:lnTo>
                  <a:lnTo>
                    <a:pt x="30283" y="13866"/>
                  </a:lnTo>
                  <a:lnTo>
                    <a:pt x="30036" y="14072"/>
                  </a:lnTo>
                  <a:lnTo>
                    <a:pt x="29502" y="14483"/>
                  </a:lnTo>
                  <a:lnTo>
                    <a:pt x="28967" y="14812"/>
                  </a:lnTo>
                  <a:lnTo>
                    <a:pt x="28267" y="15141"/>
                  </a:lnTo>
                  <a:lnTo>
                    <a:pt x="27609" y="15429"/>
                  </a:lnTo>
                  <a:lnTo>
                    <a:pt x="26910" y="15717"/>
                  </a:lnTo>
                  <a:lnTo>
                    <a:pt x="26210" y="15923"/>
                  </a:lnTo>
                  <a:lnTo>
                    <a:pt x="25511" y="16129"/>
                  </a:lnTo>
                  <a:lnTo>
                    <a:pt x="24811" y="16293"/>
                  </a:lnTo>
                  <a:lnTo>
                    <a:pt x="24071" y="16417"/>
                  </a:lnTo>
                  <a:lnTo>
                    <a:pt x="23330" y="16540"/>
                  </a:lnTo>
                  <a:lnTo>
                    <a:pt x="21849" y="16705"/>
                  </a:lnTo>
                  <a:lnTo>
                    <a:pt x="20367" y="16828"/>
                  </a:lnTo>
                  <a:lnTo>
                    <a:pt x="18845" y="16869"/>
                  </a:lnTo>
                  <a:lnTo>
                    <a:pt x="17364" y="16910"/>
                  </a:lnTo>
                  <a:lnTo>
                    <a:pt x="16418" y="16952"/>
                  </a:lnTo>
                  <a:lnTo>
                    <a:pt x="15471" y="16910"/>
                  </a:lnTo>
                  <a:lnTo>
                    <a:pt x="14525" y="16869"/>
                  </a:lnTo>
                  <a:lnTo>
                    <a:pt x="13579" y="16746"/>
                  </a:lnTo>
                  <a:lnTo>
                    <a:pt x="13003" y="16664"/>
                  </a:lnTo>
                  <a:lnTo>
                    <a:pt x="12427" y="16540"/>
                  </a:lnTo>
                  <a:lnTo>
                    <a:pt x="11316" y="16211"/>
                  </a:lnTo>
                  <a:lnTo>
                    <a:pt x="9094" y="15470"/>
                  </a:lnTo>
                  <a:lnTo>
                    <a:pt x="7530" y="15059"/>
                  </a:lnTo>
                  <a:lnTo>
                    <a:pt x="5885" y="14730"/>
                  </a:lnTo>
                  <a:lnTo>
                    <a:pt x="5473" y="14648"/>
                  </a:lnTo>
                  <a:lnTo>
                    <a:pt x="5062" y="14606"/>
                  </a:lnTo>
                  <a:lnTo>
                    <a:pt x="4609" y="14648"/>
                  </a:lnTo>
                  <a:lnTo>
                    <a:pt x="4198" y="14730"/>
                  </a:lnTo>
                  <a:lnTo>
                    <a:pt x="3827" y="14936"/>
                  </a:lnTo>
                  <a:lnTo>
                    <a:pt x="3498" y="15182"/>
                  </a:lnTo>
                  <a:lnTo>
                    <a:pt x="3210" y="15470"/>
                  </a:lnTo>
                  <a:lnTo>
                    <a:pt x="2963" y="15841"/>
                  </a:lnTo>
                  <a:lnTo>
                    <a:pt x="2428" y="16540"/>
                  </a:lnTo>
                  <a:lnTo>
                    <a:pt x="2182" y="16869"/>
                  </a:lnTo>
                  <a:lnTo>
                    <a:pt x="1852" y="17157"/>
                  </a:lnTo>
                  <a:lnTo>
                    <a:pt x="2223" y="17939"/>
                  </a:lnTo>
                  <a:lnTo>
                    <a:pt x="2634" y="18680"/>
                  </a:lnTo>
                  <a:lnTo>
                    <a:pt x="2840" y="18515"/>
                  </a:lnTo>
                  <a:lnTo>
                    <a:pt x="3046" y="18351"/>
                  </a:lnTo>
                  <a:lnTo>
                    <a:pt x="3292" y="18186"/>
                  </a:lnTo>
                  <a:lnTo>
                    <a:pt x="3539" y="18104"/>
                  </a:lnTo>
                  <a:lnTo>
                    <a:pt x="3992" y="17980"/>
                  </a:lnTo>
                  <a:lnTo>
                    <a:pt x="4403" y="17980"/>
                  </a:lnTo>
                  <a:lnTo>
                    <a:pt x="4856" y="18021"/>
                  </a:lnTo>
                  <a:lnTo>
                    <a:pt x="5267" y="18104"/>
                  </a:lnTo>
                  <a:lnTo>
                    <a:pt x="5720" y="18268"/>
                  </a:lnTo>
                  <a:lnTo>
                    <a:pt x="6131" y="18433"/>
                  </a:lnTo>
                  <a:lnTo>
                    <a:pt x="6954" y="18844"/>
                  </a:lnTo>
                  <a:lnTo>
                    <a:pt x="12262" y="21642"/>
                  </a:lnTo>
                  <a:lnTo>
                    <a:pt x="12591" y="21807"/>
                  </a:lnTo>
                  <a:lnTo>
                    <a:pt x="12961" y="21971"/>
                  </a:lnTo>
                  <a:lnTo>
                    <a:pt x="13332" y="22095"/>
                  </a:lnTo>
                  <a:lnTo>
                    <a:pt x="13702" y="22136"/>
                  </a:lnTo>
                  <a:lnTo>
                    <a:pt x="13990" y="22136"/>
                  </a:lnTo>
                  <a:lnTo>
                    <a:pt x="14278" y="22054"/>
                  </a:lnTo>
                  <a:lnTo>
                    <a:pt x="14525" y="21971"/>
                  </a:lnTo>
                  <a:lnTo>
                    <a:pt x="14772" y="21848"/>
                  </a:lnTo>
                  <a:lnTo>
                    <a:pt x="15224" y="21478"/>
                  </a:lnTo>
                  <a:lnTo>
                    <a:pt x="15677" y="21066"/>
                  </a:lnTo>
                  <a:lnTo>
                    <a:pt x="16088" y="20655"/>
                  </a:lnTo>
                  <a:lnTo>
                    <a:pt x="16541" y="20243"/>
                  </a:lnTo>
                  <a:lnTo>
                    <a:pt x="16994" y="19832"/>
                  </a:lnTo>
                  <a:lnTo>
                    <a:pt x="17240" y="19708"/>
                  </a:lnTo>
                  <a:lnTo>
                    <a:pt x="17529" y="19585"/>
                  </a:lnTo>
                  <a:lnTo>
                    <a:pt x="17775" y="19503"/>
                  </a:lnTo>
                  <a:lnTo>
                    <a:pt x="17981" y="19420"/>
                  </a:lnTo>
                  <a:lnTo>
                    <a:pt x="18475" y="19379"/>
                  </a:lnTo>
                  <a:lnTo>
                    <a:pt x="18969" y="19420"/>
                  </a:lnTo>
                  <a:lnTo>
                    <a:pt x="19462" y="19503"/>
                  </a:lnTo>
                  <a:lnTo>
                    <a:pt x="19956" y="19667"/>
                  </a:lnTo>
                  <a:lnTo>
                    <a:pt x="20450" y="19832"/>
                  </a:lnTo>
                  <a:lnTo>
                    <a:pt x="21437" y="20202"/>
                  </a:lnTo>
                  <a:lnTo>
                    <a:pt x="22054" y="20408"/>
                  </a:lnTo>
                  <a:lnTo>
                    <a:pt x="22672" y="20572"/>
                  </a:lnTo>
                  <a:lnTo>
                    <a:pt x="23330" y="20696"/>
                  </a:lnTo>
                  <a:lnTo>
                    <a:pt x="23947" y="20819"/>
                  </a:lnTo>
                  <a:lnTo>
                    <a:pt x="24605" y="20902"/>
                  </a:lnTo>
                  <a:lnTo>
                    <a:pt x="25264" y="20943"/>
                  </a:lnTo>
                  <a:lnTo>
                    <a:pt x="26580" y="20943"/>
                  </a:lnTo>
                  <a:lnTo>
                    <a:pt x="27198" y="20860"/>
                  </a:lnTo>
                  <a:lnTo>
                    <a:pt x="27815" y="20737"/>
                  </a:lnTo>
                  <a:lnTo>
                    <a:pt x="28103" y="20613"/>
                  </a:lnTo>
                  <a:lnTo>
                    <a:pt x="28391" y="20490"/>
                  </a:lnTo>
                  <a:lnTo>
                    <a:pt x="28638" y="20325"/>
                  </a:lnTo>
                  <a:lnTo>
                    <a:pt x="28884" y="20161"/>
                  </a:lnTo>
                  <a:lnTo>
                    <a:pt x="29049" y="19955"/>
                  </a:lnTo>
                  <a:lnTo>
                    <a:pt x="29214" y="19749"/>
                  </a:lnTo>
                  <a:lnTo>
                    <a:pt x="29460" y="19297"/>
                  </a:lnTo>
                  <a:lnTo>
                    <a:pt x="29625" y="18803"/>
                  </a:lnTo>
                  <a:lnTo>
                    <a:pt x="29790" y="18309"/>
                  </a:lnTo>
                  <a:lnTo>
                    <a:pt x="30036" y="17281"/>
                  </a:lnTo>
                  <a:lnTo>
                    <a:pt x="30242" y="16787"/>
                  </a:lnTo>
                  <a:lnTo>
                    <a:pt x="30489" y="16334"/>
                  </a:lnTo>
                  <a:lnTo>
                    <a:pt x="30736" y="16005"/>
                  </a:lnTo>
                  <a:lnTo>
                    <a:pt x="31065" y="15717"/>
                  </a:lnTo>
                  <a:lnTo>
                    <a:pt x="31353" y="15512"/>
                  </a:lnTo>
                  <a:lnTo>
                    <a:pt x="31723" y="15306"/>
                  </a:lnTo>
                  <a:lnTo>
                    <a:pt x="32094" y="15141"/>
                  </a:lnTo>
                  <a:lnTo>
                    <a:pt x="32505" y="15018"/>
                  </a:lnTo>
                  <a:lnTo>
                    <a:pt x="33328" y="14812"/>
                  </a:lnTo>
                  <a:lnTo>
                    <a:pt x="35097" y="14442"/>
                  </a:lnTo>
                  <a:lnTo>
                    <a:pt x="35961" y="14195"/>
                  </a:lnTo>
                  <a:lnTo>
                    <a:pt x="36373" y="14072"/>
                  </a:lnTo>
                  <a:lnTo>
                    <a:pt x="36743" y="13866"/>
                  </a:lnTo>
                  <a:lnTo>
                    <a:pt x="37237" y="13619"/>
                  </a:lnTo>
                  <a:lnTo>
                    <a:pt x="37648" y="13290"/>
                  </a:lnTo>
                  <a:lnTo>
                    <a:pt x="38019" y="12919"/>
                  </a:lnTo>
                  <a:lnTo>
                    <a:pt x="38348" y="12508"/>
                  </a:lnTo>
                  <a:lnTo>
                    <a:pt x="38636" y="12055"/>
                  </a:lnTo>
                  <a:lnTo>
                    <a:pt x="38924" y="11603"/>
                  </a:lnTo>
                  <a:lnTo>
                    <a:pt x="39129" y="11109"/>
                  </a:lnTo>
                  <a:lnTo>
                    <a:pt x="39335" y="10574"/>
                  </a:lnTo>
                  <a:lnTo>
                    <a:pt x="39459" y="10039"/>
                  </a:lnTo>
                  <a:lnTo>
                    <a:pt x="39582" y="9463"/>
                  </a:lnTo>
                  <a:lnTo>
                    <a:pt x="39706" y="8928"/>
                  </a:lnTo>
                  <a:lnTo>
                    <a:pt x="39788" y="8352"/>
                  </a:lnTo>
                  <a:lnTo>
                    <a:pt x="39870" y="7200"/>
                  </a:lnTo>
                  <a:lnTo>
                    <a:pt x="39870" y="6048"/>
                  </a:lnTo>
                  <a:lnTo>
                    <a:pt x="39870" y="5390"/>
                  </a:lnTo>
                  <a:lnTo>
                    <a:pt x="39829" y="4732"/>
                  </a:lnTo>
                  <a:lnTo>
                    <a:pt x="39747" y="4115"/>
                  </a:lnTo>
                  <a:lnTo>
                    <a:pt x="39664" y="3785"/>
                  </a:lnTo>
                  <a:lnTo>
                    <a:pt x="39541" y="3456"/>
                  </a:lnTo>
                  <a:lnTo>
                    <a:pt x="39376" y="3086"/>
                  </a:lnTo>
                  <a:lnTo>
                    <a:pt x="39171" y="2716"/>
                  </a:lnTo>
                  <a:lnTo>
                    <a:pt x="38924" y="2386"/>
                  </a:lnTo>
                  <a:lnTo>
                    <a:pt x="38636" y="2057"/>
                  </a:lnTo>
                  <a:lnTo>
                    <a:pt x="38307" y="1769"/>
                  </a:lnTo>
                  <a:lnTo>
                    <a:pt x="37977" y="1522"/>
                  </a:lnTo>
                  <a:lnTo>
                    <a:pt x="37607" y="1276"/>
                  </a:lnTo>
                  <a:lnTo>
                    <a:pt x="37237" y="1070"/>
                  </a:lnTo>
                  <a:lnTo>
                    <a:pt x="36867" y="864"/>
                  </a:lnTo>
                  <a:lnTo>
                    <a:pt x="36455" y="700"/>
                  </a:lnTo>
                  <a:lnTo>
                    <a:pt x="35591" y="411"/>
                  </a:lnTo>
                  <a:lnTo>
                    <a:pt x="34727" y="206"/>
                  </a:lnTo>
                  <a:lnTo>
                    <a:pt x="33863" y="82"/>
                  </a:lnTo>
                  <a:lnTo>
                    <a:pt x="33369" y="41"/>
                  </a:lnTo>
                  <a:lnTo>
                    <a:pt x="32875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057;p64">
              <a:extLst>
                <a:ext uri="{FF2B5EF4-FFF2-40B4-BE49-F238E27FC236}">
                  <a16:creationId xmlns:a16="http://schemas.microsoft.com/office/drawing/2014/main" id="{BC58373B-C5F3-407F-A44C-8B49032E5CD1}"/>
                </a:ext>
              </a:extLst>
            </p:cNvPr>
            <p:cNvSpPr/>
            <p:nvPr/>
          </p:nvSpPr>
          <p:spPr>
            <a:xfrm>
              <a:off x="3181000" y="884600"/>
              <a:ext cx="1109900" cy="1121200"/>
            </a:xfrm>
            <a:custGeom>
              <a:avLst/>
              <a:gdLst/>
              <a:ahLst/>
              <a:cxnLst/>
              <a:rect l="l" t="t" r="r" b="b"/>
              <a:pathLst>
                <a:path w="44396" h="44848" extrusionOk="0">
                  <a:moveTo>
                    <a:pt x="19461" y="4814"/>
                  </a:moveTo>
                  <a:lnTo>
                    <a:pt x="20202" y="4896"/>
                  </a:lnTo>
                  <a:lnTo>
                    <a:pt x="21642" y="5102"/>
                  </a:lnTo>
                  <a:lnTo>
                    <a:pt x="23041" y="5349"/>
                  </a:lnTo>
                  <a:lnTo>
                    <a:pt x="25469" y="5884"/>
                  </a:lnTo>
                  <a:lnTo>
                    <a:pt x="25757" y="5966"/>
                  </a:lnTo>
                  <a:lnTo>
                    <a:pt x="25880" y="6007"/>
                  </a:lnTo>
                  <a:lnTo>
                    <a:pt x="26003" y="6090"/>
                  </a:lnTo>
                  <a:lnTo>
                    <a:pt x="26086" y="6213"/>
                  </a:lnTo>
                  <a:lnTo>
                    <a:pt x="26127" y="6336"/>
                  </a:lnTo>
                  <a:lnTo>
                    <a:pt x="26127" y="6501"/>
                  </a:lnTo>
                  <a:lnTo>
                    <a:pt x="26086" y="6666"/>
                  </a:lnTo>
                  <a:lnTo>
                    <a:pt x="26003" y="6789"/>
                  </a:lnTo>
                  <a:lnTo>
                    <a:pt x="25921" y="6912"/>
                  </a:lnTo>
                  <a:lnTo>
                    <a:pt x="25798" y="7036"/>
                  </a:lnTo>
                  <a:lnTo>
                    <a:pt x="25674" y="7118"/>
                  </a:lnTo>
                  <a:lnTo>
                    <a:pt x="25386" y="7200"/>
                  </a:lnTo>
                  <a:lnTo>
                    <a:pt x="25057" y="7242"/>
                  </a:lnTo>
                  <a:lnTo>
                    <a:pt x="24440" y="7200"/>
                  </a:lnTo>
                  <a:lnTo>
                    <a:pt x="23946" y="7200"/>
                  </a:lnTo>
                  <a:lnTo>
                    <a:pt x="23411" y="7242"/>
                  </a:lnTo>
                  <a:lnTo>
                    <a:pt x="22918" y="7324"/>
                  </a:lnTo>
                  <a:lnTo>
                    <a:pt x="22424" y="7447"/>
                  </a:lnTo>
                  <a:lnTo>
                    <a:pt x="21930" y="7612"/>
                  </a:lnTo>
                  <a:lnTo>
                    <a:pt x="21478" y="7735"/>
                  </a:lnTo>
                  <a:lnTo>
                    <a:pt x="21231" y="7776"/>
                  </a:lnTo>
                  <a:lnTo>
                    <a:pt x="20984" y="7818"/>
                  </a:lnTo>
                  <a:lnTo>
                    <a:pt x="20778" y="7776"/>
                  </a:lnTo>
                  <a:lnTo>
                    <a:pt x="20531" y="7735"/>
                  </a:lnTo>
                  <a:lnTo>
                    <a:pt x="20243" y="7571"/>
                  </a:lnTo>
                  <a:lnTo>
                    <a:pt x="19955" y="7365"/>
                  </a:lnTo>
                  <a:lnTo>
                    <a:pt x="19667" y="7159"/>
                  </a:lnTo>
                  <a:lnTo>
                    <a:pt x="19379" y="6954"/>
                  </a:lnTo>
                  <a:lnTo>
                    <a:pt x="19091" y="6871"/>
                  </a:lnTo>
                  <a:lnTo>
                    <a:pt x="18762" y="6830"/>
                  </a:lnTo>
                  <a:lnTo>
                    <a:pt x="18474" y="6871"/>
                  </a:lnTo>
                  <a:lnTo>
                    <a:pt x="18145" y="6912"/>
                  </a:lnTo>
                  <a:lnTo>
                    <a:pt x="17857" y="7036"/>
                  </a:lnTo>
                  <a:lnTo>
                    <a:pt x="17528" y="7200"/>
                  </a:lnTo>
                  <a:lnTo>
                    <a:pt x="16993" y="7530"/>
                  </a:lnTo>
                  <a:lnTo>
                    <a:pt x="16417" y="7900"/>
                  </a:lnTo>
                  <a:lnTo>
                    <a:pt x="15882" y="8229"/>
                  </a:lnTo>
                  <a:lnTo>
                    <a:pt x="15553" y="8394"/>
                  </a:lnTo>
                  <a:lnTo>
                    <a:pt x="15265" y="8476"/>
                  </a:lnTo>
                  <a:lnTo>
                    <a:pt x="14977" y="8517"/>
                  </a:lnTo>
                  <a:lnTo>
                    <a:pt x="14648" y="8517"/>
                  </a:lnTo>
                  <a:lnTo>
                    <a:pt x="14442" y="8476"/>
                  </a:lnTo>
                  <a:lnTo>
                    <a:pt x="14277" y="8394"/>
                  </a:lnTo>
                  <a:lnTo>
                    <a:pt x="14236" y="8311"/>
                  </a:lnTo>
                  <a:lnTo>
                    <a:pt x="14154" y="8188"/>
                  </a:lnTo>
                  <a:lnTo>
                    <a:pt x="14072" y="7859"/>
                  </a:lnTo>
                  <a:lnTo>
                    <a:pt x="14030" y="7530"/>
                  </a:lnTo>
                  <a:lnTo>
                    <a:pt x="14072" y="7159"/>
                  </a:lnTo>
                  <a:lnTo>
                    <a:pt x="14195" y="6830"/>
                  </a:lnTo>
                  <a:lnTo>
                    <a:pt x="14360" y="6501"/>
                  </a:lnTo>
                  <a:lnTo>
                    <a:pt x="14565" y="6213"/>
                  </a:lnTo>
                  <a:lnTo>
                    <a:pt x="14812" y="5925"/>
                  </a:lnTo>
                  <a:lnTo>
                    <a:pt x="15100" y="5719"/>
                  </a:lnTo>
                  <a:lnTo>
                    <a:pt x="15594" y="5390"/>
                  </a:lnTo>
                  <a:lnTo>
                    <a:pt x="16170" y="5143"/>
                  </a:lnTo>
                  <a:lnTo>
                    <a:pt x="16746" y="4979"/>
                  </a:lnTo>
                  <a:lnTo>
                    <a:pt x="17404" y="4896"/>
                  </a:lnTo>
                  <a:lnTo>
                    <a:pt x="18063" y="4814"/>
                  </a:lnTo>
                  <a:close/>
                  <a:moveTo>
                    <a:pt x="23535" y="9916"/>
                  </a:moveTo>
                  <a:lnTo>
                    <a:pt x="23905" y="9957"/>
                  </a:lnTo>
                  <a:lnTo>
                    <a:pt x="24029" y="9998"/>
                  </a:lnTo>
                  <a:lnTo>
                    <a:pt x="24193" y="10081"/>
                  </a:lnTo>
                  <a:lnTo>
                    <a:pt x="24275" y="10163"/>
                  </a:lnTo>
                  <a:lnTo>
                    <a:pt x="24317" y="10286"/>
                  </a:lnTo>
                  <a:lnTo>
                    <a:pt x="24358" y="10410"/>
                  </a:lnTo>
                  <a:lnTo>
                    <a:pt x="24317" y="10492"/>
                  </a:lnTo>
                  <a:lnTo>
                    <a:pt x="24234" y="10615"/>
                  </a:lnTo>
                  <a:lnTo>
                    <a:pt x="24152" y="10698"/>
                  </a:lnTo>
                  <a:lnTo>
                    <a:pt x="23864" y="10862"/>
                  </a:lnTo>
                  <a:lnTo>
                    <a:pt x="23494" y="11027"/>
                  </a:lnTo>
                  <a:lnTo>
                    <a:pt x="22753" y="11274"/>
                  </a:lnTo>
                  <a:lnTo>
                    <a:pt x="22218" y="11438"/>
                  </a:lnTo>
                  <a:lnTo>
                    <a:pt x="21971" y="11521"/>
                  </a:lnTo>
                  <a:lnTo>
                    <a:pt x="21724" y="11644"/>
                  </a:lnTo>
                  <a:lnTo>
                    <a:pt x="21478" y="11809"/>
                  </a:lnTo>
                  <a:lnTo>
                    <a:pt x="21272" y="12014"/>
                  </a:lnTo>
                  <a:lnTo>
                    <a:pt x="21107" y="12179"/>
                  </a:lnTo>
                  <a:lnTo>
                    <a:pt x="20943" y="12426"/>
                  </a:lnTo>
                  <a:lnTo>
                    <a:pt x="20860" y="12673"/>
                  </a:lnTo>
                  <a:lnTo>
                    <a:pt x="20819" y="12920"/>
                  </a:lnTo>
                  <a:lnTo>
                    <a:pt x="20819" y="13084"/>
                  </a:lnTo>
                  <a:lnTo>
                    <a:pt x="20860" y="13290"/>
                  </a:lnTo>
                  <a:lnTo>
                    <a:pt x="21025" y="13578"/>
                  </a:lnTo>
                  <a:lnTo>
                    <a:pt x="21231" y="13866"/>
                  </a:lnTo>
                  <a:lnTo>
                    <a:pt x="21519" y="14072"/>
                  </a:lnTo>
                  <a:lnTo>
                    <a:pt x="21807" y="14236"/>
                  </a:lnTo>
                  <a:lnTo>
                    <a:pt x="22136" y="14360"/>
                  </a:lnTo>
                  <a:lnTo>
                    <a:pt x="22506" y="14401"/>
                  </a:lnTo>
                  <a:lnTo>
                    <a:pt x="22835" y="14442"/>
                  </a:lnTo>
                  <a:lnTo>
                    <a:pt x="23411" y="14442"/>
                  </a:lnTo>
                  <a:lnTo>
                    <a:pt x="23987" y="14401"/>
                  </a:lnTo>
                  <a:lnTo>
                    <a:pt x="24563" y="14277"/>
                  </a:lnTo>
                  <a:lnTo>
                    <a:pt x="25098" y="14072"/>
                  </a:lnTo>
                  <a:lnTo>
                    <a:pt x="25633" y="13825"/>
                  </a:lnTo>
                  <a:lnTo>
                    <a:pt x="26127" y="13537"/>
                  </a:lnTo>
                  <a:lnTo>
                    <a:pt x="26580" y="13208"/>
                  </a:lnTo>
                  <a:lnTo>
                    <a:pt x="27032" y="12796"/>
                  </a:lnTo>
                  <a:lnTo>
                    <a:pt x="27197" y="12590"/>
                  </a:lnTo>
                  <a:lnTo>
                    <a:pt x="27320" y="12385"/>
                  </a:lnTo>
                  <a:lnTo>
                    <a:pt x="27444" y="12179"/>
                  </a:lnTo>
                  <a:lnTo>
                    <a:pt x="27526" y="11932"/>
                  </a:lnTo>
                  <a:lnTo>
                    <a:pt x="27526" y="11644"/>
                  </a:lnTo>
                  <a:lnTo>
                    <a:pt x="27444" y="11356"/>
                  </a:lnTo>
                  <a:lnTo>
                    <a:pt x="27361" y="11027"/>
                  </a:lnTo>
                  <a:lnTo>
                    <a:pt x="27279" y="10739"/>
                  </a:lnTo>
                  <a:lnTo>
                    <a:pt x="27279" y="10533"/>
                  </a:lnTo>
                  <a:lnTo>
                    <a:pt x="27361" y="10327"/>
                  </a:lnTo>
                  <a:lnTo>
                    <a:pt x="27444" y="10245"/>
                  </a:lnTo>
                  <a:lnTo>
                    <a:pt x="27526" y="10163"/>
                  </a:lnTo>
                  <a:lnTo>
                    <a:pt x="27690" y="10163"/>
                  </a:lnTo>
                  <a:lnTo>
                    <a:pt x="27773" y="10204"/>
                  </a:lnTo>
                  <a:lnTo>
                    <a:pt x="27814" y="10286"/>
                  </a:lnTo>
                  <a:lnTo>
                    <a:pt x="27896" y="10451"/>
                  </a:lnTo>
                  <a:lnTo>
                    <a:pt x="28143" y="11109"/>
                  </a:lnTo>
                  <a:lnTo>
                    <a:pt x="28225" y="11438"/>
                  </a:lnTo>
                  <a:lnTo>
                    <a:pt x="28308" y="11768"/>
                  </a:lnTo>
                  <a:lnTo>
                    <a:pt x="28308" y="12138"/>
                  </a:lnTo>
                  <a:lnTo>
                    <a:pt x="28308" y="12467"/>
                  </a:lnTo>
                  <a:lnTo>
                    <a:pt x="28225" y="12796"/>
                  </a:lnTo>
                  <a:lnTo>
                    <a:pt x="28102" y="13084"/>
                  </a:lnTo>
                  <a:lnTo>
                    <a:pt x="27855" y="13413"/>
                  </a:lnTo>
                  <a:lnTo>
                    <a:pt x="27608" y="13701"/>
                  </a:lnTo>
                  <a:lnTo>
                    <a:pt x="27279" y="13948"/>
                  </a:lnTo>
                  <a:lnTo>
                    <a:pt x="26950" y="14154"/>
                  </a:lnTo>
                  <a:lnTo>
                    <a:pt x="26209" y="14524"/>
                  </a:lnTo>
                  <a:lnTo>
                    <a:pt x="25427" y="14853"/>
                  </a:lnTo>
                  <a:lnTo>
                    <a:pt x="24605" y="15100"/>
                  </a:lnTo>
                  <a:lnTo>
                    <a:pt x="23782" y="15265"/>
                  </a:lnTo>
                  <a:lnTo>
                    <a:pt x="23370" y="15306"/>
                  </a:lnTo>
                  <a:lnTo>
                    <a:pt x="22465" y="15306"/>
                  </a:lnTo>
                  <a:lnTo>
                    <a:pt x="22054" y="15265"/>
                  </a:lnTo>
                  <a:lnTo>
                    <a:pt x="21642" y="15183"/>
                  </a:lnTo>
                  <a:lnTo>
                    <a:pt x="21231" y="15059"/>
                  </a:lnTo>
                  <a:lnTo>
                    <a:pt x="20819" y="14894"/>
                  </a:lnTo>
                  <a:lnTo>
                    <a:pt x="20449" y="14689"/>
                  </a:lnTo>
                  <a:lnTo>
                    <a:pt x="20120" y="14401"/>
                  </a:lnTo>
                  <a:lnTo>
                    <a:pt x="19832" y="14072"/>
                  </a:lnTo>
                  <a:lnTo>
                    <a:pt x="19585" y="13701"/>
                  </a:lnTo>
                  <a:lnTo>
                    <a:pt x="19420" y="13331"/>
                  </a:lnTo>
                  <a:lnTo>
                    <a:pt x="19297" y="12920"/>
                  </a:lnTo>
                  <a:lnTo>
                    <a:pt x="19297" y="12508"/>
                  </a:lnTo>
                  <a:lnTo>
                    <a:pt x="19338" y="12097"/>
                  </a:lnTo>
                  <a:lnTo>
                    <a:pt x="19461" y="11685"/>
                  </a:lnTo>
                  <a:lnTo>
                    <a:pt x="19667" y="11397"/>
                  </a:lnTo>
                  <a:lnTo>
                    <a:pt x="19873" y="11109"/>
                  </a:lnTo>
                  <a:lnTo>
                    <a:pt x="20161" y="10903"/>
                  </a:lnTo>
                  <a:lnTo>
                    <a:pt x="20449" y="10698"/>
                  </a:lnTo>
                  <a:lnTo>
                    <a:pt x="20778" y="10533"/>
                  </a:lnTo>
                  <a:lnTo>
                    <a:pt x="21107" y="10369"/>
                  </a:lnTo>
                  <a:lnTo>
                    <a:pt x="21807" y="10163"/>
                  </a:lnTo>
                  <a:lnTo>
                    <a:pt x="22342" y="10039"/>
                  </a:lnTo>
                  <a:lnTo>
                    <a:pt x="22712" y="9957"/>
                  </a:lnTo>
                  <a:lnTo>
                    <a:pt x="23123" y="9916"/>
                  </a:lnTo>
                  <a:close/>
                  <a:moveTo>
                    <a:pt x="39993" y="26991"/>
                  </a:moveTo>
                  <a:lnTo>
                    <a:pt x="40198" y="27114"/>
                  </a:lnTo>
                  <a:lnTo>
                    <a:pt x="40404" y="27320"/>
                  </a:lnTo>
                  <a:lnTo>
                    <a:pt x="40569" y="27526"/>
                  </a:lnTo>
                  <a:lnTo>
                    <a:pt x="40692" y="27732"/>
                  </a:lnTo>
                  <a:lnTo>
                    <a:pt x="40816" y="27978"/>
                  </a:lnTo>
                  <a:lnTo>
                    <a:pt x="40898" y="28266"/>
                  </a:lnTo>
                  <a:lnTo>
                    <a:pt x="40980" y="28513"/>
                  </a:lnTo>
                  <a:lnTo>
                    <a:pt x="40980" y="28801"/>
                  </a:lnTo>
                  <a:lnTo>
                    <a:pt x="40980" y="29336"/>
                  </a:lnTo>
                  <a:lnTo>
                    <a:pt x="40898" y="29871"/>
                  </a:lnTo>
                  <a:lnTo>
                    <a:pt x="40774" y="30406"/>
                  </a:lnTo>
                  <a:lnTo>
                    <a:pt x="40651" y="30900"/>
                  </a:lnTo>
                  <a:lnTo>
                    <a:pt x="40281" y="32011"/>
                  </a:lnTo>
                  <a:lnTo>
                    <a:pt x="40116" y="32587"/>
                  </a:lnTo>
                  <a:lnTo>
                    <a:pt x="39910" y="33122"/>
                  </a:lnTo>
                  <a:lnTo>
                    <a:pt x="39664" y="33615"/>
                  </a:lnTo>
                  <a:lnTo>
                    <a:pt x="39376" y="34109"/>
                  </a:lnTo>
                  <a:lnTo>
                    <a:pt x="39046" y="34562"/>
                  </a:lnTo>
                  <a:lnTo>
                    <a:pt x="38635" y="34973"/>
                  </a:lnTo>
                  <a:lnTo>
                    <a:pt x="38223" y="35343"/>
                  </a:lnTo>
                  <a:lnTo>
                    <a:pt x="37771" y="35673"/>
                  </a:lnTo>
                  <a:lnTo>
                    <a:pt x="36825" y="36249"/>
                  </a:lnTo>
                  <a:lnTo>
                    <a:pt x="36372" y="36537"/>
                  </a:lnTo>
                  <a:lnTo>
                    <a:pt x="36084" y="36742"/>
                  </a:lnTo>
                  <a:lnTo>
                    <a:pt x="35755" y="36907"/>
                  </a:lnTo>
                  <a:lnTo>
                    <a:pt x="35426" y="37030"/>
                  </a:lnTo>
                  <a:lnTo>
                    <a:pt x="35261" y="37071"/>
                  </a:lnTo>
                  <a:lnTo>
                    <a:pt x="35138" y="37071"/>
                  </a:lnTo>
                  <a:lnTo>
                    <a:pt x="35055" y="37030"/>
                  </a:lnTo>
                  <a:lnTo>
                    <a:pt x="34973" y="36989"/>
                  </a:lnTo>
                  <a:lnTo>
                    <a:pt x="34891" y="36866"/>
                  </a:lnTo>
                  <a:lnTo>
                    <a:pt x="34891" y="36701"/>
                  </a:lnTo>
                  <a:lnTo>
                    <a:pt x="34891" y="36578"/>
                  </a:lnTo>
                  <a:lnTo>
                    <a:pt x="34932" y="36454"/>
                  </a:lnTo>
                  <a:lnTo>
                    <a:pt x="35138" y="36207"/>
                  </a:lnTo>
                  <a:lnTo>
                    <a:pt x="35384" y="36002"/>
                  </a:lnTo>
                  <a:lnTo>
                    <a:pt x="35714" y="35796"/>
                  </a:lnTo>
                  <a:lnTo>
                    <a:pt x="36413" y="35426"/>
                  </a:lnTo>
                  <a:lnTo>
                    <a:pt x="36948" y="35179"/>
                  </a:lnTo>
                  <a:lnTo>
                    <a:pt x="37647" y="34808"/>
                  </a:lnTo>
                  <a:lnTo>
                    <a:pt x="37977" y="34562"/>
                  </a:lnTo>
                  <a:lnTo>
                    <a:pt x="38306" y="34315"/>
                  </a:lnTo>
                  <a:lnTo>
                    <a:pt x="38553" y="34027"/>
                  </a:lnTo>
                  <a:lnTo>
                    <a:pt x="38758" y="33656"/>
                  </a:lnTo>
                  <a:lnTo>
                    <a:pt x="38964" y="33286"/>
                  </a:lnTo>
                  <a:lnTo>
                    <a:pt x="39129" y="32916"/>
                  </a:lnTo>
                  <a:lnTo>
                    <a:pt x="39869" y="31270"/>
                  </a:lnTo>
                  <a:lnTo>
                    <a:pt x="40240" y="30406"/>
                  </a:lnTo>
                  <a:lnTo>
                    <a:pt x="40363" y="29953"/>
                  </a:lnTo>
                  <a:lnTo>
                    <a:pt x="40445" y="29501"/>
                  </a:lnTo>
                  <a:lnTo>
                    <a:pt x="40445" y="29172"/>
                  </a:lnTo>
                  <a:lnTo>
                    <a:pt x="40445" y="28843"/>
                  </a:lnTo>
                  <a:lnTo>
                    <a:pt x="40363" y="28225"/>
                  </a:lnTo>
                  <a:lnTo>
                    <a:pt x="40198" y="27608"/>
                  </a:lnTo>
                  <a:lnTo>
                    <a:pt x="39993" y="26991"/>
                  </a:lnTo>
                  <a:close/>
                  <a:moveTo>
                    <a:pt x="25798" y="39170"/>
                  </a:moveTo>
                  <a:lnTo>
                    <a:pt x="25962" y="39293"/>
                  </a:lnTo>
                  <a:lnTo>
                    <a:pt x="26086" y="39417"/>
                  </a:lnTo>
                  <a:lnTo>
                    <a:pt x="26127" y="39622"/>
                  </a:lnTo>
                  <a:lnTo>
                    <a:pt x="26168" y="39828"/>
                  </a:lnTo>
                  <a:lnTo>
                    <a:pt x="26127" y="39993"/>
                  </a:lnTo>
                  <a:lnTo>
                    <a:pt x="26086" y="40198"/>
                  </a:lnTo>
                  <a:lnTo>
                    <a:pt x="26003" y="40528"/>
                  </a:lnTo>
                  <a:lnTo>
                    <a:pt x="25880" y="40816"/>
                  </a:lnTo>
                  <a:lnTo>
                    <a:pt x="25715" y="41145"/>
                  </a:lnTo>
                  <a:lnTo>
                    <a:pt x="25551" y="41392"/>
                  </a:lnTo>
                  <a:lnTo>
                    <a:pt x="25345" y="41680"/>
                  </a:lnTo>
                  <a:lnTo>
                    <a:pt x="25098" y="41927"/>
                  </a:lnTo>
                  <a:lnTo>
                    <a:pt x="24851" y="42132"/>
                  </a:lnTo>
                  <a:lnTo>
                    <a:pt x="24563" y="42338"/>
                  </a:lnTo>
                  <a:lnTo>
                    <a:pt x="24029" y="42626"/>
                  </a:lnTo>
                  <a:lnTo>
                    <a:pt x="23494" y="42791"/>
                  </a:lnTo>
                  <a:lnTo>
                    <a:pt x="22876" y="42955"/>
                  </a:lnTo>
                  <a:lnTo>
                    <a:pt x="22259" y="42996"/>
                  </a:lnTo>
                  <a:lnTo>
                    <a:pt x="21601" y="43037"/>
                  </a:lnTo>
                  <a:lnTo>
                    <a:pt x="20984" y="42996"/>
                  </a:lnTo>
                  <a:lnTo>
                    <a:pt x="20367" y="42914"/>
                  </a:lnTo>
                  <a:lnTo>
                    <a:pt x="19791" y="42791"/>
                  </a:lnTo>
                  <a:lnTo>
                    <a:pt x="19461" y="42708"/>
                  </a:lnTo>
                  <a:lnTo>
                    <a:pt x="19132" y="42626"/>
                  </a:lnTo>
                  <a:lnTo>
                    <a:pt x="19009" y="42544"/>
                  </a:lnTo>
                  <a:lnTo>
                    <a:pt x="18885" y="42461"/>
                  </a:lnTo>
                  <a:lnTo>
                    <a:pt x="18762" y="42338"/>
                  </a:lnTo>
                  <a:lnTo>
                    <a:pt x="18639" y="42173"/>
                  </a:lnTo>
                  <a:lnTo>
                    <a:pt x="18556" y="41968"/>
                  </a:lnTo>
                  <a:lnTo>
                    <a:pt x="18556" y="41721"/>
                  </a:lnTo>
                  <a:lnTo>
                    <a:pt x="18556" y="41515"/>
                  </a:lnTo>
                  <a:lnTo>
                    <a:pt x="18597" y="41309"/>
                  </a:lnTo>
                  <a:lnTo>
                    <a:pt x="18680" y="41186"/>
                  </a:lnTo>
                  <a:lnTo>
                    <a:pt x="18721" y="41145"/>
                  </a:lnTo>
                  <a:lnTo>
                    <a:pt x="18803" y="41104"/>
                  </a:lnTo>
                  <a:lnTo>
                    <a:pt x="18844" y="41145"/>
                  </a:lnTo>
                  <a:lnTo>
                    <a:pt x="18927" y="41186"/>
                  </a:lnTo>
                  <a:lnTo>
                    <a:pt x="19132" y="41350"/>
                  </a:lnTo>
                  <a:lnTo>
                    <a:pt x="19215" y="41515"/>
                  </a:lnTo>
                  <a:lnTo>
                    <a:pt x="19297" y="41721"/>
                  </a:lnTo>
                  <a:lnTo>
                    <a:pt x="19379" y="41885"/>
                  </a:lnTo>
                  <a:lnTo>
                    <a:pt x="19503" y="42050"/>
                  </a:lnTo>
                  <a:lnTo>
                    <a:pt x="19708" y="42215"/>
                  </a:lnTo>
                  <a:lnTo>
                    <a:pt x="19955" y="42297"/>
                  </a:lnTo>
                  <a:lnTo>
                    <a:pt x="20202" y="42338"/>
                  </a:lnTo>
                  <a:lnTo>
                    <a:pt x="20449" y="42379"/>
                  </a:lnTo>
                  <a:lnTo>
                    <a:pt x="21231" y="42420"/>
                  </a:lnTo>
                  <a:lnTo>
                    <a:pt x="21642" y="42420"/>
                  </a:lnTo>
                  <a:lnTo>
                    <a:pt x="22012" y="42379"/>
                  </a:lnTo>
                  <a:lnTo>
                    <a:pt x="22424" y="42338"/>
                  </a:lnTo>
                  <a:lnTo>
                    <a:pt x="22794" y="42256"/>
                  </a:lnTo>
                  <a:lnTo>
                    <a:pt x="23123" y="42132"/>
                  </a:lnTo>
                  <a:lnTo>
                    <a:pt x="23453" y="41927"/>
                  </a:lnTo>
                  <a:lnTo>
                    <a:pt x="23782" y="41721"/>
                  </a:lnTo>
                  <a:lnTo>
                    <a:pt x="24070" y="41433"/>
                  </a:lnTo>
                  <a:lnTo>
                    <a:pt x="24893" y="40692"/>
                  </a:lnTo>
                  <a:lnTo>
                    <a:pt x="25181" y="40404"/>
                  </a:lnTo>
                  <a:lnTo>
                    <a:pt x="25304" y="40240"/>
                  </a:lnTo>
                  <a:lnTo>
                    <a:pt x="25386" y="40034"/>
                  </a:lnTo>
                  <a:lnTo>
                    <a:pt x="25386" y="39828"/>
                  </a:lnTo>
                  <a:lnTo>
                    <a:pt x="25386" y="39622"/>
                  </a:lnTo>
                  <a:lnTo>
                    <a:pt x="25386" y="39417"/>
                  </a:lnTo>
                  <a:lnTo>
                    <a:pt x="25427" y="39211"/>
                  </a:lnTo>
                  <a:lnTo>
                    <a:pt x="25510" y="39170"/>
                  </a:lnTo>
                  <a:close/>
                  <a:moveTo>
                    <a:pt x="21313" y="0"/>
                  </a:moveTo>
                  <a:lnTo>
                    <a:pt x="20202" y="82"/>
                  </a:lnTo>
                  <a:lnTo>
                    <a:pt x="19091" y="165"/>
                  </a:lnTo>
                  <a:lnTo>
                    <a:pt x="17980" y="370"/>
                  </a:lnTo>
                  <a:lnTo>
                    <a:pt x="16869" y="576"/>
                  </a:lnTo>
                  <a:lnTo>
                    <a:pt x="15758" y="864"/>
                  </a:lnTo>
                  <a:lnTo>
                    <a:pt x="14977" y="1111"/>
                  </a:lnTo>
                  <a:lnTo>
                    <a:pt x="14236" y="1399"/>
                  </a:lnTo>
                  <a:lnTo>
                    <a:pt x="13495" y="1687"/>
                  </a:lnTo>
                  <a:lnTo>
                    <a:pt x="12755" y="1975"/>
                  </a:lnTo>
                  <a:lnTo>
                    <a:pt x="12055" y="2304"/>
                  </a:lnTo>
                  <a:lnTo>
                    <a:pt x="11356" y="2675"/>
                  </a:lnTo>
                  <a:lnTo>
                    <a:pt x="10656" y="3045"/>
                  </a:lnTo>
                  <a:lnTo>
                    <a:pt x="9998" y="3456"/>
                  </a:lnTo>
                  <a:lnTo>
                    <a:pt x="9340" y="3868"/>
                  </a:lnTo>
                  <a:lnTo>
                    <a:pt x="8723" y="4320"/>
                  </a:lnTo>
                  <a:lnTo>
                    <a:pt x="8106" y="4773"/>
                  </a:lnTo>
                  <a:lnTo>
                    <a:pt x="7530" y="5267"/>
                  </a:lnTo>
                  <a:lnTo>
                    <a:pt x="6953" y="5760"/>
                  </a:lnTo>
                  <a:lnTo>
                    <a:pt x="6419" y="6295"/>
                  </a:lnTo>
                  <a:lnTo>
                    <a:pt x="5884" y="6830"/>
                  </a:lnTo>
                  <a:lnTo>
                    <a:pt x="5349" y="7365"/>
                  </a:lnTo>
                  <a:lnTo>
                    <a:pt x="4855" y="7941"/>
                  </a:lnTo>
                  <a:lnTo>
                    <a:pt x="4361" y="8517"/>
                  </a:lnTo>
                  <a:lnTo>
                    <a:pt x="3909" y="9134"/>
                  </a:lnTo>
                  <a:lnTo>
                    <a:pt x="3497" y="9751"/>
                  </a:lnTo>
                  <a:lnTo>
                    <a:pt x="3086" y="10369"/>
                  </a:lnTo>
                  <a:lnTo>
                    <a:pt x="2674" y="11027"/>
                  </a:lnTo>
                  <a:lnTo>
                    <a:pt x="2304" y="11685"/>
                  </a:lnTo>
                  <a:lnTo>
                    <a:pt x="1934" y="12344"/>
                  </a:lnTo>
                  <a:lnTo>
                    <a:pt x="1646" y="13002"/>
                  </a:lnTo>
                  <a:lnTo>
                    <a:pt x="1317" y="13701"/>
                  </a:lnTo>
                  <a:lnTo>
                    <a:pt x="1029" y="14401"/>
                  </a:lnTo>
                  <a:lnTo>
                    <a:pt x="782" y="15100"/>
                  </a:lnTo>
                  <a:lnTo>
                    <a:pt x="535" y="15841"/>
                  </a:lnTo>
                  <a:lnTo>
                    <a:pt x="329" y="16540"/>
                  </a:lnTo>
                  <a:lnTo>
                    <a:pt x="165" y="17281"/>
                  </a:lnTo>
                  <a:lnTo>
                    <a:pt x="0" y="18021"/>
                  </a:lnTo>
                  <a:lnTo>
                    <a:pt x="165" y="18227"/>
                  </a:lnTo>
                  <a:lnTo>
                    <a:pt x="617" y="18556"/>
                  </a:lnTo>
                  <a:lnTo>
                    <a:pt x="1111" y="18844"/>
                  </a:lnTo>
                  <a:lnTo>
                    <a:pt x="1646" y="19091"/>
                  </a:lnTo>
                  <a:lnTo>
                    <a:pt x="2222" y="19256"/>
                  </a:lnTo>
                  <a:lnTo>
                    <a:pt x="2757" y="19338"/>
                  </a:lnTo>
                  <a:lnTo>
                    <a:pt x="3333" y="19338"/>
                  </a:lnTo>
                  <a:lnTo>
                    <a:pt x="3868" y="19256"/>
                  </a:lnTo>
                  <a:lnTo>
                    <a:pt x="4156" y="19174"/>
                  </a:lnTo>
                  <a:lnTo>
                    <a:pt x="4403" y="19050"/>
                  </a:lnTo>
                  <a:lnTo>
                    <a:pt x="4896" y="18803"/>
                  </a:lnTo>
                  <a:lnTo>
                    <a:pt x="5390" y="18474"/>
                  </a:lnTo>
                  <a:lnTo>
                    <a:pt x="5843" y="18186"/>
                  </a:lnTo>
                  <a:lnTo>
                    <a:pt x="6336" y="17898"/>
                  </a:lnTo>
                  <a:lnTo>
                    <a:pt x="6871" y="17733"/>
                  </a:lnTo>
                  <a:lnTo>
                    <a:pt x="7406" y="17610"/>
                  </a:lnTo>
                  <a:lnTo>
                    <a:pt x="7982" y="17528"/>
                  </a:lnTo>
                  <a:lnTo>
                    <a:pt x="8517" y="17487"/>
                  </a:lnTo>
                  <a:lnTo>
                    <a:pt x="9875" y="17404"/>
                  </a:lnTo>
                  <a:lnTo>
                    <a:pt x="11233" y="17322"/>
                  </a:lnTo>
                  <a:lnTo>
                    <a:pt x="12549" y="17322"/>
                  </a:lnTo>
                  <a:lnTo>
                    <a:pt x="13907" y="17363"/>
                  </a:lnTo>
                  <a:lnTo>
                    <a:pt x="14565" y="17445"/>
                  </a:lnTo>
                  <a:lnTo>
                    <a:pt x="15224" y="17528"/>
                  </a:lnTo>
                  <a:lnTo>
                    <a:pt x="15882" y="17651"/>
                  </a:lnTo>
                  <a:lnTo>
                    <a:pt x="16499" y="17775"/>
                  </a:lnTo>
                  <a:lnTo>
                    <a:pt x="17157" y="17980"/>
                  </a:lnTo>
                  <a:lnTo>
                    <a:pt x="17733" y="18186"/>
                  </a:lnTo>
                  <a:lnTo>
                    <a:pt x="18351" y="18474"/>
                  </a:lnTo>
                  <a:lnTo>
                    <a:pt x="18927" y="18762"/>
                  </a:lnTo>
                  <a:lnTo>
                    <a:pt x="19503" y="19132"/>
                  </a:lnTo>
                  <a:lnTo>
                    <a:pt x="20037" y="19503"/>
                  </a:lnTo>
                  <a:lnTo>
                    <a:pt x="21107" y="20284"/>
                  </a:lnTo>
                  <a:lnTo>
                    <a:pt x="22177" y="21066"/>
                  </a:lnTo>
                  <a:lnTo>
                    <a:pt x="22712" y="21436"/>
                  </a:lnTo>
                  <a:lnTo>
                    <a:pt x="23288" y="21766"/>
                  </a:lnTo>
                  <a:lnTo>
                    <a:pt x="23864" y="22054"/>
                  </a:lnTo>
                  <a:lnTo>
                    <a:pt x="24522" y="22301"/>
                  </a:lnTo>
                  <a:lnTo>
                    <a:pt x="25181" y="22424"/>
                  </a:lnTo>
                  <a:lnTo>
                    <a:pt x="25839" y="22465"/>
                  </a:lnTo>
                  <a:lnTo>
                    <a:pt x="26168" y="22465"/>
                  </a:lnTo>
                  <a:lnTo>
                    <a:pt x="26497" y="22424"/>
                  </a:lnTo>
                  <a:lnTo>
                    <a:pt x="26826" y="22383"/>
                  </a:lnTo>
                  <a:lnTo>
                    <a:pt x="27114" y="22259"/>
                  </a:lnTo>
                  <a:lnTo>
                    <a:pt x="27402" y="22177"/>
                  </a:lnTo>
                  <a:lnTo>
                    <a:pt x="27690" y="22013"/>
                  </a:lnTo>
                  <a:lnTo>
                    <a:pt x="27978" y="21848"/>
                  </a:lnTo>
                  <a:lnTo>
                    <a:pt x="28225" y="21601"/>
                  </a:lnTo>
                  <a:lnTo>
                    <a:pt x="28554" y="21231"/>
                  </a:lnTo>
                  <a:lnTo>
                    <a:pt x="28801" y="20819"/>
                  </a:lnTo>
                  <a:lnTo>
                    <a:pt x="29007" y="20367"/>
                  </a:lnTo>
                  <a:lnTo>
                    <a:pt x="29172" y="19914"/>
                  </a:lnTo>
                  <a:lnTo>
                    <a:pt x="29295" y="19420"/>
                  </a:lnTo>
                  <a:lnTo>
                    <a:pt x="29418" y="18927"/>
                  </a:lnTo>
                  <a:lnTo>
                    <a:pt x="29583" y="17939"/>
                  </a:lnTo>
                  <a:lnTo>
                    <a:pt x="29706" y="17404"/>
                  </a:lnTo>
                  <a:lnTo>
                    <a:pt x="29830" y="16911"/>
                  </a:lnTo>
                  <a:lnTo>
                    <a:pt x="29995" y="16417"/>
                  </a:lnTo>
                  <a:lnTo>
                    <a:pt x="30241" y="15964"/>
                  </a:lnTo>
                  <a:lnTo>
                    <a:pt x="30488" y="15553"/>
                  </a:lnTo>
                  <a:lnTo>
                    <a:pt x="30817" y="15183"/>
                  </a:lnTo>
                  <a:lnTo>
                    <a:pt x="31188" y="14894"/>
                  </a:lnTo>
                  <a:lnTo>
                    <a:pt x="31393" y="14771"/>
                  </a:lnTo>
                  <a:lnTo>
                    <a:pt x="31640" y="14648"/>
                  </a:lnTo>
                  <a:lnTo>
                    <a:pt x="32093" y="14524"/>
                  </a:lnTo>
                  <a:lnTo>
                    <a:pt x="32545" y="14483"/>
                  </a:lnTo>
                  <a:lnTo>
                    <a:pt x="33039" y="14524"/>
                  </a:lnTo>
                  <a:lnTo>
                    <a:pt x="33533" y="14565"/>
                  </a:lnTo>
                  <a:lnTo>
                    <a:pt x="34397" y="14689"/>
                  </a:lnTo>
                  <a:lnTo>
                    <a:pt x="35261" y="14894"/>
                  </a:lnTo>
                  <a:lnTo>
                    <a:pt x="36125" y="15183"/>
                  </a:lnTo>
                  <a:lnTo>
                    <a:pt x="36537" y="15347"/>
                  </a:lnTo>
                  <a:lnTo>
                    <a:pt x="36907" y="15553"/>
                  </a:lnTo>
                  <a:lnTo>
                    <a:pt x="37277" y="15759"/>
                  </a:lnTo>
                  <a:lnTo>
                    <a:pt x="37647" y="16005"/>
                  </a:lnTo>
                  <a:lnTo>
                    <a:pt x="37977" y="16252"/>
                  </a:lnTo>
                  <a:lnTo>
                    <a:pt x="38306" y="16540"/>
                  </a:lnTo>
                  <a:lnTo>
                    <a:pt x="38594" y="16869"/>
                  </a:lnTo>
                  <a:lnTo>
                    <a:pt x="38841" y="17199"/>
                  </a:lnTo>
                  <a:lnTo>
                    <a:pt x="39046" y="17569"/>
                  </a:lnTo>
                  <a:lnTo>
                    <a:pt x="39211" y="17939"/>
                  </a:lnTo>
                  <a:lnTo>
                    <a:pt x="39334" y="18268"/>
                  </a:lnTo>
                  <a:lnTo>
                    <a:pt x="39417" y="18598"/>
                  </a:lnTo>
                  <a:lnTo>
                    <a:pt x="39499" y="19215"/>
                  </a:lnTo>
                  <a:lnTo>
                    <a:pt x="39540" y="19873"/>
                  </a:lnTo>
                  <a:lnTo>
                    <a:pt x="39540" y="20531"/>
                  </a:lnTo>
                  <a:lnTo>
                    <a:pt x="39540" y="21683"/>
                  </a:lnTo>
                  <a:lnTo>
                    <a:pt x="39458" y="22835"/>
                  </a:lnTo>
                  <a:lnTo>
                    <a:pt x="39376" y="23411"/>
                  </a:lnTo>
                  <a:lnTo>
                    <a:pt x="39252" y="23946"/>
                  </a:lnTo>
                  <a:lnTo>
                    <a:pt x="39129" y="24522"/>
                  </a:lnTo>
                  <a:lnTo>
                    <a:pt x="39005" y="25057"/>
                  </a:lnTo>
                  <a:lnTo>
                    <a:pt x="38799" y="25592"/>
                  </a:lnTo>
                  <a:lnTo>
                    <a:pt x="38594" y="26086"/>
                  </a:lnTo>
                  <a:lnTo>
                    <a:pt x="38306" y="26538"/>
                  </a:lnTo>
                  <a:lnTo>
                    <a:pt x="38018" y="26991"/>
                  </a:lnTo>
                  <a:lnTo>
                    <a:pt x="37689" y="27402"/>
                  </a:lnTo>
                  <a:lnTo>
                    <a:pt x="37318" y="27773"/>
                  </a:lnTo>
                  <a:lnTo>
                    <a:pt x="36907" y="28102"/>
                  </a:lnTo>
                  <a:lnTo>
                    <a:pt x="36413" y="28349"/>
                  </a:lnTo>
                  <a:lnTo>
                    <a:pt x="36043" y="28555"/>
                  </a:lnTo>
                  <a:lnTo>
                    <a:pt x="35631" y="28678"/>
                  </a:lnTo>
                  <a:lnTo>
                    <a:pt x="34767" y="28925"/>
                  </a:lnTo>
                  <a:lnTo>
                    <a:pt x="32998" y="29295"/>
                  </a:lnTo>
                  <a:lnTo>
                    <a:pt x="32175" y="29501"/>
                  </a:lnTo>
                  <a:lnTo>
                    <a:pt x="31764" y="29624"/>
                  </a:lnTo>
                  <a:lnTo>
                    <a:pt x="31393" y="29789"/>
                  </a:lnTo>
                  <a:lnTo>
                    <a:pt x="31023" y="29995"/>
                  </a:lnTo>
                  <a:lnTo>
                    <a:pt x="30735" y="30200"/>
                  </a:lnTo>
                  <a:lnTo>
                    <a:pt x="30406" y="30488"/>
                  </a:lnTo>
                  <a:lnTo>
                    <a:pt x="30159" y="30817"/>
                  </a:lnTo>
                  <a:lnTo>
                    <a:pt x="29912" y="31270"/>
                  </a:lnTo>
                  <a:lnTo>
                    <a:pt x="29706" y="31764"/>
                  </a:lnTo>
                  <a:lnTo>
                    <a:pt x="29460" y="32792"/>
                  </a:lnTo>
                  <a:lnTo>
                    <a:pt x="29295" y="33286"/>
                  </a:lnTo>
                  <a:lnTo>
                    <a:pt x="29130" y="33780"/>
                  </a:lnTo>
                  <a:lnTo>
                    <a:pt x="28884" y="34232"/>
                  </a:lnTo>
                  <a:lnTo>
                    <a:pt x="28719" y="34438"/>
                  </a:lnTo>
                  <a:lnTo>
                    <a:pt x="28554" y="34644"/>
                  </a:lnTo>
                  <a:lnTo>
                    <a:pt x="28308" y="34808"/>
                  </a:lnTo>
                  <a:lnTo>
                    <a:pt x="28061" y="34973"/>
                  </a:lnTo>
                  <a:lnTo>
                    <a:pt x="27773" y="35096"/>
                  </a:lnTo>
                  <a:lnTo>
                    <a:pt x="27485" y="35220"/>
                  </a:lnTo>
                  <a:lnTo>
                    <a:pt x="26868" y="35343"/>
                  </a:lnTo>
                  <a:lnTo>
                    <a:pt x="26250" y="35426"/>
                  </a:lnTo>
                  <a:lnTo>
                    <a:pt x="24934" y="35426"/>
                  </a:lnTo>
                  <a:lnTo>
                    <a:pt x="24275" y="35385"/>
                  </a:lnTo>
                  <a:lnTo>
                    <a:pt x="23617" y="35302"/>
                  </a:lnTo>
                  <a:lnTo>
                    <a:pt x="23000" y="35179"/>
                  </a:lnTo>
                  <a:lnTo>
                    <a:pt x="22342" y="35055"/>
                  </a:lnTo>
                  <a:lnTo>
                    <a:pt x="21724" y="34891"/>
                  </a:lnTo>
                  <a:lnTo>
                    <a:pt x="21107" y="34685"/>
                  </a:lnTo>
                  <a:lnTo>
                    <a:pt x="20120" y="34315"/>
                  </a:lnTo>
                  <a:lnTo>
                    <a:pt x="19626" y="34150"/>
                  </a:lnTo>
                  <a:lnTo>
                    <a:pt x="19132" y="33986"/>
                  </a:lnTo>
                  <a:lnTo>
                    <a:pt x="18639" y="33903"/>
                  </a:lnTo>
                  <a:lnTo>
                    <a:pt x="18145" y="33862"/>
                  </a:lnTo>
                  <a:lnTo>
                    <a:pt x="17651" y="33903"/>
                  </a:lnTo>
                  <a:lnTo>
                    <a:pt x="17445" y="33986"/>
                  </a:lnTo>
                  <a:lnTo>
                    <a:pt x="17199" y="34068"/>
                  </a:lnTo>
                  <a:lnTo>
                    <a:pt x="16910" y="34191"/>
                  </a:lnTo>
                  <a:lnTo>
                    <a:pt x="16664" y="34315"/>
                  </a:lnTo>
                  <a:lnTo>
                    <a:pt x="16211" y="34726"/>
                  </a:lnTo>
                  <a:lnTo>
                    <a:pt x="15758" y="35138"/>
                  </a:lnTo>
                  <a:lnTo>
                    <a:pt x="15347" y="35549"/>
                  </a:lnTo>
                  <a:lnTo>
                    <a:pt x="14894" y="35961"/>
                  </a:lnTo>
                  <a:lnTo>
                    <a:pt x="14442" y="36331"/>
                  </a:lnTo>
                  <a:lnTo>
                    <a:pt x="14195" y="36454"/>
                  </a:lnTo>
                  <a:lnTo>
                    <a:pt x="13948" y="36537"/>
                  </a:lnTo>
                  <a:lnTo>
                    <a:pt x="13660" y="36619"/>
                  </a:lnTo>
                  <a:lnTo>
                    <a:pt x="13372" y="36619"/>
                  </a:lnTo>
                  <a:lnTo>
                    <a:pt x="13002" y="36578"/>
                  </a:lnTo>
                  <a:lnTo>
                    <a:pt x="12631" y="36454"/>
                  </a:lnTo>
                  <a:lnTo>
                    <a:pt x="12261" y="36290"/>
                  </a:lnTo>
                  <a:lnTo>
                    <a:pt x="11932" y="36125"/>
                  </a:lnTo>
                  <a:lnTo>
                    <a:pt x="6624" y="33327"/>
                  </a:lnTo>
                  <a:lnTo>
                    <a:pt x="5801" y="32916"/>
                  </a:lnTo>
                  <a:lnTo>
                    <a:pt x="5390" y="32751"/>
                  </a:lnTo>
                  <a:lnTo>
                    <a:pt x="4937" y="32587"/>
                  </a:lnTo>
                  <a:lnTo>
                    <a:pt x="4526" y="32504"/>
                  </a:lnTo>
                  <a:lnTo>
                    <a:pt x="4073" y="32463"/>
                  </a:lnTo>
                  <a:lnTo>
                    <a:pt x="3662" y="32463"/>
                  </a:lnTo>
                  <a:lnTo>
                    <a:pt x="3209" y="32587"/>
                  </a:lnTo>
                  <a:lnTo>
                    <a:pt x="2962" y="32669"/>
                  </a:lnTo>
                  <a:lnTo>
                    <a:pt x="2716" y="32834"/>
                  </a:lnTo>
                  <a:lnTo>
                    <a:pt x="2510" y="32998"/>
                  </a:lnTo>
                  <a:lnTo>
                    <a:pt x="2304" y="33163"/>
                  </a:lnTo>
                  <a:lnTo>
                    <a:pt x="2798" y="34027"/>
                  </a:lnTo>
                  <a:lnTo>
                    <a:pt x="3292" y="34808"/>
                  </a:lnTo>
                  <a:lnTo>
                    <a:pt x="3826" y="35590"/>
                  </a:lnTo>
                  <a:lnTo>
                    <a:pt x="4403" y="36372"/>
                  </a:lnTo>
                  <a:lnTo>
                    <a:pt x="5020" y="37071"/>
                  </a:lnTo>
                  <a:lnTo>
                    <a:pt x="5637" y="37771"/>
                  </a:lnTo>
                  <a:lnTo>
                    <a:pt x="6295" y="38429"/>
                  </a:lnTo>
                  <a:lnTo>
                    <a:pt x="6995" y="39088"/>
                  </a:lnTo>
                  <a:lnTo>
                    <a:pt x="7694" y="39705"/>
                  </a:lnTo>
                  <a:lnTo>
                    <a:pt x="8435" y="40281"/>
                  </a:lnTo>
                  <a:lnTo>
                    <a:pt x="9175" y="40816"/>
                  </a:lnTo>
                  <a:lnTo>
                    <a:pt x="9957" y="41350"/>
                  </a:lnTo>
                  <a:lnTo>
                    <a:pt x="10739" y="41803"/>
                  </a:lnTo>
                  <a:lnTo>
                    <a:pt x="11562" y="42256"/>
                  </a:lnTo>
                  <a:lnTo>
                    <a:pt x="12385" y="42667"/>
                  </a:lnTo>
                  <a:lnTo>
                    <a:pt x="13249" y="43079"/>
                  </a:lnTo>
                  <a:lnTo>
                    <a:pt x="14113" y="43408"/>
                  </a:lnTo>
                  <a:lnTo>
                    <a:pt x="14977" y="43737"/>
                  </a:lnTo>
                  <a:lnTo>
                    <a:pt x="15882" y="43984"/>
                  </a:lnTo>
                  <a:lnTo>
                    <a:pt x="16787" y="44231"/>
                  </a:lnTo>
                  <a:lnTo>
                    <a:pt x="17692" y="44436"/>
                  </a:lnTo>
                  <a:lnTo>
                    <a:pt x="18639" y="44601"/>
                  </a:lnTo>
                  <a:lnTo>
                    <a:pt x="19544" y="44724"/>
                  </a:lnTo>
                  <a:lnTo>
                    <a:pt x="20490" y="44807"/>
                  </a:lnTo>
                  <a:lnTo>
                    <a:pt x="21478" y="44848"/>
                  </a:lnTo>
                  <a:lnTo>
                    <a:pt x="22424" y="44848"/>
                  </a:lnTo>
                  <a:lnTo>
                    <a:pt x="23370" y="44807"/>
                  </a:lnTo>
                  <a:lnTo>
                    <a:pt x="24317" y="44724"/>
                  </a:lnTo>
                  <a:lnTo>
                    <a:pt x="25304" y="44601"/>
                  </a:lnTo>
                  <a:lnTo>
                    <a:pt x="26250" y="44436"/>
                  </a:lnTo>
                  <a:lnTo>
                    <a:pt x="27238" y="44231"/>
                  </a:lnTo>
                  <a:lnTo>
                    <a:pt x="28184" y="43943"/>
                  </a:lnTo>
                  <a:lnTo>
                    <a:pt x="29295" y="43613"/>
                  </a:lnTo>
                  <a:lnTo>
                    <a:pt x="30365" y="43202"/>
                  </a:lnTo>
                  <a:lnTo>
                    <a:pt x="31393" y="42749"/>
                  </a:lnTo>
                  <a:lnTo>
                    <a:pt x="32422" y="42256"/>
                  </a:lnTo>
                  <a:lnTo>
                    <a:pt x="33368" y="41721"/>
                  </a:lnTo>
                  <a:lnTo>
                    <a:pt x="34315" y="41145"/>
                  </a:lnTo>
                  <a:lnTo>
                    <a:pt x="35220" y="40528"/>
                  </a:lnTo>
                  <a:lnTo>
                    <a:pt x="36084" y="39828"/>
                  </a:lnTo>
                  <a:lnTo>
                    <a:pt x="36907" y="39129"/>
                  </a:lnTo>
                  <a:lnTo>
                    <a:pt x="37730" y="38388"/>
                  </a:lnTo>
                  <a:lnTo>
                    <a:pt x="38470" y="37606"/>
                  </a:lnTo>
                  <a:lnTo>
                    <a:pt x="39170" y="36783"/>
                  </a:lnTo>
                  <a:lnTo>
                    <a:pt x="39869" y="35961"/>
                  </a:lnTo>
                  <a:lnTo>
                    <a:pt x="40486" y="35096"/>
                  </a:lnTo>
                  <a:lnTo>
                    <a:pt x="41062" y="34191"/>
                  </a:lnTo>
                  <a:lnTo>
                    <a:pt x="41597" y="33245"/>
                  </a:lnTo>
                  <a:lnTo>
                    <a:pt x="42091" y="32299"/>
                  </a:lnTo>
                  <a:lnTo>
                    <a:pt x="42544" y="31311"/>
                  </a:lnTo>
                  <a:lnTo>
                    <a:pt x="42955" y="30324"/>
                  </a:lnTo>
                  <a:lnTo>
                    <a:pt x="43325" y="29295"/>
                  </a:lnTo>
                  <a:lnTo>
                    <a:pt x="43613" y="28266"/>
                  </a:lnTo>
                  <a:lnTo>
                    <a:pt x="43901" y="27197"/>
                  </a:lnTo>
                  <a:lnTo>
                    <a:pt x="44107" y="26127"/>
                  </a:lnTo>
                  <a:lnTo>
                    <a:pt x="44231" y="25057"/>
                  </a:lnTo>
                  <a:lnTo>
                    <a:pt x="44354" y="23987"/>
                  </a:lnTo>
                  <a:lnTo>
                    <a:pt x="44395" y="22877"/>
                  </a:lnTo>
                  <a:lnTo>
                    <a:pt x="44395" y="21766"/>
                  </a:lnTo>
                  <a:lnTo>
                    <a:pt x="44313" y="20655"/>
                  </a:lnTo>
                  <a:lnTo>
                    <a:pt x="44231" y="19544"/>
                  </a:lnTo>
                  <a:lnTo>
                    <a:pt x="44025" y="18433"/>
                  </a:lnTo>
                  <a:lnTo>
                    <a:pt x="43819" y="17322"/>
                  </a:lnTo>
                  <a:lnTo>
                    <a:pt x="43531" y="16211"/>
                  </a:lnTo>
                  <a:lnTo>
                    <a:pt x="43161" y="15100"/>
                  </a:lnTo>
                  <a:lnTo>
                    <a:pt x="42749" y="14030"/>
                  </a:lnTo>
                  <a:lnTo>
                    <a:pt x="42338" y="13002"/>
                  </a:lnTo>
                  <a:lnTo>
                    <a:pt x="41803" y="11973"/>
                  </a:lnTo>
                  <a:lnTo>
                    <a:pt x="41268" y="10986"/>
                  </a:lnTo>
                  <a:lnTo>
                    <a:pt x="40692" y="10081"/>
                  </a:lnTo>
                  <a:lnTo>
                    <a:pt x="40075" y="9175"/>
                  </a:lnTo>
                  <a:lnTo>
                    <a:pt x="39417" y="8311"/>
                  </a:lnTo>
                  <a:lnTo>
                    <a:pt x="38676" y="7488"/>
                  </a:lnTo>
                  <a:lnTo>
                    <a:pt x="37935" y="6666"/>
                  </a:lnTo>
                  <a:lnTo>
                    <a:pt x="37154" y="5925"/>
                  </a:lnTo>
                  <a:lnTo>
                    <a:pt x="36372" y="5226"/>
                  </a:lnTo>
                  <a:lnTo>
                    <a:pt x="35508" y="4526"/>
                  </a:lnTo>
                  <a:lnTo>
                    <a:pt x="34644" y="3909"/>
                  </a:lnTo>
                  <a:lnTo>
                    <a:pt x="33739" y="3333"/>
                  </a:lnTo>
                  <a:lnTo>
                    <a:pt x="32792" y="2798"/>
                  </a:lnTo>
                  <a:lnTo>
                    <a:pt x="31846" y="2304"/>
                  </a:lnTo>
                  <a:lnTo>
                    <a:pt x="30859" y="1852"/>
                  </a:lnTo>
                  <a:lnTo>
                    <a:pt x="29871" y="1440"/>
                  </a:lnTo>
                  <a:lnTo>
                    <a:pt x="28842" y="1070"/>
                  </a:lnTo>
                  <a:lnTo>
                    <a:pt x="27814" y="782"/>
                  </a:lnTo>
                  <a:lnTo>
                    <a:pt x="26785" y="494"/>
                  </a:lnTo>
                  <a:lnTo>
                    <a:pt x="25715" y="288"/>
                  </a:lnTo>
                  <a:lnTo>
                    <a:pt x="24605" y="165"/>
                  </a:lnTo>
                  <a:lnTo>
                    <a:pt x="23535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058;p64">
              <a:extLst>
                <a:ext uri="{FF2B5EF4-FFF2-40B4-BE49-F238E27FC236}">
                  <a16:creationId xmlns:a16="http://schemas.microsoft.com/office/drawing/2014/main" id="{0EC68D7C-4E6C-4A44-99D4-2BAC8E3CB54E}"/>
                </a:ext>
              </a:extLst>
            </p:cNvPr>
            <p:cNvSpPr/>
            <p:nvPr/>
          </p:nvSpPr>
          <p:spPr>
            <a:xfrm>
              <a:off x="3169675" y="1390675"/>
              <a:ext cx="785875" cy="284950"/>
            </a:xfrm>
            <a:custGeom>
              <a:avLst/>
              <a:gdLst/>
              <a:ahLst/>
              <a:cxnLst/>
              <a:rect l="l" t="t" r="r" b="b"/>
              <a:pathLst>
                <a:path w="31435" h="11398" extrusionOk="0">
                  <a:moveTo>
                    <a:pt x="124" y="0"/>
                  </a:moveTo>
                  <a:lnTo>
                    <a:pt x="42" y="1029"/>
                  </a:lnTo>
                  <a:lnTo>
                    <a:pt x="0" y="2058"/>
                  </a:lnTo>
                  <a:lnTo>
                    <a:pt x="42" y="3127"/>
                  </a:lnTo>
                  <a:lnTo>
                    <a:pt x="83" y="4156"/>
                  </a:lnTo>
                  <a:lnTo>
                    <a:pt x="206" y="5226"/>
                  </a:lnTo>
                  <a:lnTo>
                    <a:pt x="371" y="6295"/>
                  </a:lnTo>
                  <a:lnTo>
                    <a:pt x="618" y="7365"/>
                  </a:lnTo>
                  <a:lnTo>
                    <a:pt x="906" y="8394"/>
                  </a:lnTo>
                  <a:lnTo>
                    <a:pt x="1111" y="9176"/>
                  </a:lnTo>
                  <a:lnTo>
                    <a:pt x="1399" y="9916"/>
                  </a:lnTo>
                  <a:lnTo>
                    <a:pt x="1687" y="10657"/>
                  </a:lnTo>
                  <a:lnTo>
                    <a:pt x="1975" y="11397"/>
                  </a:lnTo>
                  <a:lnTo>
                    <a:pt x="2305" y="11109"/>
                  </a:lnTo>
                  <a:lnTo>
                    <a:pt x="2551" y="10780"/>
                  </a:lnTo>
                  <a:lnTo>
                    <a:pt x="3086" y="10081"/>
                  </a:lnTo>
                  <a:lnTo>
                    <a:pt x="3333" y="9710"/>
                  </a:lnTo>
                  <a:lnTo>
                    <a:pt x="3621" y="9422"/>
                  </a:lnTo>
                  <a:lnTo>
                    <a:pt x="3950" y="9176"/>
                  </a:lnTo>
                  <a:lnTo>
                    <a:pt x="4321" y="8970"/>
                  </a:lnTo>
                  <a:lnTo>
                    <a:pt x="4732" y="8888"/>
                  </a:lnTo>
                  <a:lnTo>
                    <a:pt x="5185" y="8846"/>
                  </a:lnTo>
                  <a:lnTo>
                    <a:pt x="5596" y="8888"/>
                  </a:lnTo>
                  <a:lnTo>
                    <a:pt x="6008" y="8970"/>
                  </a:lnTo>
                  <a:lnTo>
                    <a:pt x="7653" y="9299"/>
                  </a:lnTo>
                  <a:lnTo>
                    <a:pt x="9217" y="9710"/>
                  </a:lnTo>
                  <a:lnTo>
                    <a:pt x="11439" y="10451"/>
                  </a:lnTo>
                  <a:lnTo>
                    <a:pt x="12550" y="10780"/>
                  </a:lnTo>
                  <a:lnTo>
                    <a:pt x="13126" y="10904"/>
                  </a:lnTo>
                  <a:lnTo>
                    <a:pt x="13702" y="10986"/>
                  </a:lnTo>
                  <a:lnTo>
                    <a:pt x="14648" y="11109"/>
                  </a:lnTo>
                  <a:lnTo>
                    <a:pt x="15594" y="11150"/>
                  </a:lnTo>
                  <a:lnTo>
                    <a:pt x="16541" y="11192"/>
                  </a:lnTo>
                  <a:lnTo>
                    <a:pt x="17487" y="11150"/>
                  </a:lnTo>
                  <a:lnTo>
                    <a:pt x="18968" y="11109"/>
                  </a:lnTo>
                  <a:lnTo>
                    <a:pt x="20490" y="11068"/>
                  </a:lnTo>
                  <a:lnTo>
                    <a:pt x="21972" y="10945"/>
                  </a:lnTo>
                  <a:lnTo>
                    <a:pt x="23453" y="10780"/>
                  </a:lnTo>
                  <a:lnTo>
                    <a:pt x="24194" y="10657"/>
                  </a:lnTo>
                  <a:lnTo>
                    <a:pt x="24934" y="10533"/>
                  </a:lnTo>
                  <a:lnTo>
                    <a:pt x="25634" y="10369"/>
                  </a:lnTo>
                  <a:lnTo>
                    <a:pt x="26333" y="10163"/>
                  </a:lnTo>
                  <a:lnTo>
                    <a:pt x="27033" y="9957"/>
                  </a:lnTo>
                  <a:lnTo>
                    <a:pt x="27732" y="9669"/>
                  </a:lnTo>
                  <a:lnTo>
                    <a:pt x="28390" y="9381"/>
                  </a:lnTo>
                  <a:lnTo>
                    <a:pt x="29090" y="9052"/>
                  </a:lnTo>
                  <a:lnTo>
                    <a:pt x="29625" y="8723"/>
                  </a:lnTo>
                  <a:lnTo>
                    <a:pt x="30159" y="8312"/>
                  </a:lnTo>
                  <a:lnTo>
                    <a:pt x="30406" y="8106"/>
                  </a:lnTo>
                  <a:lnTo>
                    <a:pt x="30653" y="7859"/>
                  </a:lnTo>
                  <a:lnTo>
                    <a:pt x="30859" y="7612"/>
                  </a:lnTo>
                  <a:lnTo>
                    <a:pt x="31024" y="7365"/>
                  </a:lnTo>
                  <a:lnTo>
                    <a:pt x="31188" y="7077"/>
                  </a:lnTo>
                  <a:lnTo>
                    <a:pt x="31312" y="6748"/>
                  </a:lnTo>
                  <a:lnTo>
                    <a:pt x="31394" y="6419"/>
                  </a:lnTo>
                  <a:lnTo>
                    <a:pt x="31435" y="6090"/>
                  </a:lnTo>
                  <a:lnTo>
                    <a:pt x="31435" y="5761"/>
                  </a:lnTo>
                  <a:lnTo>
                    <a:pt x="31394" y="5473"/>
                  </a:lnTo>
                  <a:lnTo>
                    <a:pt x="31270" y="5143"/>
                  </a:lnTo>
                  <a:lnTo>
                    <a:pt x="31147" y="4855"/>
                  </a:lnTo>
                  <a:lnTo>
                    <a:pt x="30159" y="5102"/>
                  </a:lnTo>
                  <a:lnTo>
                    <a:pt x="29213" y="5308"/>
                  </a:lnTo>
                  <a:lnTo>
                    <a:pt x="28226" y="5514"/>
                  </a:lnTo>
                  <a:lnTo>
                    <a:pt x="27238" y="5637"/>
                  </a:lnTo>
                  <a:lnTo>
                    <a:pt x="26292" y="5678"/>
                  </a:lnTo>
                  <a:lnTo>
                    <a:pt x="25798" y="5678"/>
                  </a:lnTo>
                  <a:lnTo>
                    <a:pt x="25304" y="5637"/>
                  </a:lnTo>
                  <a:lnTo>
                    <a:pt x="24852" y="5555"/>
                  </a:lnTo>
                  <a:lnTo>
                    <a:pt x="24358" y="5473"/>
                  </a:lnTo>
                  <a:lnTo>
                    <a:pt x="23906" y="5349"/>
                  </a:lnTo>
                  <a:lnTo>
                    <a:pt x="23453" y="5185"/>
                  </a:lnTo>
                  <a:lnTo>
                    <a:pt x="23000" y="4979"/>
                  </a:lnTo>
                  <a:lnTo>
                    <a:pt x="22589" y="4773"/>
                  </a:lnTo>
                  <a:lnTo>
                    <a:pt x="21807" y="4279"/>
                  </a:lnTo>
                  <a:lnTo>
                    <a:pt x="20984" y="3703"/>
                  </a:lnTo>
                  <a:lnTo>
                    <a:pt x="20244" y="3127"/>
                  </a:lnTo>
                  <a:lnTo>
                    <a:pt x="19421" y="2634"/>
                  </a:lnTo>
                  <a:lnTo>
                    <a:pt x="19050" y="2387"/>
                  </a:lnTo>
                  <a:lnTo>
                    <a:pt x="18639" y="2140"/>
                  </a:lnTo>
                  <a:lnTo>
                    <a:pt x="18186" y="1975"/>
                  </a:lnTo>
                  <a:lnTo>
                    <a:pt x="17775" y="1811"/>
                  </a:lnTo>
                  <a:lnTo>
                    <a:pt x="17322" y="1687"/>
                  </a:lnTo>
                  <a:lnTo>
                    <a:pt x="16870" y="1646"/>
                  </a:lnTo>
                  <a:lnTo>
                    <a:pt x="16253" y="1605"/>
                  </a:lnTo>
                  <a:lnTo>
                    <a:pt x="15635" y="1646"/>
                  </a:lnTo>
                  <a:lnTo>
                    <a:pt x="15059" y="1770"/>
                  </a:lnTo>
                  <a:lnTo>
                    <a:pt x="14442" y="1934"/>
                  </a:lnTo>
                  <a:lnTo>
                    <a:pt x="13249" y="2304"/>
                  </a:lnTo>
                  <a:lnTo>
                    <a:pt x="12632" y="2510"/>
                  </a:lnTo>
                  <a:lnTo>
                    <a:pt x="12056" y="2675"/>
                  </a:lnTo>
                  <a:lnTo>
                    <a:pt x="11521" y="2798"/>
                  </a:lnTo>
                  <a:lnTo>
                    <a:pt x="11027" y="2880"/>
                  </a:lnTo>
                  <a:lnTo>
                    <a:pt x="10492" y="2922"/>
                  </a:lnTo>
                  <a:lnTo>
                    <a:pt x="9957" y="2963"/>
                  </a:lnTo>
                  <a:lnTo>
                    <a:pt x="9464" y="3004"/>
                  </a:lnTo>
                  <a:lnTo>
                    <a:pt x="8929" y="3004"/>
                  </a:lnTo>
                  <a:lnTo>
                    <a:pt x="7859" y="2880"/>
                  </a:lnTo>
                  <a:lnTo>
                    <a:pt x="6830" y="2716"/>
                  </a:lnTo>
                  <a:lnTo>
                    <a:pt x="5843" y="2428"/>
                  </a:lnTo>
                  <a:lnTo>
                    <a:pt x="4856" y="2058"/>
                  </a:lnTo>
                  <a:lnTo>
                    <a:pt x="3868" y="1605"/>
                  </a:lnTo>
                  <a:lnTo>
                    <a:pt x="2387" y="741"/>
                  </a:lnTo>
                  <a:lnTo>
                    <a:pt x="1605" y="371"/>
                  </a:lnTo>
                  <a:lnTo>
                    <a:pt x="1235" y="206"/>
                  </a:lnTo>
                  <a:lnTo>
                    <a:pt x="823" y="83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395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0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19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6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5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75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3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83951E-6 L 0.08368 -0.05185 " pathEditMode="relative" rAng="0" ptsTypes="AA">
                                      <p:cBhvr>
                                        <p:cTn id="35" dur="42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59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4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4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05556E-6 -3.08642E-6 L 0.05018 -0.0287 " pathEditMode="relative" rAng="0" ptsTypes="AA">
                                      <p:cBhvr>
                                        <p:cTn id="43" dur="42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5" dur="3750" fill="hold"/>
                                        <p:tgtEl>
                                          <p:spTgt spid="219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-1.35802E-6 L 0.16771 -0.10309 " pathEditMode="relative" rAng="0" ptsTypes="AA">
                                      <p:cBhvr>
                                        <p:cTn id="47" dur="4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9" dur="3750" fill="hold"/>
                                        <p:tgtEl>
                                          <p:spTgt spid="146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22222E-6 4.32099E-6 L 0.23889 -0.21698 " pathEditMode="relative" rAng="0" ptsTypes="AA">
                                      <p:cBhvr>
                                        <p:cTn id="51" dur="4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44" y="-1086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3" dur="3750" fill="hold"/>
                                        <p:tgtEl>
                                          <p:spTgt spid="104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09" grpId="1"/>
      <p:bldP spid="144" grpId="0"/>
      <p:bldP spid="144" grpId="1"/>
      <p:bldP spid="145" grpId="0"/>
      <p:bldP spid="14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Венера">
            <a:extLst>
              <a:ext uri="{FF2B5EF4-FFF2-40B4-BE49-F238E27FC236}">
                <a16:creationId xmlns:a16="http://schemas.microsoft.com/office/drawing/2014/main" id="{48B6ECEB-2972-45BB-AA6F-37A9AE5AD14C}"/>
              </a:ext>
            </a:extLst>
          </p:cNvPr>
          <p:cNvGrpSpPr/>
          <p:nvPr/>
        </p:nvGrpSpPr>
        <p:grpSpPr>
          <a:xfrm>
            <a:off x="3962668" y="1889294"/>
            <a:ext cx="245751" cy="246205"/>
            <a:chOff x="6260675" y="2436775"/>
            <a:chExt cx="1121200" cy="1123275"/>
          </a:xfrm>
        </p:grpSpPr>
        <p:sp>
          <p:nvSpPr>
            <p:cNvPr id="220" name="Google Shape;1457;p55">
              <a:extLst>
                <a:ext uri="{FF2B5EF4-FFF2-40B4-BE49-F238E27FC236}">
                  <a16:creationId xmlns:a16="http://schemas.microsoft.com/office/drawing/2014/main" id="{56AC2C23-900E-412E-A1B2-3AEFEB4CDFD0}"/>
                </a:ext>
              </a:extLst>
            </p:cNvPr>
            <p:cNvSpPr/>
            <p:nvPr/>
          </p:nvSpPr>
          <p:spPr>
            <a:xfrm>
              <a:off x="6312100" y="2436775"/>
              <a:ext cx="1069775" cy="685075"/>
            </a:xfrm>
            <a:custGeom>
              <a:avLst/>
              <a:gdLst/>
              <a:ahLst/>
              <a:cxnLst/>
              <a:rect l="l" t="t" r="r" b="b"/>
              <a:pathLst>
                <a:path w="42791" h="27403" extrusionOk="0">
                  <a:moveTo>
                    <a:pt x="4197" y="6913"/>
                  </a:moveTo>
                  <a:lnTo>
                    <a:pt x="3580" y="7571"/>
                  </a:lnTo>
                  <a:lnTo>
                    <a:pt x="2963" y="8270"/>
                  </a:lnTo>
                  <a:lnTo>
                    <a:pt x="2387" y="9011"/>
                  </a:lnTo>
                  <a:lnTo>
                    <a:pt x="1852" y="9793"/>
                  </a:lnTo>
                  <a:lnTo>
                    <a:pt x="2387" y="9052"/>
                  </a:lnTo>
                  <a:lnTo>
                    <a:pt x="2963" y="8312"/>
                  </a:lnTo>
                  <a:lnTo>
                    <a:pt x="3580" y="7612"/>
                  </a:lnTo>
                  <a:lnTo>
                    <a:pt x="4197" y="6913"/>
                  </a:lnTo>
                  <a:close/>
                  <a:moveTo>
                    <a:pt x="1358" y="10575"/>
                  </a:moveTo>
                  <a:lnTo>
                    <a:pt x="865" y="11356"/>
                  </a:lnTo>
                  <a:lnTo>
                    <a:pt x="412" y="12179"/>
                  </a:lnTo>
                  <a:lnTo>
                    <a:pt x="1" y="13043"/>
                  </a:lnTo>
                  <a:lnTo>
                    <a:pt x="412" y="12220"/>
                  </a:lnTo>
                  <a:lnTo>
                    <a:pt x="865" y="11397"/>
                  </a:lnTo>
                  <a:lnTo>
                    <a:pt x="1358" y="10575"/>
                  </a:lnTo>
                  <a:close/>
                  <a:moveTo>
                    <a:pt x="20367" y="0"/>
                  </a:moveTo>
                  <a:lnTo>
                    <a:pt x="19380" y="42"/>
                  </a:lnTo>
                  <a:lnTo>
                    <a:pt x="18392" y="83"/>
                  </a:lnTo>
                  <a:lnTo>
                    <a:pt x="17405" y="206"/>
                  </a:lnTo>
                  <a:lnTo>
                    <a:pt x="16458" y="330"/>
                  </a:lnTo>
                  <a:lnTo>
                    <a:pt x="15512" y="535"/>
                  </a:lnTo>
                  <a:lnTo>
                    <a:pt x="14566" y="782"/>
                  </a:lnTo>
                  <a:lnTo>
                    <a:pt x="13661" y="1029"/>
                  </a:lnTo>
                  <a:lnTo>
                    <a:pt x="12755" y="1317"/>
                  </a:lnTo>
                  <a:lnTo>
                    <a:pt x="11850" y="1687"/>
                  </a:lnTo>
                  <a:lnTo>
                    <a:pt x="10986" y="2058"/>
                  </a:lnTo>
                  <a:lnTo>
                    <a:pt x="10163" y="2469"/>
                  </a:lnTo>
                  <a:lnTo>
                    <a:pt x="9340" y="2922"/>
                  </a:lnTo>
                  <a:lnTo>
                    <a:pt x="8517" y="3374"/>
                  </a:lnTo>
                  <a:lnTo>
                    <a:pt x="7736" y="3909"/>
                  </a:lnTo>
                  <a:lnTo>
                    <a:pt x="6995" y="4444"/>
                  </a:lnTo>
                  <a:lnTo>
                    <a:pt x="6255" y="5020"/>
                  </a:lnTo>
                  <a:lnTo>
                    <a:pt x="5555" y="5596"/>
                  </a:lnTo>
                  <a:lnTo>
                    <a:pt x="4856" y="6254"/>
                  </a:lnTo>
                  <a:lnTo>
                    <a:pt x="4197" y="6913"/>
                  </a:lnTo>
                  <a:lnTo>
                    <a:pt x="4856" y="6295"/>
                  </a:lnTo>
                  <a:lnTo>
                    <a:pt x="5555" y="5637"/>
                  </a:lnTo>
                  <a:lnTo>
                    <a:pt x="6255" y="5061"/>
                  </a:lnTo>
                  <a:lnTo>
                    <a:pt x="6995" y="4485"/>
                  </a:lnTo>
                  <a:lnTo>
                    <a:pt x="7736" y="3950"/>
                  </a:lnTo>
                  <a:lnTo>
                    <a:pt x="8517" y="3457"/>
                  </a:lnTo>
                  <a:lnTo>
                    <a:pt x="9340" y="2963"/>
                  </a:lnTo>
                  <a:lnTo>
                    <a:pt x="10163" y="2510"/>
                  </a:lnTo>
                  <a:lnTo>
                    <a:pt x="10986" y="2099"/>
                  </a:lnTo>
                  <a:lnTo>
                    <a:pt x="11850" y="1728"/>
                  </a:lnTo>
                  <a:lnTo>
                    <a:pt x="12755" y="1399"/>
                  </a:lnTo>
                  <a:lnTo>
                    <a:pt x="13661" y="1111"/>
                  </a:lnTo>
                  <a:lnTo>
                    <a:pt x="14566" y="823"/>
                  </a:lnTo>
                  <a:lnTo>
                    <a:pt x="15512" y="618"/>
                  </a:lnTo>
                  <a:lnTo>
                    <a:pt x="16458" y="412"/>
                  </a:lnTo>
                  <a:lnTo>
                    <a:pt x="17405" y="288"/>
                  </a:lnTo>
                  <a:lnTo>
                    <a:pt x="18351" y="165"/>
                  </a:lnTo>
                  <a:lnTo>
                    <a:pt x="19339" y="83"/>
                  </a:lnTo>
                  <a:lnTo>
                    <a:pt x="20367" y="83"/>
                  </a:lnTo>
                  <a:lnTo>
                    <a:pt x="21643" y="124"/>
                  </a:lnTo>
                  <a:lnTo>
                    <a:pt x="22918" y="206"/>
                  </a:lnTo>
                  <a:lnTo>
                    <a:pt x="24152" y="412"/>
                  </a:lnTo>
                  <a:lnTo>
                    <a:pt x="25387" y="659"/>
                  </a:lnTo>
                  <a:lnTo>
                    <a:pt x="26580" y="988"/>
                  </a:lnTo>
                  <a:lnTo>
                    <a:pt x="27773" y="1358"/>
                  </a:lnTo>
                  <a:lnTo>
                    <a:pt x="28925" y="1811"/>
                  </a:lnTo>
                  <a:lnTo>
                    <a:pt x="30036" y="2304"/>
                  </a:lnTo>
                  <a:lnTo>
                    <a:pt x="30736" y="2634"/>
                  </a:lnTo>
                  <a:lnTo>
                    <a:pt x="31435" y="3045"/>
                  </a:lnTo>
                  <a:lnTo>
                    <a:pt x="32093" y="3415"/>
                  </a:lnTo>
                  <a:lnTo>
                    <a:pt x="32752" y="3827"/>
                  </a:lnTo>
                  <a:lnTo>
                    <a:pt x="33369" y="4279"/>
                  </a:lnTo>
                  <a:lnTo>
                    <a:pt x="34027" y="4732"/>
                  </a:lnTo>
                  <a:lnTo>
                    <a:pt x="34603" y="5226"/>
                  </a:lnTo>
                  <a:lnTo>
                    <a:pt x="35220" y="5719"/>
                  </a:lnTo>
                  <a:lnTo>
                    <a:pt x="35755" y="6254"/>
                  </a:lnTo>
                  <a:lnTo>
                    <a:pt x="36331" y="6789"/>
                  </a:lnTo>
                  <a:lnTo>
                    <a:pt x="36866" y="7365"/>
                  </a:lnTo>
                  <a:lnTo>
                    <a:pt x="37360" y="7941"/>
                  </a:lnTo>
                  <a:lnTo>
                    <a:pt x="37854" y="8517"/>
                  </a:lnTo>
                  <a:lnTo>
                    <a:pt x="38347" y="9134"/>
                  </a:lnTo>
                  <a:lnTo>
                    <a:pt x="38800" y="9752"/>
                  </a:lnTo>
                  <a:lnTo>
                    <a:pt x="39211" y="10410"/>
                  </a:lnTo>
                  <a:lnTo>
                    <a:pt x="39623" y="11068"/>
                  </a:lnTo>
                  <a:lnTo>
                    <a:pt x="40034" y="11768"/>
                  </a:lnTo>
                  <a:lnTo>
                    <a:pt x="40405" y="12426"/>
                  </a:lnTo>
                  <a:lnTo>
                    <a:pt x="40734" y="13167"/>
                  </a:lnTo>
                  <a:lnTo>
                    <a:pt x="41063" y="13866"/>
                  </a:lnTo>
                  <a:lnTo>
                    <a:pt x="41351" y="14607"/>
                  </a:lnTo>
                  <a:lnTo>
                    <a:pt x="41598" y="15347"/>
                  </a:lnTo>
                  <a:lnTo>
                    <a:pt x="41845" y="16088"/>
                  </a:lnTo>
                  <a:lnTo>
                    <a:pt x="42050" y="16870"/>
                  </a:lnTo>
                  <a:lnTo>
                    <a:pt x="42256" y="17651"/>
                  </a:lnTo>
                  <a:lnTo>
                    <a:pt x="42421" y="18433"/>
                  </a:lnTo>
                  <a:lnTo>
                    <a:pt x="42544" y="19215"/>
                  </a:lnTo>
                  <a:lnTo>
                    <a:pt x="42626" y="20038"/>
                  </a:lnTo>
                  <a:lnTo>
                    <a:pt x="42709" y="20861"/>
                  </a:lnTo>
                  <a:lnTo>
                    <a:pt x="42750" y="21684"/>
                  </a:lnTo>
                  <a:lnTo>
                    <a:pt x="42789" y="22474"/>
                  </a:lnTo>
                  <a:lnTo>
                    <a:pt x="42791" y="22424"/>
                  </a:lnTo>
                  <a:lnTo>
                    <a:pt x="42750" y="21272"/>
                  </a:lnTo>
                  <a:lnTo>
                    <a:pt x="42668" y="20120"/>
                  </a:lnTo>
                  <a:lnTo>
                    <a:pt x="42544" y="19009"/>
                  </a:lnTo>
                  <a:lnTo>
                    <a:pt x="42338" y="17898"/>
                  </a:lnTo>
                  <a:lnTo>
                    <a:pt x="42092" y="16829"/>
                  </a:lnTo>
                  <a:lnTo>
                    <a:pt x="41762" y="15759"/>
                  </a:lnTo>
                  <a:lnTo>
                    <a:pt x="41433" y="14730"/>
                  </a:lnTo>
                  <a:lnTo>
                    <a:pt x="41022" y="13702"/>
                  </a:lnTo>
                  <a:lnTo>
                    <a:pt x="40569" y="12714"/>
                  </a:lnTo>
                  <a:lnTo>
                    <a:pt x="40075" y="11727"/>
                  </a:lnTo>
                  <a:lnTo>
                    <a:pt x="39541" y="10821"/>
                  </a:lnTo>
                  <a:lnTo>
                    <a:pt x="38965" y="9875"/>
                  </a:lnTo>
                  <a:lnTo>
                    <a:pt x="38347" y="9011"/>
                  </a:lnTo>
                  <a:lnTo>
                    <a:pt x="37689" y="8147"/>
                  </a:lnTo>
                  <a:lnTo>
                    <a:pt x="36948" y="7365"/>
                  </a:lnTo>
                  <a:lnTo>
                    <a:pt x="36208" y="6583"/>
                  </a:lnTo>
                  <a:lnTo>
                    <a:pt x="35426" y="5843"/>
                  </a:lnTo>
                  <a:lnTo>
                    <a:pt x="34644" y="5143"/>
                  </a:lnTo>
                  <a:lnTo>
                    <a:pt x="33780" y="4444"/>
                  </a:lnTo>
                  <a:lnTo>
                    <a:pt x="32916" y="3827"/>
                  </a:lnTo>
                  <a:lnTo>
                    <a:pt x="32011" y="3251"/>
                  </a:lnTo>
                  <a:lnTo>
                    <a:pt x="31065" y="2716"/>
                  </a:lnTo>
                  <a:lnTo>
                    <a:pt x="30077" y="2222"/>
                  </a:lnTo>
                  <a:lnTo>
                    <a:pt x="29090" y="1770"/>
                  </a:lnTo>
                  <a:lnTo>
                    <a:pt x="28061" y="1358"/>
                  </a:lnTo>
                  <a:lnTo>
                    <a:pt x="27033" y="1029"/>
                  </a:lnTo>
                  <a:lnTo>
                    <a:pt x="25963" y="700"/>
                  </a:lnTo>
                  <a:lnTo>
                    <a:pt x="24893" y="453"/>
                  </a:lnTo>
                  <a:lnTo>
                    <a:pt x="23782" y="247"/>
                  </a:lnTo>
                  <a:lnTo>
                    <a:pt x="22671" y="124"/>
                  </a:lnTo>
                  <a:lnTo>
                    <a:pt x="21519" y="42"/>
                  </a:lnTo>
                  <a:lnTo>
                    <a:pt x="20367" y="0"/>
                  </a:lnTo>
                  <a:close/>
                  <a:moveTo>
                    <a:pt x="42789" y="22474"/>
                  </a:moveTo>
                  <a:lnTo>
                    <a:pt x="42750" y="23700"/>
                  </a:lnTo>
                  <a:lnTo>
                    <a:pt x="42742" y="23823"/>
                  </a:lnTo>
                  <a:lnTo>
                    <a:pt x="42750" y="23741"/>
                  </a:lnTo>
                  <a:lnTo>
                    <a:pt x="42791" y="22506"/>
                  </a:lnTo>
                  <a:lnTo>
                    <a:pt x="42789" y="22474"/>
                  </a:lnTo>
                  <a:close/>
                  <a:moveTo>
                    <a:pt x="42742" y="23823"/>
                  </a:moveTo>
                  <a:lnTo>
                    <a:pt x="42742" y="23823"/>
                  </a:lnTo>
                  <a:lnTo>
                    <a:pt x="42742" y="23823"/>
                  </a:lnTo>
                  <a:close/>
                  <a:moveTo>
                    <a:pt x="42742" y="23823"/>
                  </a:moveTo>
                  <a:lnTo>
                    <a:pt x="42626" y="24975"/>
                  </a:lnTo>
                  <a:lnTo>
                    <a:pt x="42489" y="26004"/>
                  </a:lnTo>
                  <a:lnTo>
                    <a:pt x="42668" y="24934"/>
                  </a:lnTo>
                  <a:lnTo>
                    <a:pt x="42742" y="23823"/>
                  </a:lnTo>
                  <a:close/>
                  <a:moveTo>
                    <a:pt x="42489" y="26004"/>
                  </a:moveTo>
                  <a:lnTo>
                    <a:pt x="42462" y="26168"/>
                  </a:lnTo>
                  <a:lnTo>
                    <a:pt x="42256" y="27403"/>
                  </a:lnTo>
                  <a:lnTo>
                    <a:pt x="42462" y="26209"/>
                  </a:lnTo>
                  <a:lnTo>
                    <a:pt x="42489" y="26004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458;p55">
              <a:extLst>
                <a:ext uri="{FF2B5EF4-FFF2-40B4-BE49-F238E27FC236}">
                  <a16:creationId xmlns:a16="http://schemas.microsoft.com/office/drawing/2014/main" id="{BC2FFAFF-1280-474A-97BF-5BCBB6D90039}"/>
                </a:ext>
              </a:extLst>
            </p:cNvPr>
            <p:cNvSpPr/>
            <p:nvPr/>
          </p:nvSpPr>
          <p:spPr>
            <a:xfrm>
              <a:off x="6580575" y="3365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1459;p55">
              <a:extLst>
                <a:ext uri="{FF2B5EF4-FFF2-40B4-BE49-F238E27FC236}">
                  <a16:creationId xmlns:a16="http://schemas.microsoft.com/office/drawing/2014/main" id="{CD9AA7AB-0E06-4C5E-9553-AE5863919640}"/>
                </a:ext>
              </a:extLst>
            </p:cNvPr>
            <p:cNvSpPr/>
            <p:nvPr/>
          </p:nvSpPr>
          <p:spPr>
            <a:xfrm>
              <a:off x="6589825" y="33645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1460;p55">
              <a:extLst>
                <a:ext uri="{FF2B5EF4-FFF2-40B4-BE49-F238E27FC236}">
                  <a16:creationId xmlns:a16="http://schemas.microsoft.com/office/drawing/2014/main" id="{9DE9A33A-26DD-4DE2-B49D-7D887FDB8F0C}"/>
                </a:ext>
              </a:extLst>
            </p:cNvPr>
            <p:cNvSpPr/>
            <p:nvPr/>
          </p:nvSpPr>
          <p:spPr>
            <a:xfrm>
              <a:off x="6568225" y="336457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247" y="42"/>
                  </a:lnTo>
                  <a:lnTo>
                    <a:pt x="494" y="42"/>
                  </a:lnTo>
                  <a:lnTo>
                    <a:pt x="494" y="42"/>
                  </a:lnTo>
                  <a:lnTo>
                    <a:pt x="247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1461;p55">
              <a:extLst>
                <a:ext uri="{FF2B5EF4-FFF2-40B4-BE49-F238E27FC236}">
                  <a16:creationId xmlns:a16="http://schemas.microsoft.com/office/drawing/2014/main" id="{A95EF79C-4A2C-41D4-9689-1674B361C371}"/>
                </a:ext>
              </a:extLst>
            </p:cNvPr>
            <p:cNvSpPr/>
            <p:nvPr/>
          </p:nvSpPr>
          <p:spPr>
            <a:xfrm>
              <a:off x="6786300" y="33532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1462;p55">
              <a:extLst>
                <a:ext uri="{FF2B5EF4-FFF2-40B4-BE49-F238E27FC236}">
                  <a16:creationId xmlns:a16="http://schemas.microsoft.com/office/drawing/2014/main" id="{5BB86059-0167-46EF-B527-F1C09B54963E}"/>
                </a:ext>
              </a:extLst>
            </p:cNvPr>
            <p:cNvSpPr/>
            <p:nvPr/>
          </p:nvSpPr>
          <p:spPr>
            <a:xfrm>
              <a:off x="6812000" y="3344000"/>
              <a:ext cx="1050" cy="1075"/>
            </a:xfrm>
            <a:custGeom>
              <a:avLst/>
              <a:gdLst/>
              <a:ahLst/>
              <a:cxnLst/>
              <a:rect l="l" t="t" r="r" b="b"/>
              <a:pathLst>
                <a:path w="42" h="43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463;p55">
              <a:extLst>
                <a:ext uri="{FF2B5EF4-FFF2-40B4-BE49-F238E27FC236}">
                  <a16:creationId xmlns:a16="http://schemas.microsoft.com/office/drawing/2014/main" id="{A1BE9870-5095-4534-9D3A-8DF1E263122C}"/>
                </a:ext>
              </a:extLst>
            </p:cNvPr>
            <p:cNvSpPr/>
            <p:nvPr/>
          </p:nvSpPr>
          <p:spPr>
            <a:xfrm>
              <a:off x="6928250" y="33409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464;p55">
              <a:extLst>
                <a:ext uri="{FF2B5EF4-FFF2-40B4-BE49-F238E27FC236}">
                  <a16:creationId xmlns:a16="http://schemas.microsoft.com/office/drawing/2014/main" id="{EEB8D6A4-6B45-47A0-8846-C46129AC1465}"/>
                </a:ext>
              </a:extLst>
            </p:cNvPr>
            <p:cNvSpPr/>
            <p:nvPr/>
          </p:nvSpPr>
          <p:spPr>
            <a:xfrm>
              <a:off x="6748225" y="3340925"/>
              <a:ext cx="38100" cy="12375"/>
            </a:xfrm>
            <a:custGeom>
              <a:avLst/>
              <a:gdLst/>
              <a:ahLst/>
              <a:cxnLst/>
              <a:rect l="l" t="t" r="r" b="b"/>
              <a:pathLst>
                <a:path w="1524" h="495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371" y="206"/>
                  </a:lnTo>
                  <a:lnTo>
                    <a:pt x="741" y="330"/>
                  </a:lnTo>
                  <a:lnTo>
                    <a:pt x="1153" y="453"/>
                  </a:lnTo>
                  <a:lnTo>
                    <a:pt x="1523" y="494"/>
                  </a:lnTo>
                  <a:lnTo>
                    <a:pt x="1523" y="494"/>
                  </a:lnTo>
                  <a:lnTo>
                    <a:pt x="1153" y="453"/>
                  </a:lnTo>
                  <a:lnTo>
                    <a:pt x="741" y="330"/>
                  </a:lnTo>
                  <a:lnTo>
                    <a:pt x="371" y="206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465;p55">
              <a:extLst>
                <a:ext uri="{FF2B5EF4-FFF2-40B4-BE49-F238E27FC236}">
                  <a16:creationId xmlns:a16="http://schemas.microsoft.com/office/drawing/2014/main" id="{91EE2875-B11C-459D-B9BC-EE38AAC89B56}"/>
                </a:ext>
              </a:extLst>
            </p:cNvPr>
            <p:cNvSpPr/>
            <p:nvPr/>
          </p:nvSpPr>
          <p:spPr>
            <a:xfrm>
              <a:off x="6908700" y="3339900"/>
              <a:ext cx="19575" cy="1050"/>
            </a:xfrm>
            <a:custGeom>
              <a:avLst/>
              <a:gdLst/>
              <a:ahLst/>
              <a:cxnLst/>
              <a:rect l="l" t="t" r="r" b="b"/>
              <a:pathLst>
                <a:path w="783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71" y="41"/>
                  </a:lnTo>
                  <a:lnTo>
                    <a:pt x="782" y="41"/>
                  </a:lnTo>
                  <a:lnTo>
                    <a:pt x="782" y="41"/>
                  </a:lnTo>
                  <a:lnTo>
                    <a:pt x="371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1466;p55">
              <a:extLst>
                <a:ext uri="{FF2B5EF4-FFF2-40B4-BE49-F238E27FC236}">
                  <a16:creationId xmlns:a16="http://schemas.microsoft.com/office/drawing/2014/main" id="{6B4B99DC-B61F-4821-B6A3-12FACCFC0B34}"/>
                </a:ext>
              </a:extLst>
            </p:cNvPr>
            <p:cNvSpPr/>
            <p:nvPr/>
          </p:nvSpPr>
          <p:spPr>
            <a:xfrm>
              <a:off x="6828475" y="3329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467;p55">
              <a:extLst>
                <a:ext uri="{FF2B5EF4-FFF2-40B4-BE49-F238E27FC236}">
                  <a16:creationId xmlns:a16="http://schemas.microsoft.com/office/drawing/2014/main" id="{D71406F1-9B22-4E1A-83C7-4771E775D524}"/>
                </a:ext>
              </a:extLst>
            </p:cNvPr>
            <p:cNvSpPr/>
            <p:nvPr/>
          </p:nvSpPr>
          <p:spPr>
            <a:xfrm>
              <a:off x="6840800" y="3326525"/>
              <a:ext cx="12375" cy="1050"/>
            </a:xfrm>
            <a:custGeom>
              <a:avLst/>
              <a:gdLst/>
              <a:ahLst/>
              <a:cxnLst/>
              <a:rect l="l" t="t" r="r" b="b"/>
              <a:pathLst>
                <a:path w="495" h="42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48" y="42"/>
                  </a:lnTo>
                  <a:lnTo>
                    <a:pt x="495" y="42"/>
                  </a:lnTo>
                  <a:lnTo>
                    <a:pt x="495" y="42"/>
                  </a:lnTo>
                  <a:lnTo>
                    <a:pt x="248" y="4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468;p55">
              <a:extLst>
                <a:ext uri="{FF2B5EF4-FFF2-40B4-BE49-F238E27FC236}">
                  <a16:creationId xmlns:a16="http://schemas.microsoft.com/office/drawing/2014/main" id="{006FB919-4A9C-461B-B54F-BADAE530B807}"/>
                </a:ext>
              </a:extLst>
            </p:cNvPr>
            <p:cNvSpPr/>
            <p:nvPr/>
          </p:nvSpPr>
          <p:spPr>
            <a:xfrm>
              <a:off x="6840800" y="3326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1469;p55">
              <a:extLst>
                <a:ext uri="{FF2B5EF4-FFF2-40B4-BE49-F238E27FC236}">
                  <a16:creationId xmlns:a16="http://schemas.microsoft.com/office/drawing/2014/main" id="{8FE2333D-9C5E-4333-9B7E-140330972A89}"/>
                </a:ext>
              </a:extLst>
            </p:cNvPr>
            <p:cNvSpPr/>
            <p:nvPr/>
          </p:nvSpPr>
          <p:spPr>
            <a:xfrm>
              <a:off x="6629950" y="32956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1470;p55">
              <a:extLst>
                <a:ext uri="{FF2B5EF4-FFF2-40B4-BE49-F238E27FC236}">
                  <a16:creationId xmlns:a16="http://schemas.microsoft.com/office/drawing/2014/main" id="{619D450D-890C-492C-99EC-D54C219BBA9A}"/>
                </a:ext>
              </a:extLst>
            </p:cNvPr>
            <p:cNvSpPr/>
            <p:nvPr/>
          </p:nvSpPr>
          <p:spPr>
            <a:xfrm>
              <a:off x="6629950" y="3295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471;p55">
              <a:extLst>
                <a:ext uri="{FF2B5EF4-FFF2-40B4-BE49-F238E27FC236}">
                  <a16:creationId xmlns:a16="http://schemas.microsoft.com/office/drawing/2014/main" id="{2C1B6A3B-50B5-4C58-9963-920309B1AFA9}"/>
                </a:ext>
              </a:extLst>
            </p:cNvPr>
            <p:cNvSpPr/>
            <p:nvPr/>
          </p:nvSpPr>
          <p:spPr>
            <a:xfrm>
              <a:off x="6658750" y="3285375"/>
              <a:ext cx="35000" cy="10325"/>
            </a:xfrm>
            <a:custGeom>
              <a:avLst/>
              <a:gdLst/>
              <a:ahLst/>
              <a:cxnLst/>
              <a:rect l="l" t="t" r="r" b="b"/>
              <a:pathLst>
                <a:path w="1400" h="413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371" y="1"/>
                  </a:lnTo>
                  <a:lnTo>
                    <a:pt x="741" y="83"/>
                  </a:lnTo>
                  <a:lnTo>
                    <a:pt x="1070" y="248"/>
                  </a:lnTo>
                  <a:lnTo>
                    <a:pt x="1399" y="412"/>
                  </a:lnTo>
                  <a:lnTo>
                    <a:pt x="1399" y="412"/>
                  </a:lnTo>
                  <a:lnTo>
                    <a:pt x="1070" y="248"/>
                  </a:lnTo>
                  <a:lnTo>
                    <a:pt x="741" y="83"/>
                  </a:lnTo>
                  <a:lnTo>
                    <a:pt x="371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472;p55">
              <a:extLst>
                <a:ext uri="{FF2B5EF4-FFF2-40B4-BE49-F238E27FC236}">
                  <a16:creationId xmlns:a16="http://schemas.microsoft.com/office/drawing/2014/main" id="{53466521-3AB0-4272-A6CE-AF0118E16047}"/>
                </a:ext>
              </a:extLst>
            </p:cNvPr>
            <p:cNvSpPr/>
            <p:nvPr/>
          </p:nvSpPr>
          <p:spPr>
            <a:xfrm>
              <a:off x="6658750" y="32853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473;p55">
              <a:extLst>
                <a:ext uri="{FF2B5EF4-FFF2-40B4-BE49-F238E27FC236}">
                  <a16:creationId xmlns:a16="http://schemas.microsoft.com/office/drawing/2014/main" id="{CEC9BB46-CD3B-4C51-B53B-3DC7808397A3}"/>
                </a:ext>
              </a:extLst>
            </p:cNvPr>
            <p:cNvSpPr/>
            <p:nvPr/>
          </p:nvSpPr>
          <p:spPr>
            <a:xfrm>
              <a:off x="7069175" y="3256575"/>
              <a:ext cx="0" cy="1050"/>
            </a:xfrm>
            <a:custGeom>
              <a:avLst/>
              <a:gdLst/>
              <a:ahLst/>
              <a:cxnLst/>
              <a:rect l="l" t="t" r="r" b="b"/>
              <a:pathLst>
                <a:path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474;p55">
              <a:extLst>
                <a:ext uri="{FF2B5EF4-FFF2-40B4-BE49-F238E27FC236}">
                  <a16:creationId xmlns:a16="http://schemas.microsoft.com/office/drawing/2014/main" id="{284A0821-A410-41F6-84E0-D26EBC354E6E}"/>
                </a:ext>
              </a:extLst>
            </p:cNvPr>
            <p:cNvSpPr/>
            <p:nvPr/>
          </p:nvSpPr>
          <p:spPr>
            <a:xfrm>
              <a:off x="6326500" y="31681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475;p55">
              <a:extLst>
                <a:ext uri="{FF2B5EF4-FFF2-40B4-BE49-F238E27FC236}">
                  <a16:creationId xmlns:a16="http://schemas.microsoft.com/office/drawing/2014/main" id="{FBB95A0E-117C-4AEF-836C-A4BC234C13EA}"/>
                </a:ext>
              </a:extLst>
            </p:cNvPr>
            <p:cNvSpPr/>
            <p:nvPr/>
          </p:nvSpPr>
          <p:spPr>
            <a:xfrm>
              <a:off x="6301825" y="3162975"/>
              <a:ext cx="23675" cy="5175"/>
            </a:xfrm>
            <a:custGeom>
              <a:avLst/>
              <a:gdLst/>
              <a:ahLst/>
              <a:cxnLst/>
              <a:rect l="l" t="t" r="r" b="b"/>
              <a:pathLst>
                <a:path w="947" h="207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47" y="0"/>
                  </a:lnTo>
                  <a:lnTo>
                    <a:pt x="494" y="42"/>
                  </a:lnTo>
                  <a:lnTo>
                    <a:pt x="741" y="124"/>
                  </a:lnTo>
                  <a:lnTo>
                    <a:pt x="946" y="206"/>
                  </a:lnTo>
                  <a:lnTo>
                    <a:pt x="946" y="206"/>
                  </a:lnTo>
                  <a:lnTo>
                    <a:pt x="741" y="124"/>
                  </a:lnTo>
                  <a:lnTo>
                    <a:pt x="494" y="42"/>
                  </a:lnTo>
                  <a:lnTo>
                    <a:pt x="24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476;p55">
              <a:extLst>
                <a:ext uri="{FF2B5EF4-FFF2-40B4-BE49-F238E27FC236}">
                  <a16:creationId xmlns:a16="http://schemas.microsoft.com/office/drawing/2014/main" id="{D72EF66C-9DB2-43A2-87CC-C0FA704BE735}"/>
                </a:ext>
              </a:extLst>
            </p:cNvPr>
            <p:cNvSpPr/>
            <p:nvPr/>
          </p:nvSpPr>
          <p:spPr>
            <a:xfrm>
              <a:off x="6301825" y="31629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477;p55">
              <a:extLst>
                <a:ext uri="{FF2B5EF4-FFF2-40B4-BE49-F238E27FC236}">
                  <a16:creationId xmlns:a16="http://schemas.microsoft.com/office/drawing/2014/main" id="{8094E94D-754A-4EA0-845D-5A102955AE4C}"/>
                </a:ext>
              </a:extLst>
            </p:cNvPr>
            <p:cNvSpPr/>
            <p:nvPr/>
          </p:nvSpPr>
          <p:spPr>
            <a:xfrm>
              <a:off x="6732800" y="30436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2" y="1"/>
                  </a:moveTo>
                  <a:lnTo>
                    <a:pt x="4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4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478;p55">
              <a:extLst>
                <a:ext uri="{FF2B5EF4-FFF2-40B4-BE49-F238E27FC236}">
                  <a16:creationId xmlns:a16="http://schemas.microsoft.com/office/drawing/2014/main" id="{5B9D27FB-A6EB-4DCD-8CF8-C666E19E3A0F}"/>
                </a:ext>
              </a:extLst>
            </p:cNvPr>
            <p:cNvSpPr/>
            <p:nvPr/>
          </p:nvSpPr>
          <p:spPr>
            <a:xfrm>
              <a:off x="6723550" y="30107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479;p55">
              <a:extLst>
                <a:ext uri="{FF2B5EF4-FFF2-40B4-BE49-F238E27FC236}">
                  <a16:creationId xmlns:a16="http://schemas.microsoft.com/office/drawing/2014/main" id="{88880AA2-6852-42AC-B123-F3EE7C8CA23D}"/>
                </a:ext>
              </a:extLst>
            </p:cNvPr>
            <p:cNvSpPr/>
            <p:nvPr/>
          </p:nvSpPr>
          <p:spPr>
            <a:xfrm>
              <a:off x="6718400" y="3010750"/>
              <a:ext cx="5175" cy="25"/>
            </a:xfrm>
            <a:custGeom>
              <a:avLst/>
              <a:gdLst/>
              <a:ahLst/>
              <a:cxnLst/>
              <a:rect l="l" t="t" r="r" b="b"/>
              <a:pathLst>
                <a:path w="207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480;p55">
              <a:extLst>
                <a:ext uri="{FF2B5EF4-FFF2-40B4-BE49-F238E27FC236}">
                  <a16:creationId xmlns:a16="http://schemas.microsoft.com/office/drawing/2014/main" id="{00FBA13F-CB60-45AE-AC29-7225EA0DA1A8}"/>
                </a:ext>
              </a:extLst>
            </p:cNvPr>
            <p:cNvSpPr/>
            <p:nvPr/>
          </p:nvSpPr>
          <p:spPr>
            <a:xfrm>
              <a:off x="6717375" y="301075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481;p55">
              <a:extLst>
                <a:ext uri="{FF2B5EF4-FFF2-40B4-BE49-F238E27FC236}">
                  <a16:creationId xmlns:a16="http://schemas.microsoft.com/office/drawing/2014/main" id="{85D1DB96-DCFE-4DF7-B83F-293BCAEC32AF}"/>
                </a:ext>
              </a:extLst>
            </p:cNvPr>
            <p:cNvSpPr/>
            <p:nvPr/>
          </p:nvSpPr>
          <p:spPr>
            <a:xfrm>
              <a:off x="6744125" y="30076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482;p55">
              <a:extLst>
                <a:ext uri="{FF2B5EF4-FFF2-40B4-BE49-F238E27FC236}">
                  <a16:creationId xmlns:a16="http://schemas.microsoft.com/office/drawing/2014/main" id="{900707B7-D31F-4B96-A561-5CDFE24FBD1F}"/>
                </a:ext>
              </a:extLst>
            </p:cNvPr>
            <p:cNvSpPr/>
            <p:nvPr/>
          </p:nvSpPr>
          <p:spPr>
            <a:xfrm>
              <a:off x="674412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483;p55">
              <a:extLst>
                <a:ext uri="{FF2B5EF4-FFF2-40B4-BE49-F238E27FC236}">
                  <a16:creationId xmlns:a16="http://schemas.microsoft.com/office/drawing/2014/main" id="{D96E49A0-837E-4FFC-9B6C-3388F6E82BA9}"/>
                </a:ext>
              </a:extLst>
            </p:cNvPr>
            <p:cNvSpPr/>
            <p:nvPr/>
          </p:nvSpPr>
          <p:spPr>
            <a:xfrm>
              <a:off x="6745150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484;p55">
              <a:extLst>
                <a:ext uri="{FF2B5EF4-FFF2-40B4-BE49-F238E27FC236}">
                  <a16:creationId xmlns:a16="http://schemas.microsoft.com/office/drawing/2014/main" id="{A3CC2149-CC72-4925-B487-2A18DAD95E17}"/>
                </a:ext>
              </a:extLst>
            </p:cNvPr>
            <p:cNvSpPr/>
            <p:nvPr/>
          </p:nvSpPr>
          <p:spPr>
            <a:xfrm>
              <a:off x="6746175" y="3006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485;p55">
              <a:extLst>
                <a:ext uri="{FF2B5EF4-FFF2-40B4-BE49-F238E27FC236}">
                  <a16:creationId xmlns:a16="http://schemas.microsoft.com/office/drawing/2014/main" id="{5542E96C-4EEE-44DA-8F8E-9C0EB0DB9421}"/>
                </a:ext>
              </a:extLst>
            </p:cNvPr>
            <p:cNvSpPr/>
            <p:nvPr/>
          </p:nvSpPr>
          <p:spPr>
            <a:xfrm>
              <a:off x="6625825" y="2977825"/>
              <a:ext cx="107000" cy="65850"/>
            </a:xfrm>
            <a:custGeom>
              <a:avLst/>
              <a:gdLst/>
              <a:ahLst/>
              <a:cxnLst/>
              <a:rect l="l" t="t" r="r" b="b"/>
              <a:pathLst>
                <a:path w="4280" h="2634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30" y="576"/>
                  </a:lnTo>
                  <a:lnTo>
                    <a:pt x="659" y="1152"/>
                  </a:lnTo>
                  <a:lnTo>
                    <a:pt x="865" y="1399"/>
                  </a:lnTo>
                  <a:lnTo>
                    <a:pt x="1112" y="1646"/>
                  </a:lnTo>
                  <a:lnTo>
                    <a:pt x="1317" y="1852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852" y="2181"/>
                  </a:lnTo>
                  <a:lnTo>
                    <a:pt x="2099" y="2305"/>
                  </a:lnTo>
                  <a:lnTo>
                    <a:pt x="2634" y="2469"/>
                  </a:lnTo>
                  <a:lnTo>
                    <a:pt x="3210" y="2593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4280" y="2634"/>
                  </a:lnTo>
                  <a:lnTo>
                    <a:pt x="4280" y="2634"/>
                  </a:lnTo>
                  <a:lnTo>
                    <a:pt x="3786" y="2634"/>
                  </a:lnTo>
                  <a:lnTo>
                    <a:pt x="3786" y="2634"/>
                  </a:lnTo>
                  <a:lnTo>
                    <a:pt x="3210" y="2593"/>
                  </a:lnTo>
                  <a:lnTo>
                    <a:pt x="2634" y="2469"/>
                  </a:lnTo>
                  <a:lnTo>
                    <a:pt x="2099" y="2305"/>
                  </a:lnTo>
                  <a:lnTo>
                    <a:pt x="1852" y="2181"/>
                  </a:lnTo>
                  <a:lnTo>
                    <a:pt x="1605" y="2058"/>
                  </a:lnTo>
                  <a:lnTo>
                    <a:pt x="1605" y="2058"/>
                  </a:lnTo>
                  <a:lnTo>
                    <a:pt x="1317" y="1852"/>
                  </a:lnTo>
                  <a:lnTo>
                    <a:pt x="1112" y="1646"/>
                  </a:lnTo>
                  <a:lnTo>
                    <a:pt x="865" y="1399"/>
                  </a:lnTo>
                  <a:lnTo>
                    <a:pt x="659" y="1152"/>
                  </a:lnTo>
                  <a:lnTo>
                    <a:pt x="330" y="576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486;p55">
              <a:extLst>
                <a:ext uri="{FF2B5EF4-FFF2-40B4-BE49-F238E27FC236}">
                  <a16:creationId xmlns:a16="http://schemas.microsoft.com/office/drawing/2014/main" id="{06B0A5A5-8DE4-48DA-BCF0-66936A633240}"/>
                </a:ext>
              </a:extLst>
            </p:cNvPr>
            <p:cNvSpPr/>
            <p:nvPr/>
          </p:nvSpPr>
          <p:spPr>
            <a:xfrm>
              <a:off x="6625825" y="29768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487;p55">
              <a:extLst>
                <a:ext uri="{FF2B5EF4-FFF2-40B4-BE49-F238E27FC236}">
                  <a16:creationId xmlns:a16="http://schemas.microsoft.com/office/drawing/2014/main" id="{B53EFF62-57E1-4A1A-AC8C-32DA078C899B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488;p55">
              <a:extLst>
                <a:ext uri="{FF2B5EF4-FFF2-40B4-BE49-F238E27FC236}">
                  <a16:creationId xmlns:a16="http://schemas.microsoft.com/office/drawing/2014/main" id="{FE2C6DD5-B449-45F5-AEAF-B567CDE781CF}"/>
                </a:ext>
              </a:extLst>
            </p:cNvPr>
            <p:cNvSpPr/>
            <p:nvPr/>
          </p:nvSpPr>
          <p:spPr>
            <a:xfrm>
              <a:off x="6634050" y="2937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489;p55">
              <a:extLst>
                <a:ext uri="{FF2B5EF4-FFF2-40B4-BE49-F238E27FC236}">
                  <a16:creationId xmlns:a16="http://schemas.microsoft.com/office/drawing/2014/main" id="{7A2689BE-1AB6-4C16-AA6E-7454016DD535}"/>
                </a:ext>
              </a:extLst>
            </p:cNvPr>
            <p:cNvSpPr/>
            <p:nvPr/>
          </p:nvSpPr>
          <p:spPr>
            <a:xfrm>
              <a:off x="6633025" y="29366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490;p55">
              <a:extLst>
                <a:ext uri="{FF2B5EF4-FFF2-40B4-BE49-F238E27FC236}">
                  <a16:creationId xmlns:a16="http://schemas.microsoft.com/office/drawing/2014/main" id="{99D7F2A3-C4CE-4AB3-A27F-08ECB95E48E5}"/>
                </a:ext>
              </a:extLst>
            </p:cNvPr>
            <p:cNvSpPr/>
            <p:nvPr/>
          </p:nvSpPr>
          <p:spPr>
            <a:xfrm>
              <a:off x="6620675" y="2929475"/>
              <a:ext cx="12375" cy="7225"/>
            </a:xfrm>
            <a:custGeom>
              <a:avLst/>
              <a:gdLst/>
              <a:ahLst/>
              <a:cxnLst/>
              <a:rect l="l" t="t" r="r" b="b"/>
              <a:pathLst>
                <a:path w="495" h="289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83" y="1"/>
                  </a:lnTo>
                  <a:lnTo>
                    <a:pt x="207" y="83"/>
                  </a:lnTo>
                  <a:lnTo>
                    <a:pt x="495" y="289"/>
                  </a:lnTo>
                  <a:lnTo>
                    <a:pt x="495" y="289"/>
                  </a:lnTo>
                  <a:lnTo>
                    <a:pt x="207" y="83"/>
                  </a:lnTo>
                  <a:lnTo>
                    <a:pt x="83" y="1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491;p55">
              <a:extLst>
                <a:ext uri="{FF2B5EF4-FFF2-40B4-BE49-F238E27FC236}">
                  <a16:creationId xmlns:a16="http://schemas.microsoft.com/office/drawing/2014/main" id="{2CAAF6DD-2DCF-40E6-BFB1-7D56645DC3C1}"/>
                </a:ext>
              </a:extLst>
            </p:cNvPr>
            <p:cNvSpPr/>
            <p:nvPr/>
          </p:nvSpPr>
          <p:spPr>
            <a:xfrm>
              <a:off x="6696800" y="2790625"/>
              <a:ext cx="1050" cy="1050"/>
            </a:xfrm>
            <a:custGeom>
              <a:avLst/>
              <a:gdLst/>
              <a:ahLst/>
              <a:cxnLst/>
              <a:rect l="l" t="t" r="r" b="b"/>
              <a:pathLst>
                <a:path w="42" h="42" fill="none" extrusionOk="0">
                  <a:moveTo>
                    <a:pt x="42" y="0"/>
                  </a:moveTo>
                  <a:lnTo>
                    <a:pt x="42" y="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492;p55">
              <a:extLst>
                <a:ext uri="{FF2B5EF4-FFF2-40B4-BE49-F238E27FC236}">
                  <a16:creationId xmlns:a16="http://schemas.microsoft.com/office/drawing/2014/main" id="{1A4FF87C-6EF6-481E-A7AE-07D4683E34C4}"/>
                </a:ext>
              </a:extLst>
            </p:cNvPr>
            <p:cNvSpPr/>
            <p:nvPr/>
          </p:nvSpPr>
          <p:spPr>
            <a:xfrm>
              <a:off x="6730750" y="2787525"/>
              <a:ext cx="121400" cy="66900"/>
            </a:xfrm>
            <a:custGeom>
              <a:avLst/>
              <a:gdLst/>
              <a:ahLst/>
              <a:cxnLst/>
              <a:rect l="l" t="t" r="r" b="b"/>
              <a:pathLst>
                <a:path w="4856" h="2676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741" y="42"/>
                  </a:lnTo>
                  <a:lnTo>
                    <a:pt x="1482" y="165"/>
                  </a:lnTo>
                  <a:lnTo>
                    <a:pt x="2181" y="371"/>
                  </a:lnTo>
                  <a:lnTo>
                    <a:pt x="2839" y="700"/>
                  </a:lnTo>
                  <a:lnTo>
                    <a:pt x="3169" y="865"/>
                  </a:lnTo>
                  <a:lnTo>
                    <a:pt x="3457" y="1070"/>
                  </a:lnTo>
                  <a:lnTo>
                    <a:pt x="3745" y="1276"/>
                  </a:lnTo>
                  <a:lnTo>
                    <a:pt x="3991" y="1523"/>
                  </a:lnTo>
                  <a:lnTo>
                    <a:pt x="4238" y="1770"/>
                  </a:lnTo>
                  <a:lnTo>
                    <a:pt x="4485" y="2058"/>
                  </a:lnTo>
                  <a:lnTo>
                    <a:pt x="4650" y="2346"/>
                  </a:lnTo>
                  <a:lnTo>
                    <a:pt x="4855" y="2675"/>
                  </a:lnTo>
                  <a:lnTo>
                    <a:pt x="4855" y="2675"/>
                  </a:lnTo>
                  <a:lnTo>
                    <a:pt x="4650" y="2346"/>
                  </a:lnTo>
                  <a:lnTo>
                    <a:pt x="4485" y="2058"/>
                  </a:lnTo>
                  <a:lnTo>
                    <a:pt x="4238" y="1770"/>
                  </a:lnTo>
                  <a:lnTo>
                    <a:pt x="3991" y="1523"/>
                  </a:lnTo>
                  <a:lnTo>
                    <a:pt x="3745" y="1276"/>
                  </a:lnTo>
                  <a:lnTo>
                    <a:pt x="3457" y="1070"/>
                  </a:lnTo>
                  <a:lnTo>
                    <a:pt x="3169" y="865"/>
                  </a:lnTo>
                  <a:lnTo>
                    <a:pt x="2839" y="700"/>
                  </a:lnTo>
                  <a:lnTo>
                    <a:pt x="2181" y="371"/>
                  </a:lnTo>
                  <a:lnTo>
                    <a:pt x="1482" y="165"/>
                  </a:lnTo>
                  <a:lnTo>
                    <a:pt x="741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493;p55">
              <a:extLst>
                <a:ext uri="{FF2B5EF4-FFF2-40B4-BE49-F238E27FC236}">
                  <a16:creationId xmlns:a16="http://schemas.microsoft.com/office/drawing/2014/main" id="{03ADC916-CB0B-4C42-967F-1F1E11F5ECCB}"/>
                </a:ext>
              </a:extLst>
            </p:cNvPr>
            <p:cNvSpPr/>
            <p:nvPr/>
          </p:nvSpPr>
          <p:spPr>
            <a:xfrm>
              <a:off x="6730750" y="2787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494;p55">
              <a:extLst>
                <a:ext uri="{FF2B5EF4-FFF2-40B4-BE49-F238E27FC236}">
                  <a16:creationId xmlns:a16="http://schemas.microsoft.com/office/drawing/2014/main" id="{75DA43E8-9111-4C90-80C7-701DD9123EC4}"/>
                </a:ext>
              </a:extLst>
            </p:cNvPr>
            <p:cNvSpPr/>
            <p:nvPr/>
          </p:nvSpPr>
          <p:spPr>
            <a:xfrm>
              <a:off x="6472575" y="2734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495;p55">
              <a:extLst>
                <a:ext uri="{FF2B5EF4-FFF2-40B4-BE49-F238E27FC236}">
                  <a16:creationId xmlns:a16="http://schemas.microsoft.com/office/drawing/2014/main" id="{6BB621B4-BD78-410F-9C6A-F9CBA6F78286}"/>
                </a:ext>
              </a:extLst>
            </p:cNvPr>
            <p:cNvSpPr/>
            <p:nvPr/>
          </p:nvSpPr>
          <p:spPr>
            <a:xfrm>
              <a:off x="6433475" y="2704200"/>
              <a:ext cx="39125" cy="29875"/>
            </a:xfrm>
            <a:custGeom>
              <a:avLst/>
              <a:gdLst/>
              <a:ahLst/>
              <a:cxnLst/>
              <a:rect l="l" t="t" r="r" b="b"/>
              <a:pathLst>
                <a:path w="1565" h="1195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24" y="248"/>
                  </a:lnTo>
                  <a:lnTo>
                    <a:pt x="247" y="454"/>
                  </a:lnTo>
                  <a:lnTo>
                    <a:pt x="412" y="659"/>
                  </a:lnTo>
                  <a:lnTo>
                    <a:pt x="577" y="824"/>
                  </a:lnTo>
                  <a:lnTo>
                    <a:pt x="823" y="988"/>
                  </a:lnTo>
                  <a:lnTo>
                    <a:pt x="1070" y="1071"/>
                  </a:lnTo>
                  <a:lnTo>
                    <a:pt x="1317" y="1153"/>
                  </a:lnTo>
                  <a:lnTo>
                    <a:pt x="1564" y="1194"/>
                  </a:lnTo>
                  <a:lnTo>
                    <a:pt x="1564" y="1194"/>
                  </a:lnTo>
                  <a:lnTo>
                    <a:pt x="1317" y="1153"/>
                  </a:lnTo>
                  <a:lnTo>
                    <a:pt x="1070" y="1071"/>
                  </a:lnTo>
                  <a:lnTo>
                    <a:pt x="823" y="988"/>
                  </a:lnTo>
                  <a:lnTo>
                    <a:pt x="577" y="824"/>
                  </a:lnTo>
                  <a:lnTo>
                    <a:pt x="412" y="659"/>
                  </a:lnTo>
                  <a:lnTo>
                    <a:pt x="247" y="454"/>
                  </a:lnTo>
                  <a:lnTo>
                    <a:pt x="124" y="248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496;p55">
              <a:extLst>
                <a:ext uri="{FF2B5EF4-FFF2-40B4-BE49-F238E27FC236}">
                  <a16:creationId xmlns:a16="http://schemas.microsoft.com/office/drawing/2014/main" id="{C49809E0-84BC-46C4-9E2B-5E512805AEE4}"/>
                </a:ext>
              </a:extLst>
            </p:cNvPr>
            <p:cNvSpPr/>
            <p:nvPr/>
          </p:nvSpPr>
          <p:spPr>
            <a:xfrm>
              <a:off x="6433475" y="2703175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1" y="1"/>
                  </a:moveTo>
                  <a:lnTo>
                    <a:pt x="1" y="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497;p55">
              <a:extLst>
                <a:ext uri="{FF2B5EF4-FFF2-40B4-BE49-F238E27FC236}">
                  <a16:creationId xmlns:a16="http://schemas.microsoft.com/office/drawing/2014/main" id="{F9A26DF6-48AE-4D6F-96EE-E23B106CE6AA}"/>
                </a:ext>
              </a:extLst>
            </p:cNvPr>
            <p:cNvSpPr/>
            <p:nvPr/>
          </p:nvSpPr>
          <p:spPr>
            <a:xfrm>
              <a:off x="6306950" y="2702150"/>
              <a:ext cx="126550" cy="284950"/>
            </a:xfrm>
            <a:custGeom>
              <a:avLst/>
              <a:gdLst/>
              <a:ahLst/>
              <a:cxnLst/>
              <a:rect l="l" t="t" r="r" b="b"/>
              <a:pathLst>
                <a:path w="5062" h="11398" fill="none" extrusionOk="0">
                  <a:moveTo>
                    <a:pt x="5062" y="1"/>
                  </a:moveTo>
                  <a:lnTo>
                    <a:pt x="5062" y="1"/>
                  </a:lnTo>
                  <a:lnTo>
                    <a:pt x="4691" y="206"/>
                  </a:lnTo>
                  <a:lnTo>
                    <a:pt x="4362" y="453"/>
                  </a:lnTo>
                  <a:lnTo>
                    <a:pt x="4074" y="741"/>
                  </a:lnTo>
                  <a:lnTo>
                    <a:pt x="3827" y="1112"/>
                  </a:lnTo>
                  <a:lnTo>
                    <a:pt x="3622" y="1482"/>
                  </a:lnTo>
                  <a:lnTo>
                    <a:pt x="3416" y="1852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2305" y="4815"/>
                  </a:lnTo>
                  <a:lnTo>
                    <a:pt x="1523" y="6995"/>
                  </a:lnTo>
                  <a:lnTo>
                    <a:pt x="783" y="9176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1" y="10534"/>
                  </a:lnTo>
                  <a:lnTo>
                    <a:pt x="1" y="9670"/>
                  </a:lnTo>
                  <a:lnTo>
                    <a:pt x="1" y="9670"/>
                  </a:lnTo>
                  <a:lnTo>
                    <a:pt x="1" y="10534"/>
                  </a:lnTo>
                  <a:lnTo>
                    <a:pt x="83" y="11398"/>
                  </a:lnTo>
                  <a:lnTo>
                    <a:pt x="83" y="11398"/>
                  </a:lnTo>
                  <a:lnTo>
                    <a:pt x="783" y="9176"/>
                  </a:lnTo>
                  <a:lnTo>
                    <a:pt x="1523" y="6995"/>
                  </a:lnTo>
                  <a:lnTo>
                    <a:pt x="2305" y="4815"/>
                  </a:lnTo>
                  <a:lnTo>
                    <a:pt x="3087" y="2675"/>
                  </a:lnTo>
                  <a:lnTo>
                    <a:pt x="3087" y="2675"/>
                  </a:lnTo>
                  <a:lnTo>
                    <a:pt x="3416" y="1852"/>
                  </a:lnTo>
                  <a:lnTo>
                    <a:pt x="3622" y="1482"/>
                  </a:lnTo>
                  <a:lnTo>
                    <a:pt x="3827" y="1112"/>
                  </a:lnTo>
                  <a:lnTo>
                    <a:pt x="4074" y="741"/>
                  </a:lnTo>
                  <a:lnTo>
                    <a:pt x="4362" y="453"/>
                  </a:lnTo>
                  <a:lnTo>
                    <a:pt x="4691" y="206"/>
                  </a:lnTo>
                  <a:lnTo>
                    <a:pt x="5062" y="1"/>
                  </a:lnTo>
                  <a:lnTo>
                    <a:pt x="5062" y="1"/>
                  </a:lnTo>
                  <a:lnTo>
                    <a:pt x="5062" y="42"/>
                  </a:lnTo>
                  <a:lnTo>
                    <a:pt x="5062" y="42"/>
                  </a:lnTo>
                  <a:lnTo>
                    <a:pt x="506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498;p55">
              <a:extLst>
                <a:ext uri="{FF2B5EF4-FFF2-40B4-BE49-F238E27FC236}">
                  <a16:creationId xmlns:a16="http://schemas.microsoft.com/office/drawing/2014/main" id="{83B525B7-76C4-4626-B25A-4F7E25A5B735}"/>
                </a:ext>
              </a:extLst>
            </p:cNvPr>
            <p:cNvSpPr/>
            <p:nvPr/>
          </p:nvSpPr>
          <p:spPr>
            <a:xfrm>
              <a:off x="6551775" y="2656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499;p55">
              <a:extLst>
                <a:ext uri="{FF2B5EF4-FFF2-40B4-BE49-F238E27FC236}">
                  <a16:creationId xmlns:a16="http://schemas.microsoft.com/office/drawing/2014/main" id="{B5E313FE-FB25-4CA5-A547-09E256B14F9D}"/>
                </a:ext>
              </a:extLst>
            </p:cNvPr>
            <p:cNvSpPr/>
            <p:nvPr/>
          </p:nvSpPr>
          <p:spPr>
            <a:xfrm>
              <a:off x="6567200" y="2632200"/>
              <a:ext cx="25" cy="1050"/>
            </a:xfrm>
            <a:custGeom>
              <a:avLst/>
              <a:gdLst/>
              <a:ahLst/>
              <a:cxnLst/>
              <a:rect l="l" t="t" r="r" b="b"/>
              <a:pathLst>
                <a:path w="1" h="42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500;p55">
              <a:extLst>
                <a:ext uri="{FF2B5EF4-FFF2-40B4-BE49-F238E27FC236}">
                  <a16:creationId xmlns:a16="http://schemas.microsoft.com/office/drawing/2014/main" id="{B4E5B674-4B70-4FC3-9736-9FC06CA21D3B}"/>
                </a:ext>
              </a:extLst>
            </p:cNvPr>
            <p:cNvSpPr/>
            <p:nvPr/>
          </p:nvSpPr>
          <p:spPr>
            <a:xfrm>
              <a:off x="7019800" y="25386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501;p55">
              <a:extLst>
                <a:ext uri="{FF2B5EF4-FFF2-40B4-BE49-F238E27FC236}">
                  <a16:creationId xmlns:a16="http://schemas.microsoft.com/office/drawing/2014/main" id="{42A5A49E-4754-48A7-946F-C2C251AB032C}"/>
                </a:ext>
              </a:extLst>
            </p:cNvPr>
            <p:cNvSpPr/>
            <p:nvPr/>
          </p:nvSpPr>
          <p:spPr>
            <a:xfrm>
              <a:off x="7019800" y="2538600"/>
              <a:ext cx="1050" cy="25"/>
            </a:xfrm>
            <a:custGeom>
              <a:avLst/>
              <a:gdLst/>
              <a:ahLst/>
              <a:cxnLst/>
              <a:rect l="l" t="t" r="r" b="b"/>
              <a:pathLst>
                <a:path w="42" h="1" fill="none" extrusionOk="0">
                  <a:moveTo>
                    <a:pt x="41" y="1"/>
                  </a:moveTo>
                  <a:lnTo>
                    <a:pt x="4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41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502;p55">
              <a:extLst>
                <a:ext uri="{FF2B5EF4-FFF2-40B4-BE49-F238E27FC236}">
                  <a16:creationId xmlns:a16="http://schemas.microsoft.com/office/drawing/2014/main" id="{A744E5BA-42F1-4129-A571-28E517C691BA}"/>
                </a:ext>
              </a:extLst>
            </p:cNvPr>
            <p:cNvSpPr/>
            <p:nvPr/>
          </p:nvSpPr>
          <p:spPr>
            <a:xfrm>
              <a:off x="7042425" y="2519050"/>
              <a:ext cx="11325" cy="5175"/>
            </a:xfrm>
            <a:custGeom>
              <a:avLst/>
              <a:gdLst/>
              <a:ahLst/>
              <a:cxnLst/>
              <a:rect l="l" t="t" r="r" b="b"/>
              <a:pathLst>
                <a:path w="453" h="20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24" y="1"/>
                  </a:lnTo>
                  <a:lnTo>
                    <a:pt x="247" y="42"/>
                  </a:lnTo>
                  <a:lnTo>
                    <a:pt x="329" y="124"/>
                  </a:lnTo>
                  <a:lnTo>
                    <a:pt x="453" y="207"/>
                  </a:lnTo>
                  <a:lnTo>
                    <a:pt x="453" y="207"/>
                  </a:lnTo>
                  <a:lnTo>
                    <a:pt x="329" y="124"/>
                  </a:lnTo>
                  <a:lnTo>
                    <a:pt x="247" y="42"/>
                  </a:lnTo>
                  <a:lnTo>
                    <a:pt x="124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503;p55">
              <a:extLst>
                <a:ext uri="{FF2B5EF4-FFF2-40B4-BE49-F238E27FC236}">
                  <a16:creationId xmlns:a16="http://schemas.microsoft.com/office/drawing/2014/main" id="{56F7A632-6E44-48D9-9280-A5ECD3F700DC}"/>
                </a:ext>
              </a:extLst>
            </p:cNvPr>
            <p:cNvSpPr/>
            <p:nvPr/>
          </p:nvSpPr>
          <p:spPr>
            <a:xfrm>
              <a:off x="7042425" y="25190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504;p55">
              <a:extLst>
                <a:ext uri="{FF2B5EF4-FFF2-40B4-BE49-F238E27FC236}">
                  <a16:creationId xmlns:a16="http://schemas.microsoft.com/office/drawing/2014/main" id="{14F87D45-FA45-4D0E-B0AF-E88DE992BA70}"/>
                </a:ext>
              </a:extLst>
            </p:cNvPr>
            <p:cNvSpPr/>
            <p:nvPr/>
          </p:nvSpPr>
          <p:spPr>
            <a:xfrm>
              <a:off x="6274050" y="2436775"/>
              <a:ext cx="1107825" cy="685075"/>
            </a:xfrm>
            <a:custGeom>
              <a:avLst/>
              <a:gdLst/>
              <a:ahLst/>
              <a:cxnLst/>
              <a:rect l="l" t="t" r="r" b="b"/>
              <a:pathLst>
                <a:path w="44313" h="27403" fill="none" extrusionOk="0">
                  <a:moveTo>
                    <a:pt x="21889" y="0"/>
                  </a:moveTo>
                  <a:lnTo>
                    <a:pt x="21889" y="0"/>
                  </a:lnTo>
                  <a:lnTo>
                    <a:pt x="20902" y="42"/>
                  </a:lnTo>
                  <a:lnTo>
                    <a:pt x="19914" y="83"/>
                  </a:lnTo>
                  <a:lnTo>
                    <a:pt x="18927" y="206"/>
                  </a:lnTo>
                  <a:lnTo>
                    <a:pt x="17980" y="330"/>
                  </a:lnTo>
                  <a:lnTo>
                    <a:pt x="17034" y="535"/>
                  </a:lnTo>
                  <a:lnTo>
                    <a:pt x="16088" y="782"/>
                  </a:lnTo>
                  <a:lnTo>
                    <a:pt x="15183" y="1029"/>
                  </a:lnTo>
                  <a:lnTo>
                    <a:pt x="14277" y="1317"/>
                  </a:lnTo>
                  <a:lnTo>
                    <a:pt x="13372" y="1687"/>
                  </a:lnTo>
                  <a:lnTo>
                    <a:pt x="12508" y="2058"/>
                  </a:lnTo>
                  <a:lnTo>
                    <a:pt x="11685" y="2469"/>
                  </a:lnTo>
                  <a:lnTo>
                    <a:pt x="10862" y="2922"/>
                  </a:lnTo>
                  <a:lnTo>
                    <a:pt x="10039" y="3374"/>
                  </a:lnTo>
                  <a:lnTo>
                    <a:pt x="9258" y="3909"/>
                  </a:lnTo>
                  <a:lnTo>
                    <a:pt x="8517" y="4444"/>
                  </a:lnTo>
                  <a:lnTo>
                    <a:pt x="7777" y="5020"/>
                  </a:lnTo>
                  <a:lnTo>
                    <a:pt x="7077" y="5596"/>
                  </a:lnTo>
                  <a:lnTo>
                    <a:pt x="6378" y="6254"/>
                  </a:lnTo>
                  <a:lnTo>
                    <a:pt x="5719" y="6913"/>
                  </a:lnTo>
                  <a:lnTo>
                    <a:pt x="5102" y="7571"/>
                  </a:lnTo>
                  <a:lnTo>
                    <a:pt x="4485" y="8270"/>
                  </a:lnTo>
                  <a:lnTo>
                    <a:pt x="3909" y="9011"/>
                  </a:lnTo>
                  <a:lnTo>
                    <a:pt x="3374" y="9793"/>
                  </a:lnTo>
                  <a:lnTo>
                    <a:pt x="2880" y="10575"/>
                  </a:lnTo>
                  <a:lnTo>
                    <a:pt x="2387" y="11356"/>
                  </a:lnTo>
                  <a:lnTo>
                    <a:pt x="1934" y="12179"/>
                  </a:lnTo>
                  <a:lnTo>
                    <a:pt x="1523" y="13043"/>
                  </a:lnTo>
                  <a:lnTo>
                    <a:pt x="1152" y="13907"/>
                  </a:lnTo>
                  <a:lnTo>
                    <a:pt x="823" y="14771"/>
                  </a:lnTo>
                  <a:lnTo>
                    <a:pt x="494" y="15676"/>
                  </a:lnTo>
                  <a:lnTo>
                    <a:pt x="247" y="16582"/>
                  </a:lnTo>
                  <a:lnTo>
                    <a:pt x="0" y="17528"/>
                  </a:lnTo>
                  <a:lnTo>
                    <a:pt x="0" y="17528"/>
                  </a:lnTo>
                  <a:lnTo>
                    <a:pt x="247" y="16582"/>
                  </a:lnTo>
                  <a:lnTo>
                    <a:pt x="494" y="15676"/>
                  </a:lnTo>
                  <a:lnTo>
                    <a:pt x="823" y="14771"/>
                  </a:lnTo>
                  <a:lnTo>
                    <a:pt x="1152" y="13907"/>
                  </a:lnTo>
                  <a:lnTo>
                    <a:pt x="1523" y="13043"/>
                  </a:lnTo>
                  <a:lnTo>
                    <a:pt x="1934" y="12220"/>
                  </a:lnTo>
                  <a:lnTo>
                    <a:pt x="2387" y="11397"/>
                  </a:lnTo>
                  <a:lnTo>
                    <a:pt x="2880" y="10575"/>
                  </a:lnTo>
                  <a:lnTo>
                    <a:pt x="3374" y="9793"/>
                  </a:lnTo>
                  <a:lnTo>
                    <a:pt x="3909" y="9052"/>
                  </a:lnTo>
                  <a:lnTo>
                    <a:pt x="4485" y="8312"/>
                  </a:lnTo>
                  <a:lnTo>
                    <a:pt x="5102" y="7612"/>
                  </a:lnTo>
                  <a:lnTo>
                    <a:pt x="5719" y="6913"/>
                  </a:lnTo>
                  <a:lnTo>
                    <a:pt x="6378" y="6295"/>
                  </a:lnTo>
                  <a:lnTo>
                    <a:pt x="7077" y="5637"/>
                  </a:lnTo>
                  <a:lnTo>
                    <a:pt x="7777" y="5061"/>
                  </a:lnTo>
                  <a:lnTo>
                    <a:pt x="8517" y="4485"/>
                  </a:lnTo>
                  <a:lnTo>
                    <a:pt x="9258" y="3950"/>
                  </a:lnTo>
                  <a:lnTo>
                    <a:pt x="10039" y="3457"/>
                  </a:lnTo>
                  <a:lnTo>
                    <a:pt x="10862" y="2963"/>
                  </a:lnTo>
                  <a:lnTo>
                    <a:pt x="11685" y="2510"/>
                  </a:lnTo>
                  <a:lnTo>
                    <a:pt x="12508" y="2099"/>
                  </a:lnTo>
                  <a:lnTo>
                    <a:pt x="13372" y="1728"/>
                  </a:lnTo>
                  <a:lnTo>
                    <a:pt x="14277" y="1399"/>
                  </a:lnTo>
                  <a:lnTo>
                    <a:pt x="15183" y="1111"/>
                  </a:lnTo>
                  <a:lnTo>
                    <a:pt x="16088" y="823"/>
                  </a:lnTo>
                  <a:lnTo>
                    <a:pt x="17034" y="618"/>
                  </a:lnTo>
                  <a:lnTo>
                    <a:pt x="17980" y="412"/>
                  </a:lnTo>
                  <a:lnTo>
                    <a:pt x="18927" y="288"/>
                  </a:lnTo>
                  <a:lnTo>
                    <a:pt x="19873" y="165"/>
                  </a:lnTo>
                  <a:lnTo>
                    <a:pt x="20861" y="83"/>
                  </a:lnTo>
                  <a:lnTo>
                    <a:pt x="21889" y="83"/>
                  </a:lnTo>
                  <a:lnTo>
                    <a:pt x="21889" y="83"/>
                  </a:lnTo>
                  <a:lnTo>
                    <a:pt x="23165" y="124"/>
                  </a:lnTo>
                  <a:lnTo>
                    <a:pt x="24440" y="206"/>
                  </a:lnTo>
                  <a:lnTo>
                    <a:pt x="25674" y="412"/>
                  </a:lnTo>
                  <a:lnTo>
                    <a:pt x="26909" y="659"/>
                  </a:lnTo>
                  <a:lnTo>
                    <a:pt x="28102" y="988"/>
                  </a:lnTo>
                  <a:lnTo>
                    <a:pt x="29295" y="1358"/>
                  </a:lnTo>
                  <a:lnTo>
                    <a:pt x="30447" y="1811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1558" y="2304"/>
                  </a:lnTo>
                  <a:lnTo>
                    <a:pt x="32258" y="2634"/>
                  </a:lnTo>
                  <a:lnTo>
                    <a:pt x="32957" y="3045"/>
                  </a:lnTo>
                  <a:lnTo>
                    <a:pt x="33615" y="3415"/>
                  </a:lnTo>
                  <a:lnTo>
                    <a:pt x="34274" y="3827"/>
                  </a:lnTo>
                  <a:lnTo>
                    <a:pt x="34891" y="4279"/>
                  </a:lnTo>
                  <a:lnTo>
                    <a:pt x="35549" y="4732"/>
                  </a:lnTo>
                  <a:lnTo>
                    <a:pt x="36125" y="5226"/>
                  </a:lnTo>
                  <a:lnTo>
                    <a:pt x="36742" y="5719"/>
                  </a:lnTo>
                  <a:lnTo>
                    <a:pt x="37277" y="6254"/>
                  </a:lnTo>
                  <a:lnTo>
                    <a:pt x="37853" y="6789"/>
                  </a:lnTo>
                  <a:lnTo>
                    <a:pt x="38388" y="7365"/>
                  </a:lnTo>
                  <a:lnTo>
                    <a:pt x="38882" y="7941"/>
                  </a:lnTo>
                  <a:lnTo>
                    <a:pt x="39376" y="8517"/>
                  </a:lnTo>
                  <a:lnTo>
                    <a:pt x="39869" y="9134"/>
                  </a:lnTo>
                  <a:lnTo>
                    <a:pt x="40322" y="9752"/>
                  </a:lnTo>
                  <a:lnTo>
                    <a:pt x="40733" y="10410"/>
                  </a:lnTo>
                  <a:lnTo>
                    <a:pt x="41145" y="11068"/>
                  </a:lnTo>
                  <a:lnTo>
                    <a:pt x="41556" y="11768"/>
                  </a:lnTo>
                  <a:lnTo>
                    <a:pt x="41927" y="12426"/>
                  </a:lnTo>
                  <a:lnTo>
                    <a:pt x="42256" y="13167"/>
                  </a:lnTo>
                  <a:lnTo>
                    <a:pt x="42585" y="13866"/>
                  </a:lnTo>
                  <a:lnTo>
                    <a:pt x="42873" y="14607"/>
                  </a:lnTo>
                  <a:lnTo>
                    <a:pt x="43120" y="15347"/>
                  </a:lnTo>
                  <a:lnTo>
                    <a:pt x="43367" y="16088"/>
                  </a:lnTo>
                  <a:lnTo>
                    <a:pt x="43572" y="16870"/>
                  </a:lnTo>
                  <a:lnTo>
                    <a:pt x="43778" y="17651"/>
                  </a:lnTo>
                  <a:lnTo>
                    <a:pt x="43943" y="18433"/>
                  </a:lnTo>
                  <a:lnTo>
                    <a:pt x="44066" y="19215"/>
                  </a:lnTo>
                  <a:lnTo>
                    <a:pt x="44148" y="20038"/>
                  </a:lnTo>
                  <a:lnTo>
                    <a:pt x="44231" y="20861"/>
                  </a:lnTo>
                  <a:lnTo>
                    <a:pt x="44272" y="21684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313" y="22506"/>
                  </a:lnTo>
                  <a:lnTo>
                    <a:pt x="44272" y="23741"/>
                  </a:lnTo>
                  <a:lnTo>
                    <a:pt x="44148" y="24975"/>
                  </a:lnTo>
                  <a:lnTo>
                    <a:pt x="43984" y="26209"/>
                  </a:lnTo>
                  <a:lnTo>
                    <a:pt x="43778" y="27403"/>
                  </a:lnTo>
                  <a:lnTo>
                    <a:pt x="43778" y="27403"/>
                  </a:lnTo>
                  <a:lnTo>
                    <a:pt x="43984" y="26168"/>
                  </a:lnTo>
                  <a:lnTo>
                    <a:pt x="44190" y="24934"/>
                  </a:lnTo>
                  <a:lnTo>
                    <a:pt x="44272" y="23700"/>
                  </a:lnTo>
                  <a:lnTo>
                    <a:pt x="44313" y="22424"/>
                  </a:lnTo>
                  <a:lnTo>
                    <a:pt x="44313" y="22424"/>
                  </a:lnTo>
                  <a:lnTo>
                    <a:pt x="44272" y="21272"/>
                  </a:lnTo>
                  <a:lnTo>
                    <a:pt x="44190" y="20120"/>
                  </a:lnTo>
                  <a:lnTo>
                    <a:pt x="44066" y="19009"/>
                  </a:lnTo>
                  <a:lnTo>
                    <a:pt x="43860" y="17898"/>
                  </a:lnTo>
                  <a:lnTo>
                    <a:pt x="43614" y="16829"/>
                  </a:lnTo>
                  <a:lnTo>
                    <a:pt x="43284" y="15759"/>
                  </a:lnTo>
                  <a:lnTo>
                    <a:pt x="42955" y="14730"/>
                  </a:lnTo>
                  <a:lnTo>
                    <a:pt x="42544" y="13702"/>
                  </a:lnTo>
                  <a:lnTo>
                    <a:pt x="42091" y="12714"/>
                  </a:lnTo>
                  <a:lnTo>
                    <a:pt x="41597" y="11727"/>
                  </a:lnTo>
                  <a:lnTo>
                    <a:pt x="41063" y="10821"/>
                  </a:lnTo>
                  <a:lnTo>
                    <a:pt x="40487" y="9875"/>
                  </a:lnTo>
                  <a:lnTo>
                    <a:pt x="39869" y="9011"/>
                  </a:lnTo>
                  <a:lnTo>
                    <a:pt x="39211" y="8147"/>
                  </a:lnTo>
                  <a:lnTo>
                    <a:pt x="38470" y="7365"/>
                  </a:lnTo>
                  <a:lnTo>
                    <a:pt x="37730" y="6583"/>
                  </a:lnTo>
                  <a:lnTo>
                    <a:pt x="36948" y="5843"/>
                  </a:lnTo>
                  <a:lnTo>
                    <a:pt x="36166" y="5143"/>
                  </a:lnTo>
                  <a:lnTo>
                    <a:pt x="35302" y="4444"/>
                  </a:lnTo>
                  <a:lnTo>
                    <a:pt x="34438" y="3827"/>
                  </a:lnTo>
                  <a:lnTo>
                    <a:pt x="33533" y="3251"/>
                  </a:lnTo>
                  <a:lnTo>
                    <a:pt x="32587" y="2716"/>
                  </a:lnTo>
                  <a:lnTo>
                    <a:pt x="31599" y="2222"/>
                  </a:lnTo>
                  <a:lnTo>
                    <a:pt x="30612" y="1770"/>
                  </a:lnTo>
                  <a:lnTo>
                    <a:pt x="29583" y="1358"/>
                  </a:lnTo>
                  <a:lnTo>
                    <a:pt x="28555" y="1029"/>
                  </a:lnTo>
                  <a:lnTo>
                    <a:pt x="27485" y="700"/>
                  </a:lnTo>
                  <a:lnTo>
                    <a:pt x="26415" y="453"/>
                  </a:lnTo>
                  <a:lnTo>
                    <a:pt x="25304" y="247"/>
                  </a:lnTo>
                  <a:lnTo>
                    <a:pt x="24193" y="124"/>
                  </a:lnTo>
                  <a:lnTo>
                    <a:pt x="23041" y="42"/>
                  </a:lnTo>
                  <a:lnTo>
                    <a:pt x="2188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505;p55">
              <a:extLst>
                <a:ext uri="{FF2B5EF4-FFF2-40B4-BE49-F238E27FC236}">
                  <a16:creationId xmlns:a16="http://schemas.microsoft.com/office/drawing/2014/main" id="{525D66AD-1BD2-4891-8E13-7A6605F4D9D7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extrusionOk="0">
                  <a:moveTo>
                    <a:pt x="18227" y="2757"/>
                  </a:moveTo>
                  <a:lnTo>
                    <a:pt x="13208" y="5514"/>
                  </a:lnTo>
                  <a:lnTo>
                    <a:pt x="12879" y="5679"/>
                  </a:lnTo>
                  <a:lnTo>
                    <a:pt x="12591" y="5925"/>
                  </a:lnTo>
                  <a:lnTo>
                    <a:pt x="12344" y="6172"/>
                  </a:lnTo>
                  <a:lnTo>
                    <a:pt x="12261" y="6296"/>
                  </a:lnTo>
                  <a:lnTo>
                    <a:pt x="12179" y="6460"/>
                  </a:lnTo>
                  <a:lnTo>
                    <a:pt x="12138" y="6790"/>
                  </a:lnTo>
                  <a:lnTo>
                    <a:pt x="12179" y="7119"/>
                  </a:lnTo>
                  <a:lnTo>
                    <a:pt x="12261" y="7736"/>
                  </a:lnTo>
                  <a:lnTo>
                    <a:pt x="12220" y="8065"/>
                  </a:lnTo>
                  <a:lnTo>
                    <a:pt x="12179" y="8230"/>
                  </a:lnTo>
                  <a:lnTo>
                    <a:pt x="12138" y="8394"/>
                  </a:lnTo>
                  <a:lnTo>
                    <a:pt x="12015" y="8518"/>
                  </a:lnTo>
                  <a:lnTo>
                    <a:pt x="11932" y="8641"/>
                  </a:lnTo>
                  <a:lnTo>
                    <a:pt x="11768" y="8682"/>
                  </a:lnTo>
                  <a:lnTo>
                    <a:pt x="11644" y="8723"/>
                  </a:lnTo>
                  <a:lnTo>
                    <a:pt x="11356" y="7242"/>
                  </a:lnTo>
                  <a:lnTo>
                    <a:pt x="10821" y="7324"/>
                  </a:lnTo>
                  <a:lnTo>
                    <a:pt x="10328" y="7489"/>
                  </a:lnTo>
                  <a:lnTo>
                    <a:pt x="9834" y="7736"/>
                  </a:lnTo>
                  <a:lnTo>
                    <a:pt x="9422" y="8024"/>
                  </a:lnTo>
                  <a:lnTo>
                    <a:pt x="9011" y="8394"/>
                  </a:lnTo>
                  <a:lnTo>
                    <a:pt x="8682" y="8764"/>
                  </a:lnTo>
                  <a:lnTo>
                    <a:pt x="8394" y="9217"/>
                  </a:lnTo>
                  <a:lnTo>
                    <a:pt x="8147" y="9711"/>
                  </a:lnTo>
                  <a:lnTo>
                    <a:pt x="8065" y="9999"/>
                  </a:lnTo>
                  <a:lnTo>
                    <a:pt x="8023" y="10328"/>
                  </a:lnTo>
                  <a:lnTo>
                    <a:pt x="8023" y="10616"/>
                  </a:lnTo>
                  <a:lnTo>
                    <a:pt x="8065" y="10904"/>
                  </a:lnTo>
                  <a:lnTo>
                    <a:pt x="8147" y="11192"/>
                  </a:lnTo>
                  <a:lnTo>
                    <a:pt x="8270" y="11439"/>
                  </a:lnTo>
                  <a:lnTo>
                    <a:pt x="8476" y="11645"/>
                  </a:lnTo>
                  <a:lnTo>
                    <a:pt x="8723" y="11768"/>
                  </a:lnTo>
                  <a:lnTo>
                    <a:pt x="8435" y="11809"/>
                  </a:lnTo>
                  <a:lnTo>
                    <a:pt x="8147" y="11768"/>
                  </a:lnTo>
                  <a:lnTo>
                    <a:pt x="7859" y="11645"/>
                  </a:lnTo>
                  <a:lnTo>
                    <a:pt x="7571" y="11521"/>
                  </a:lnTo>
                  <a:lnTo>
                    <a:pt x="7365" y="11315"/>
                  </a:lnTo>
                  <a:lnTo>
                    <a:pt x="7159" y="11110"/>
                  </a:lnTo>
                  <a:lnTo>
                    <a:pt x="6995" y="10822"/>
                  </a:lnTo>
                  <a:lnTo>
                    <a:pt x="6913" y="10534"/>
                  </a:lnTo>
                  <a:lnTo>
                    <a:pt x="6542" y="10739"/>
                  </a:lnTo>
                  <a:lnTo>
                    <a:pt x="6213" y="10986"/>
                  </a:lnTo>
                  <a:lnTo>
                    <a:pt x="5925" y="11274"/>
                  </a:lnTo>
                  <a:lnTo>
                    <a:pt x="5678" y="11645"/>
                  </a:lnTo>
                  <a:lnTo>
                    <a:pt x="5473" y="12015"/>
                  </a:lnTo>
                  <a:lnTo>
                    <a:pt x="5267" y="12385"/>
                  </a:lnTo>
                  <a:lnTo>
                    <a:pt x="4938" y="13208"/>
                  </a:lnTo>
                  <a:lnTo>
                    <a:pt x="4156" y="15348"/>
                  </a:lnTo>
                  <a:lnTo>
                    <a:pt x="3374" y="17528"/>
                  </a:lnTo>
                  <a:lnTo>
                    <a:pt x="2634" y="19709"/>
                  </a:lnTo>
                  <a:lnTo>
                    <a:pt x="1934" y="21931"/>
                  </a:lnTo>
                  <a:lnTo>
                    <a:pt x="1852" y="21108"/>
                  </a:lnTo>
                  <a:lnTo>
                    <a:pt x="1852" y="20285"/>
                  </a:lnTo>
                  <a:lnTo>
                    <a:pt x="1852" y="19462"/>
                  </a:lnTo>
                  <a:lnTo>
                    <a:pt x="1934" y="18639"/>
                  </a:lnTo>
                  <a:lnTo>
                    <a:pt x="2058" y="17816"/>
                  </a:lnTo>
                  <a:lnTo>
                    <a:pt x="2181" y="16993"/>
                  </a:lnTo>
                  <a:lnTo>
                    <a:pt x="2387" y="16212"/>
                  </a:lnTo>
                  <a:lnTo>
                    <a:pt x="2634" y="15389"/>
                  </a:lnTo>
                  <a:lnTo>
                    <a:pt x="2922" y="14607"/>
                  </a:lnTo>
                  <a:lnTo>
                    <a:pt x="3210" y="13825"/>
                  </a:lnTo>
                  <a:lnTo>
                    <a:pt x="3539" y="13043"/>
                  </a:lnTo>
                  <a:lnTo>
                    <a:pt x="3909" y="12303"/>
                  </a:lnTo>
                  <a:lnTo>
                    <a:pt x="4279" y="11562"/>
                  </a:lnTo>
                  <a:lnTo>
                    <a:pt x="4691" y="10822"/>
                  </a:lnTo>
                  <a:lnTo>
                    <a:pt x="5555" y="9382"/>
                  </a:lnTo>
                  <a:lnTo>
                    <a:pt x="6090" y="8559"/>
                  </a:lnTo>
                  <a:lnTo>
                    <a:pt x="6666" y="7777"/>
                  </a:lnTo>
                  <a:lnTo>
                    <a:pt x="7283" y="7036"/>
                  </a:lnTo>
                  <a:lnTo>
                    <a:pt x="7612" y="6666"/>
                  </a:lnTo>
                  <a:lnTo>
                    <a:pt x="7982" y="6378"/>
                  </a:lnTo>
                  <a:lnTo>
                    <a:pt x="8476" y="5925"/>
                  </a:lnTo>
                  <a:lnTo>
                    <a:pt x="9052" y="5555"/>
                  </a:lnTo>
                  <a:lnTo>
                    <a:pt x="9628" y="5226"/>
                  </a:lnTo>
                  <a:lnTo>
                    <a:pt x="10245" y="4897"/>
                  </a:lnTo>
                  <a:lnTo>
                    <a:pt x="10862" y="4609"/>
                  </a:lnTo>
                  <a:lnTo>
                    <a:pt x="11480" y="4321"/>
                  </a:lnTo>
                  <a:lnTo>
                    <a:pt x="12179" y="4115"/>
                  </a:lnTo>
                  <a:lnTo>
                    <a:pt x="12837" y="3868"/>
                  </a:lnTo>
                  <a:lnTo>
                    <a:pt x="14195" y="3539"/>
                  </a:lnTo>
                  <a:lnTo>
                    <a:pt x="15553" y="3210"/>
                  </a:lnTo>
                  <a:lnTo>
                    <a:pt x="16911" y="2963"/>
                  </a:lnTo>
                  <a:lnTo>
                    <a:pt x="18227" y="2757"/>
                  </a:lnTo>
                  <a:close/>
                  <a:moveTo>
                    <a:pt x="19256" y="13949"/>
                  </a:moveTo>
                  <a:lnTo>
                    <a:pt x="19709" y="13990"/>
                  </a:lnTo>
                  <a:lnTo>
                    <a:pt x="20161" y="14072"/>
                  </a:lnTo>
                  <a:lnTo>
                    <a:pt x="20614" y="14196"/>
                  </a:lnTo>
                  <a:lnTo>
                    <a:pt x="21066" y="14360"/>
                  </a:lnTo>
                  <a:lnTo>
                    <a:pt x="21478" y="14525"/>
                  </a:lnTo>
                  <a:lnTo>
                    <a:pt x="21889" y="14772"/>
                  </a:lnTo>
                  <a:lnTo>
                    <a:pt x="22260" y="15018"/>
                  </a:lnTo>
                  <a:lnTo>
                    <a:pt x="22589" y="15265"/>
                  </a:lnTo>
                  <a:lnTo>
                    <a:pt x="22918" y="15594"/>
                  </a:lnTo>
                  <a:lnTo>
                    <a:pt x="23206" y="15924"/>
                  </a:lnTo>
                  <a:lnTo>
                    <a:pt x="23453" y="16294"/>
                  </a:lnTo>
                  <a:lnTo>
                    <a:pt x="23700" y="16705"/>
                  </a:lnTo>
                  <a:lnTo>
                    <a:pt x="23823" y="16993"/>
                  </a:lnTo>
                  <a:lnTo>
                    <a:pt x="23947" y="17323"/>
                  </a:lnTo>
                  <a:lnTo>
                    <a:pt x="24070" y="17981"/>
                  </a:lnTo>
                  <a:lnTo>
                    <a:pt x="24193" y="18639"/>
                  </a:lnTo>
                  <a:lnTo>
                    <a:pt x="24235" y="19339"/>
                  </a:lnTo>
                  <a:lnTo>
                    <a:pt x="24193" y="19873"/>
                  </a:lnTo>
                  <a:lnTo>
                    <a:pt x="24152" y="20408"/>
                  </a:lnTo>
                  <a:lnTo>
                    <a:pt x="24070" y="20943"/>
                  </a:lnTo>
                  <a:lnTo>
                    <a:pt x="23905" y="21437"/>
                  </a:lnTo>
                  <a:lnTo>
                    <a:pt x="23741" y="21807"/>
                  </a:lnTo>
                  <a:lnTo>
                    <a:pt x="23494" y="22178"/>
                  </a:lnTo>
                  <a:lnTo>
                    <a:pt x="23247" y="22507"/>
                  </a:lnTo>
                  <a:lnTo>
                    <a:pt x="22959" y="22795"/>
                  </a:lnTo>
                  <a:lnTo>
                    <a:pt x="22671" y="23042"/>
                  </a:lnTo>
                  <a:lnTo>
                    <a:pt x="22342" y="23288"/>
                  </a:lnTo>
                  <a:lnTo>
                    <a:pt x="21972" y="23494"/>
                  </a:lnTo>
                  <a:lnTo>
                    <a:pt x="21601" y="23700"/>
                  </a:lnTo>
                  <a:lnTo>
                    <a:pt x="21231" y="23865"/>
                  </a:lnTo>
                  <a:lnTo>
                    <a:pt x="20820" y="23988"/>
                  </a:lnTo>
                  <a:lnTo>
                    <a:pt x="20449" y="24070"/>
                  </a:lnTo>
                  <a:lnTo>
                    <a:pt x="20038" y="24153"/>
                  </a:lnTo>
                  <a:lnTo>
                    <a:pt x="19215" y="24194"/>
                  </a:lnTo>
                  <a:lnTo>
                    <a:pt x="18392" y="24194"/>
                  </a:lnTo>
                  <a:lnTo>
                    <a:pt x="17816" y="24153"/>
                  </a:lnTo>
                  <a:lnTo>
                    <a:pt x="17240" y="24029"/>
                  </a:lnTo>
                  <a:lnTo>
                    <a:pt x="16705" y="23865"/>
                  </a:lnTo>
                  <a:lnTo>
                    <a:pt x="16458" y="23741"/>
                  </a:lnTo>
                  <a:lnTo>
                    <a:pt x="16211" y="23618"/>
                  </a:lnTo>
                  <a:lnTo>
                    <a:pt x="15923" y="23412"/>
                  </a:lnTo>
                  <a:lnTo>
                    <a:pt x="15718" y="23206"/>
                  </a:lnTo>
                  <a:lnTo>
                    <a:pt x="15471" y="22959"/>
                  </a:lnTo>
                  <a:lnTo>
                    <a:pt x="15265" y="22712"/>
                  </a:lnTo>
                  <a:lnTo>
                    <a:pt x="14936" y="22136"/>
                  </a:lnTo>
                  <a:lnTo>
                    <a:pt x="14607" y="21560"/>
                  </a:lnTo>
                  <a:lnTo>
                    <a:pt x="14483" y="21272"/>
                  </a:lnTo>
                  <a:lnTo>
                    <a:pt x="14360" y="20902"/>
                  </a:lnTo>
                  <a:lnTo>
                    <a:pt x="14277" y="20491"/>
                  </a:lnTo>
                  <a:lnTo>
                    <a:pt x="14195" y="20120"/>
                  </a:lnTo>
                  <a:lnTo>
                    <a:pt x="14236" y="19791"/>
                  </a:lnTo>
                  <a:lnTo>
                    <a:pt x="14277" y="19709"/>
                  </a:lnTo>
                  <a:lnTo>
                    <a:pt x="14319" y="19627"/>
                  </a:lnTo>
                  <a:lnTo>
                    <a:pt x="14442" y="19627"/>
                  </a:lnTo>
                  <a:lnTo>
                    <a:pt x="14566" y="19668"/>
                  </a:lnTo>
                  <a:lnTo>
                    <a:pt x="14730" y="19791"/>
                  </a:lnTo>
                  <a:lnTo>
                    <a:pt x="14936" y="19956"/>
                  </a:lnTo>
                  <a:lnTo>
                    <a:pt x="15553" y="20614"/>
                  </a:lnTo>
                  <a:lnTo>
                    <a:pt x="16129" y="21272"/>
                  </a:lnTo>
                  <a:lnTo>
                    <a:pt x="16705" y="21890"/>
                  </a:lnTo>
                  <a:lnTo>
                    <a:pt x="17034" y="22178"/>
                  </a:lnTo>
                  <a:lnTo>
                    <a:pt x="17446" y="22466"/>
                  </a:lnTo>
                  <a:lnTo>
                    <a:pt x="17857" y="22712"/>
                  </a:lnTo>
                  <a:lnTo>
                    <a:pt x="18063" y="22795"/>
                  </a:lnTo>
                  <a:lnTo>
                    <a:pt x="18269" y="22877"/>
                  </a:lnTo>
                  <a:lnTo>
                    <a:pt x="18557" y="22877"/>
                  </a:lnTo>
                  <a:lnTo>
                    <a:pt x="18845" y="22836"/>
                  </a:lnTo>
                  <a:lnTo>
                    <a:pt x="19133" y="22795"/>
                  </a:lnTo>
                  <a:lnTo>
                    <a:pt x="19421" y="22712"/>
                  </a:lnTo>
                  <a:lnTo>
                    <a:pt x="19997" y="22507"/>
                  </a:lnTo>
                  <a:lnTo>
                    <a:pt x="20614" y="22260"/>
                  </a:lnTo>
                  <a:lnTo>
                    <a:pt x="21190" y="21972"/>
                  </a:lnTo>
                  <a:lnTo>
                    <a:pt x="21766" y="21643"/>
                  </a:lnTo>
                  <a:lnTo>
                    <a:pt x="22218" y="21355"/>
                  </a:lnTo>
                  <a:lnTo>
                    <a:pt x="22383" y="21149"/>
                  </a:lnTo>
                  <a:lnTo>
                    <a:pt x="22589" y="20943"/>
                  </a:lnTo>
                  <a:lnTo>
                    <a:pt x="22671" y="20779"/>
                  </a:lnTo>
                  <a:lnTo>
                    <a:pt x="22753" y="20573"/>
                  </a:lnTo>
                  <a:lnTo>
                    <a:pt x="22836" y="20162"/>
                  </a:lnTo>
                  <a:lnTo>
                    <a:pt x="22877" y="19668"/>
                  </a:lnTo>
                  <a:lnTo>
                    <a:pt x="22877" y="19215"/>
                  </a:lnTo>
                  <a:lnTo>
                    <a:pt x="22836" y="18721"/>
                  </a:lnTo>
                  <a:lnTo>
                    <a:pt x="22753" y="18269"/>
                  </a:lnTo>
                  <a:lnTo>
                    <a:pt x="22630" y="17816"/>
                  </a:lnTo>
                  <a:lnTo>
                    <a:pt x="22465" y="17364"/>
                  </a:lnTo>
                  <a:lnTo>
                    <a:pt x="22260" y="16911"/>
                  </a:lnTo>
                  <a:lnTo>
                    <a:pt x="21972" y="16541"/>
                  </a:lnTo>
                  <a:lnTo>
                    <a:pt x="21684" y="16129"/>
                  </a:lnTo>
                  <a:lnTo>
                    <a:pt x="21354" y="15800"/>
                  </a:lnTo>
                  <a:lnTo>
                    <a:pt x="21025" y="15471"/>
                  </a:lnTo>
                  <a:lnTo>
                    <a:pt x="20614" y="15183"/>
                  </a:lnTo>
                  <a:lnTo>
                    <a:pt x="20202" y="14977"/>
                  </a:lnTo>
                  <a:lnTo>
                    <a:pt x="19791" y="14772"/>
                  </a:lnTo>
                  <a:lnTo>
                    <a:pt x="19338" y="14607"/>
                  </a:lnTo>
                  <a:lnTo>
                    <a:pt x="18886" y="14484"/>
                  </a:lnTo>
                  <a:lnTo>
                    <a:pt x="18145" y="14319"/>
                  </a:lnTo>
                  <a:lnTo>
                    <a:pt x="17775" y="14237"/>
                  </a:lnTo>
                  <a:lnTo>
                    <a:pt x="17446" y="14113"/>
                  </a:lnTo>
                  <a:lnTo>
                    <a:pt x="17898" y="13990"/>
                  </a:lnTo>
                  <a:lnTo>
                    <a:pt x="18351" y="13949"/>
                  </a:lnTo>
                  <a:close/>
                  <a:moveTo>
                    <a:pt x="22424" y="1"/>
                  </a:move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506;p55">
              <a:extLst>
                <a:ext uri="{FF2B5EF4-FFF2-40B4-BE49-F238E27FC236}">
                  <a16:creationId xmlns:a16="http://schemas.microsoft.com/office/drawing/2014/main" id="{2C28AA65-60E8-4311-A213-9EE409EE6A54}"/>
                </a:ext>
              </a:extLst>
            </p:cNvPr>
            <p:cNvSpPr/>
            <p:nvPr/>
          </p:nvSpPr>
          <p:spPr>
            <a:xfrm>
              <a:off x="6260675" y="2438825"/>
              <a:ext cx="939150" cy="926800"/>
            </a:xfrm>
            <a:custGeom>
              <a:avLst/>
              <a:gdLst/>
              <a:ahLst/>
              <a:cxnLst/>
              <a:rect l="l" t="t" r="r" b="b"/>
              <a:pathLst>
                <a:path w="37566" h="37072" fill="none" extrusionOk="0">
                  <a:moveTo>
                    <a:pt x="2634" y="29172"/>
                  </a:moveTo>
                  <a:lnTo>
                    <a:pt x="2634" y="29172"/>
                  </a:lnTo>
                  <a:lnTo>
                    <a:pt x="2963" y="29378"/>
                  </a:lnTo>
                  <a:lnTo>
                    <a:pt x="3292" y="29542"/>
                  </a:lnTo>
                  <a:lnTo>
                    <a:pt x="3580" y="29789"/>
                  </a:lnTo>
                  <a:lnTo>
                    <a:pt x="3868" y="29995"/>
                  </a:lnTo>
                  <a:lnTo>
                    <a:pt x="4362" y="30530"/>
                  </a:lnTo>
                  <a:lnTo>
                    <a:pt x="4814" y="31106"/>
                  </a:lnTo>
                  <a:lnTo>
                    <a:pt x="5267" y="31723"/>
                  </a:lnTo>
                  <a:lnTo>
                    <a:pt x="5719" y="32381"/>
                  </a:lnTo>
                  <a:lnTo>
                    <a:pt x="6131" y="32999"/>
                  </a:lnTo>
                  <a:lnTo>
                    <a:pt x="6583" y="33616"/>
                  </a:lnTo>
                  <a:lnTo>
                    <a:pt x="6583" y="33616"/>
                  </a:lnTo>
                  <a:lnTo>
                    <a:pt x="7159" y="34233"/>
                  </a:lnTo>
                  <a:lnTo>
                    <a:pt x="7777" y="34809"/>
                  </a:lnTo>
                  <a:lnTo>
                    <a:pt x="8435" y="35344"/>
                  </a:lnTo>
                  <a:lnTo>
                    <a:pt x="9134" y="35796"/>
                  </a:lnTo>
                  <a:lnTo>
                    <a:pt x="9875" y="36208"/>
                  </a:lnTo>
                  <a:lnTo>
                    <a:pt x="10657" y="36537"/>
                  </a:lnTo>
                  <a:lnTo>
                    <a:pt x="11480" y="36825"/>
                  </a:lnTo>
                  <a:lnTo>
                    <a:pt x="12303" y="37031"/>
                  </a:lnTo>
                  <a:lnTo>
                    <a:pt x="12303" y="37031"/>
                  </a:lnTo>
                  <a:lnTo>
                    <a:pt x="12755" y="37072"/>
                  </a:lnTo>
                  <a:lnTo>
                    <a:pt x="12961" y="37072"/>
                  </a:lnTo>
                  <a:lnTo>
                    <a:pt x="13167" y="37031"/>
                  </a:lnTo>
                  <a:lnTo>
                    <a:pt x="13167" y="37031"/>
                  </a:lnTo>
                  <a:lnTo>
                    <a:pt x="13372" y="36949"/>
                  </a:lnTo>
                  <a:lnTo>
                    <a:pt x="13496" y="36866"/>
                  </a:lnTo>
                  <a:lnTo>
                    <a:pt x="13660" y="36702"/>
                  </a:lnTo>
                  <a:lnTo>
                    <a:pt x="13743" y="36578"/>
                  </a:lnTo>
                  <a:lnTo>
                    <a:pt x="13948" y="36208"/>
                  </a:lnTo>
                  <a:lnTo>
                    <a:pt x="14072" y="35838"/>
                  </a:lnTo>
                  <a:lnTo>
                    <a:pt x="14319" y="35015"/>
                  </a:lnTo>
                  <a:lnTo>
                    <a:pt x="14524" y="34644"/>
                  </a:lnTo>
                  <a:lnTo>
                    <a:pt x="14607" y="34439"/>
                  </a:lnTo>
                  <a:lnTo>
                    <a:pt x="14771" y="34315"/>
                  </a:lnTo>
                  <a:lnTo>
                    <a:pt x="14771" y="34315"/>
                  </a:lnTo>
                  <a:lnTo>
                    <a:pt x="15018" y="34068"/>
                  </a:lnTo>
                  <a:lnTo>
                    <a:pt x="15306" y="33945"/>
                  </a:lnTo>
                  <a:lnTo>
                    <a:pt x="15635" y="33863"/>
                  </a:lnTo>
                  <a:lnTo>
                    <a:pt x="16006" y="33863"/>
                  </a:lnTo>
                  <a:lnTo>
                    <a:pt x="16335" y="33863"/>
                  </a:lnTo>
                  <a:lnTo>
                    <a:pt x="16705" y="33986"/>
                  </a:lnTo>
                  <a:lnTo>
                    <a:pt x="17034" y="34110"/>
                  </a:lnTo>
                  <a:lnTo>
                    <a:pt x="17322" y="34274"/>
                  </a:lnTo>
                  <a:lnTo>
                    <a:pt x="17322" y="34274"/>
                  </a:lnTo>
                  <a:lnTo>
                    <a:pt x="17610" y="34480"/>
                  </a:lnTo>
                  <a:lnTo>
                    <a:pt x="17898" y="34686"/>
                  </a:lnTo>
                  <a:lnTo>
                    <a:pt x="18433" y="35138"/>
                  </a:lnTo>
                  <a:lnTo>
                    <a:pt x="18927" y="35632"/>
                  </a:lnTo>
                  <a:lnTo>
                    <a:pt x="19503" y="36043"/>
                  </a:lnTo>
                  <a:lnTo>
                    <a:pt x="19503" y="36043"/>
                  </a:lnTo>
                  <a:lnTo>
                    <a:pt x="19791" y="36249"/>
                  </a:lnTo>
                  <a:lnTo>
                    <a:pt x="20120" y="36372"/>
                  </a:lnTo>
                  <a:lnTo>
                    <a:pt x="20449" y="36496"/>
                  </a:lnTo>
                  <a:lnTo>
                    <a:pt x="20820" y="36537"/>
                  </a:lnTo>
                  <a:lnTo>
                    <a:pt x="21149" y="36578"/>
                  </a:lnTo>
                  <a:lnTo>
                    <a:pt x="21478" y="36496"/>
                  </a:lnTo>
                  <a:lnTo>
                    <a:pt x="21807" y="36414"/>
                  </a:lnTo>
                  <a:lnTo>
                    <a:pt x="22095" y="36208"/>
                  </a:lnTo>
                  <a:lnTo>
                    <a:pt x="22095" y="36208"/>
                  </a:lnTo>
                  <a:lnTo>
                    <a:pt x="22383" y="35879"/>
                  </a:lnTo>
                  <a:lnTo>
                    <a:pt x="22548" y="35755"/>
                  </a:lnTo>
                  <a:lnTo>
                    <a:pt x="22712" y="35632"/>
                  </a:lnTo>
                  <a:lnTo>
                    <a:pt x="22712" y="35632"/>
                  </a:lnTo>
                  <a:lnTo>
                    <a:pt x="22959" y="35550"/>
                  </a:lnTo>
                  <a:lnTo>
                    <a:pt x="23206" y="35508"/>
                  </a:lnTo>
                  <a:lnTo>
                    <a:pt x="23453" y="35550"/>
                  </a:lnTo>
                  <a:lnTo>
                    <a:pt x="23700" y="35550"/>
                  </a:lnTo>
                  <a:lnTo>
                    <a:pt x="23700" y="35550"/>
                  </a:lnTo>
                  <a:lnTo>
                    <a:pt x="24811" y="35838"/>
                  </a:lnTo>
                  <a:lnTo>
                    <a:pt x="25387" y="35961"/>
                  </a:lnTo>
                  <a:lnTo>
                    <a:pt x="25921" y="36043"/>
                  </a:lnTo>
                  <a:lnTo>
                    <a:pt x="25921" y="36043"/>
                  </a:lnTo>
                  <a:lnTo>
                    <a:pt x="26415" y="36084"/>
                  </a:lnTo>
                  <a:lnTo>
                    <a:pt x="26909" y="36084"/>
                  </a:lnTo>
                  <a:lnTo>
                    <a:pt x="27362" y="36043"/>
                  </a:lnTo>
                  <a:lnTo>
                    <a:pt x="27855" y="35961"/>
                  </a:lnTo>
                  <a:lnTo>
                    <a:pt x="28308" y="35879"/>
                  </a:lnTo>
                  <a:lnTo>
                    <a:pt x="28802" y="35714"/>
                  </a:lnTo>
                  <a:lnTo>
                    <a:pt x="29254" y="35550"/>
                  </a:lnTo>
                  <a:lnTo>
                    <a:pt x="29666" y="35344"/>
                  </a:lnTo>
                  <a:lnTo>
                    <a:pt x="30077" y="35097"/>
                  </a:lnTo>
                  <a:lnTo>
                    <a:pt x="30489" y="34850"/>
                  </a:lnTo>
                  <a:lnTo>
                    <a:pt x="30859" y="34521"/>
                  </a:lnTo>
                  <a:lnTo>
                    <a:pt x="31229" y="34233"/>
                  </a:lnTo>
                  <a:lnTo>
                    <a:pt x="31558" y="33863"/>
                  </a:lnTo>
                  <a:lnTo>
                    <a:pt x="31846" y="33492"/>
                  </a:lnTo>
                  <a:lnTo>
                    <a:pt x="32134" y="33081"/>
                  </a:lnTo>
                  <a:lnTo>
                    <a:pt x="32381" y="32669"/>
                  </a:lnTo>
                  <a:lnTo>
                    <a:pt x="32381" y="32669"/>
                  </a:lnTo>
                  <a:lnTo>
                    <a:pt x="32505" y="32381"/>
                  </a:lnTo>
                  <a:lnTo>
                    <a:pt x="32628" y="32052"/>
                  </a:lnTo>
                  <a:lnTo>
                    <a:pt x="32710" y="31764"/>
                  </a:lnTo>
                  <a:lnTo>
                    <a:pt x="32710" y="31435"/>
                  </a:lnTo>
                  <a:lnTo>
                    <a:pt x="32710" y="31435"/>
                  </a:lnTo>
                  <a:lnTo>
                    <a:pt x="32669" y="31188"/>
                  </a:lnTo>
                  <a:lnTo>
                    <a:pt x="32587" y="30983"/>
                  </a:lnTo>
                  <a:lnTo>
                    <a:pt x="32381" y="30530"/>
                  </a:lnTo>
                  <a:lnTo>
                    <a:pt x="32217" y="30077"/>
                  </a:lnTo>
                  <a:lnTo>
                    <a:pt x="32134" y="29872"/>
                  </a:lnTo>
                  <a:lnTo>
                    <a:pt x="32134" y="29625"/>
                  </a:lnTo>
                  <a:lnTo>
                    <a:pt x="32134" y="29625"/>
                  </a:lnTo>
                  <a:lnTo>
                    <a:pt x="32134" y="29337"/>
                  </a:lnTo>
                  <a:lnTo>
                    <a:pt x="32217" y="29090"/>
                  </a:lnTo>
                  <a:lnTo>
                    <a:pt x="32340" y="28843"/>
                  </a:lnTo>
                  <a:lnTo>
                    <a:pt x="32505" y="28637"/>
                  </a:lnTo>
                  <a:lnTo>
                    <a:pt x="32669" y="28432"/>
                  </a:lnTo>
                  <a:lnTo>
                    <a:pt x="32916" y="28267"/>
                  </a:lnTo>
                  <a:lnTo>
                    <a:pt x="33122" y="28102"/>
                  </a:lnTo>
                  <a:lnTo>
                    <a:pt x="33369" y="27979"/>
                  </a:lnTo>
                  <a:lnTo>
                    <a:pt x="33369" y="27979"/>
                  </a:lnTo>
                  <a:lnTo>
                    <a:pt x="33904" y="27773"/>
                  </a:lnTo>
                  <a:lnTo>
                    <a:pt x="34397" y="27609"/>
                  </a:lnTo>
                  <a:lnTo>
                    <a:pt x="34932" y="27444"/>
                  </a:lnTo>
                  <a:lnTo>
                    <a:pt x="35467" y="27238"/>
                  </a:lnTo>
                  <a:lnTo>
                    <a:pt x="35467" y="27238"/>
                  </a:lnTo>
                  <a:lnTo>
                    <a:pt x="35714" y="27074"/>
                  </a:lnTo>
                  <a:lnTo>
                    <a:pt x="35961" y="26909"/>
                  </a:lnTo>
                  <a:lnTo>
                    <a:pt x="36208" y="26745"/>
                  </a:lnTo>
                  <a:lnTo>
                    <a:pt x="36413" y="26539"/>
                  </a:lnTo>
                  <a:lnTo>
                    <a:pt x="36825" y="26086"/>
                  </a:lnTo>
                  <a:lnTo>
                    <a:pt x="37113" y="25593"/>
                  </a:lnTo>
                  <a:lnTo>
                    <a:pt x="37360" y="25017"/>
                  </a:lnTo>
                  <a:lnTo>
                    <a:pt x="37524" y="24441"/>
                  </a:lnTo>
                  <a:lnTo>
                    <a:pt x="37565" y="24153"/>
                  </a:lnTo>
                  <a:lnTo>
                    <a:pt x="37565" y="23865"/>
                  </a:lnTo>
                  <a:lnTo>
                    <a:pt x="37565" y="23577"/>
                  </a:lnTo>
                  <a:lnTo>
                    <a:pt x="37524" y="23247"/>
                  </a:lnTo>
                  <a:lnTo>
                    <a:pt x="37524" y="23247"/>
                  </a:lnTo>
                  <a:lnTo>
                    <a:pt x="37360" y="22671"/>
                  </a:lnTo>
                  <a:lnTo>
                    <a:pt x="37154" y="22136"/>
                  </a:lnTo>
                  <a:lnTo>
                    <a:pt x="36907" y="21602"/>
                  </a:lnTo>
                  <a:lnTo>
                    <a:pt x="36619" y="21067"/>
                  </a:lnTo>
                  <a:lnTo>
                    <a:pt x="36043" y="19997"/>
                  </a:lnTo>
                  <a:lnTo>
                    <a:pt x="35755" y="19462"/>
                  </a:lnTo>
                  <a:lnTo>
                    <a:pt x="35549" y="18886"/>
                  </a:lnTo>
                  <a:lnTo>
                    <a:pt x="35549" y="18886"/>
                  </a:lnTo>
                  <a:lnTo>
                    <a:pt x="35508" y="18721"/>
                  </a:lnTo>
                  <a:lnTo>
                    <a:pt x="35508" y="18516"/>
                  </a:lnTo>
                  <a:lnTo>
                    <a:pt x="35508" y="18310"/>
                  </a:lnTo>
                  <a:lnTo>
                    <a:pt x="35590" y="18104"/>
                  </a:lnTo>
                  <a:lnTo>
                    <a:pt x="35590" y="18104"/>
                  </a:lnTo>
                  <a:lnTo>
                    <a:pt x="35632" y="18022"/>
                  </a:lnTo>
                  <a:lnTo>
                    <a:pt x="35714" y="17940"/>
                  </a:lnTo>
                  <a:lnTo>
                    <a:pt x="35961" y="17775"/>
                  </a:lnTo>
                  <a:lnTo>
                    <a:pt x="36413" y="17569"/>
                  </a:lnTo>
                  <a:lnTo>
                    <a:pt x="36413" y="17569"/>
                  </a:lnTo>
                  <a:lnTo>
                    <a:pt x="36619" y="17405"/>
                  </a:lnTo>
                  <a:lnTo>
                    <a:pt x="36784" y="17240"/>
                  </a:lnTo>
                  <a:lnTo>
                    <a:pt x="36948" y="17035"/>
                  </a:lnTo>
                  <a:lnTo>
                    <a:pt x="37031" y="16788"/>
                  </a:lnTo>
                  <a:lnTo>
                    <a:pt x="37113" y="16541"/>
                  </a:lnTo>
                  <a:lnTo>
                    <a:pt x="37154" y="16294"/>
                  </a:lnTo>
                  <a:lnTo>
                    <a:pt x="37195" y="16006"/>
                  </a:lnTo>
                  <a:lnTo>
                    <a:pt x="37154" y="15759"/>
                  </a:lnTo>
                  <a:lnTo>
                    <a:pt x="37154" y="15759"/>
                  </a:lnTo>
                  <a:lnTo>
                    <a:pt x="37072" y="15265"/>
                  </a:lnTo>
                  <a:lnTo>
                    <a:pt x="36907" y="14772"/>
                  </a:lnTo>
                  <a:lnTo>
                    <a:pt x="36701" y="14319"/>
                  </a:lnTo>
                  <a:lnTo>
                    <a:pt x="36454" y="13866"/>
                  </a:lnTo>
                  <a:lnTo>
                    <a:pt x="36454" y="13866"/>
                  </a:lnTo>
                  <a:lnTo>
                    <a:pt x="35220" y="11727"/>
                  </a:lnTo>
                  <a:lnTo>
                    <a:pt x="33945" y="9670"/>
                  </a:lnTo>
                  <a:lnTo>
                    <a:pt x="32546" y="7654"/>
                  </a:lnTo>
                  <a:lnTo>
                    <a:pt x="31106" y="5679"/>
                  </a:lnTo>
                  <a:lnTo>
                    <a:pt x="31106" y="5679"/>
                  </a:lnTo>
                  <a:lnTo>
                    <a:pt x="30818" y="5308"/>
                  </a:lnTo>
                  <a:lnTo>
                    <a:pt x="30571" y="4897"/>
                  </a:lnTo>
                  <a:lnTo>
                    <a:pt x="30489" y="4691"/>
                  </a:lnTo>
                  <a:lnTo>
                    <a:pt x="30406" y="4485"/>
                  </a:lnTo>
                  <a:lnTo>
                    <a:pt x="30365" y="4239"/>
                  </a:lnTo>
                  <a:lnTo>
                    <a:pt x="30365" y="4033"/>
                  </a:lnTo>
                  <a:lnTo>
                    <a:pt x="30365" y="4033"/>
                  </a:lnTo>
                  <a:lnTo>
                    <a:pt x="30447" y="3786"/>
                  </a:lnTo>
                  <a:lnTo>
                    <a:pt x="30571" y="3580"/>
                  </a:lnTo>
                  <a:lnTo>
                    <a:pt x="30735" y="3416"/>
                  </a:lnTo>
                  <a:lnTo>
                    <a:pt x="30941" y="3292"/>
                  </a:lnTo>
                  <a:lnTo>
                    <a:pt x="31147" y="3210"/>
                  </a:lnTo>
                  <a:lnTo>
                    <a:pt x="31353" y="3210"/>
                  </a:lnTo>
                  <a:lnTo>
                    <a:pt x="31558" y="3292"/>
                  </a:lnTo>
                  <a:lnTo>
                    <a:pt x="31723" y="3416"/>
                  </a:lnTo>
                  <a:lnTo>
                    <a:pt x="31723" y="3416"/>
                  </a:lnTo>
                  <a:lnTo>
                    <a:pt x="31682" y="3086"/>
                  </a:lnTo>
                  <a:lnTo>
                    <a:pt x="31764" y="2757"/>
                  </a:lnTo>
                  <a:lnTo>
                    <a:pt x="31887" y="2469"/>
                  </a:lnTo>
                  <a:lnTo>
                    <a:pt x="32093" y="2222"/>
                  </a:lnTo>
                  <a:lnTo>
                    <a:pt x="32093" y="2222"/>
                  </a:lnTo>
                  <a:lnTo>
                    <a:pt x="30982" y="1729"/>
                  </a:lnTo>
                  <a:lnTo>
                    <a:pt x="29830" y="1276"/>
                  </a:lnTo>
                  <a:lnTo>
                    <a:pt x="28637" y="906"/>
                  </a:lnTo>
                  <a:lnTo>
                    <a:pt x="27444" y="577"/>
                  </a:lnTo>
                  <a:lnTo>
                    <a:pt x="26209" y="330"/>
                  </a:lnTo>
                  <a:lnTo>
                    <a:pt x="24975" y="124"/>
                  </a:lnTo>
                  <a:lnTo>
                    <a:pt x="23700" y="42"/>
                  </a:lnTo>
                  <a:lnTo>
                    <a:pt x="22424" y="1"/>
                  </a:lnTo>
                  <a:lnTo>
                    <a:pt x="22424" y="1"/>
                  </a:lnTo>
                  <a:lnTo>
                    <a:pt x="21272" y="42"/>
                  </a:lnTo>
                  <a:lnTo>
                    <a:pt x="20120" y="124"/>
                  </a:lnTo>
                  <a:lnTo>
                    <a:pt x="19009" y="248"/>
                  </a:lnTo>
                  <a:lnTo>
                    <a:pt x="17898" y="453"/>
                  </a:lnTo>
                  <a:lnTo>
                    <a:pt x="16787" y="700"/>
                  </a:lnTo>
                  <a:lnTo>
                    <a:pt x="15759" y="988"/>
                  </a:lnTo>
                  <a:lnTo>
                    <a:pt x="14689" y="1358"/>
                  </a:lnTo>
                  <a:lnTo>
                    <a:pt x="13660" y="1770"/>
                  </a:lnTo>
                  <a:lnTo>
                    <a:pt x="12673" y="2222"/>
                  </a:lnTo>
                  <a:lnTo>
                    <a:pt x="11727" y="2716"/>
                  </a:lnTo>
                  <a:lnTo>
                    <a:pt x="10780" y="3251"/>
                  </a:lnTo>
                  <a:lnTo>
                    <a:pt x="9875" y="3827"/>
                  </a:lnTo>
                  <a:lnTo>
                    <a:pt x="8970" y="4444"/>
                  </a:lnTo>
                  <a:lnTo>
                    <a:pt x="8147" y="5103"/>
                  </a:lnTo>
                  <a:lnTo>
                    <a:pt x="7324" y="5802"/>
                  </a:lnTo>
                  <a:lnTo>
                    <a:pt x="6542" y="6543"/>
                  </a:lnTo>
                  <a:lnTo>
                    <a:pt x="5802" y="7324"/>
                  </a:lnTo>
                  <a:lnTo>
                    <a:pt x="5102" y="8147"/>
                  </a:lnTo>
                  <a:lnTo>
                    <a:pt x="4444" y="9011"/>
                  </a:lnTo>
                  <a:lnTo>
                    <a:pt x="3827" y="9875"/>
                  </a:lnTo>
                  <a:lnTo>
                    <a:pt x="3210" y="10781"/>
                  </a:lnTo>
                  <a:lnTo>
                    <a:pt x="2675" y="11727"/>
                  </a:lnTo>
                  <a:lnTo>
                    <a:pt x="2181" y="12714"/>
                  </a:lnTo>
                  <a:lnTo>
                    <a:pt x="1728" y="13702"/>
                  </a:lnTo>
                  <a:lnTo>
                    <a:pt x="1358" y="14689"/>
                  </a:lnTo>
                  <a:lnTo>
                    <a:pt x="988" y="15759"/>
                  </a:lnTo>
                  <a:lnTo>
                    <a:pt x="700" y="16829"/>
                  </a:lnTo>
                  <a:lnTo>
                    <a:pt x="453" y="17899"/>
                  </a:lnTo>
                  <a:lnTo>
                    <a:pt x="247" y="19009"/>
                  </a:lnTo>
                  <a:lnTo>
                    <a:pt x="83" y="20120"/>
                  </a:lnTo>
                  <a:lnTo>
                    <a:pt x="0" y="21272"/>
                  </a:lnTo>
                  <a:lnTo>
                    <a:pt x="0" y="22424"/>
                  </a:lnTo>
                  <a:lnTo>
                    <a:pt x="0" y="22424"/>
                  </a:lnTo>
                  <a:lnTo>
                    <a:pt x="0" y="23288"/>
                  </a:lnTo>
                  <a:lnTo>
                    <a:pt x="41" y="24153"/>
                  </a:lnTo>
                  <a:lnTo>
                    <a:pt x="124" y="24975"/>
                  </a:lnTo>
                  <a:lnTo>
                    <a:pt x="247" y="25839"/>
                  </a:lnTo>
                  <a:lnTo>
                    <a:pt x="371" y="26662"/>
                  </a:lnTo>
                  <a:lnTo>
                    <a:pt x="535" y="27485"/>
                  </a:lnTo>
                  <a:lnTo>
                    <a:pt x="741" y="28267"/>
                  </a:lnTo>
                  <a:lnTo>
                    <a:pt x="988" y="29090"/>
                  </a:lnTo>
                  <a:lnTo>
                    <a:pt x="988" y="29090"/>
                  </a:lnTo>
                  <a:lnTo>
                    <a:pt x="1193" y="29008"/>
                  </a:lnTo>
                  <a:lnTo>
                    <a:pt x="1399" y="28966"/>
                  </a:lnTo>
                  <a:lnTo>
                    <a:pt x="1811" y="28966"/>
                  </a:lnTo>
                  <a:lnTo>
                    <a:pt x="2222" y="29049"/>
                  </a:lnTo>
                  <a:lnTo>
                    <a:pt x="2634" y="2917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507;p55">
              <a:extLst>
                <a:ext uri="{FF2B5EF4-FFF2-40B4-BE49-F238E27FC236}">
                  <a16:creationId xmlns:a16="http://schemas.microsoft.com/office/drawing/2014/main" id="{C42A13FA-3A3B-4A6F-A48A-DC80D33258A5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9505" y="2757"/>
                  </a:moveTo>
                  <a:lnTo>
                    <a:pt x="9505" y="2757"/>
                  </a:lnTo>
                  <a:lnTo>
                    <a:pt x="9628" y="3045"/>
                  </a:lnTo>
                  <a:lnTo>
                    <a:pt x="9752" y="3375"/>
                  </a:lnTo>
                  <a:lnTo>
                    <a:pt x="9875" y="4033"/>
                  </a:lnTo>
                  <a:lnTo>
                    <a:pt x="9998" y="4691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5925"/>
                  </a:lnTo>
                  <a:lnTo>
                    <a:pt x="9957" y="6460"/>
                  </a:lnTo>
                  <a:lnTo>
                    <a:pt x="9875" y="6995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546" y="7859"/>
                  </a:lnTo>
                  <a:lnTo>
                    <a:pt x="9299" y="8230"/>
                  </a:lnTo>
                  <a:lnTo>
                    <a:pt x="9052" y="8559"/>
                  </a:lnTo>
                  <a:lnTo>
                    <a:pt x="8764" y="8847"/>
                  </a:lnTo>
                  <a:lnTo>
                    <a:pt x="8476" y="9094"/>
                  </a:lnTo>
                  <a:lnTo>
                    <a:pt x="8147" y="9340"/>
                  </a:lnTo>
                  <a:lnTo>
                    <a:pt x="7777" y="9546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036" y="9917"/>
                  </a:lnTo>
                  <a:lnTo>
                    <a:pt x="6625" y="10040"/>
                  </a:lnTo>
                  <a:lnTo>
                    <a:pt x="6254" y="10122"/>
                  </a:lnTo>
                  <a:lnTo>
                    <a:pt x="5843" y="10205"/>
                  </a:lnTo>
                  <a:lnTo>
                    <a:pt x="5020" y="10246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3621" y="10205"/>
                  </a:lnTo>
                  <a:lnTo>
                    <a:pt x="3045" y="10081"/>
                  </a:lnTo>
                  <a:lnTo>
                    <a:pt x="2510" y="9917"/>
                  </a:lnTo>
                  <a:lnTo>
                    <a:pt x="2263" y="9793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1728" y="9464"/>
                  </a:lnTo>
                  <a:lnTo>
                    <a:pt x="1523" y="9258"/>
                  </a:lnTo>
                  <a:lnTo>
                    <a:pt x="1276" y="9011"/>
                  </a:lnTo>
                  <a:lnTo>
                    <a:pt x="1070" y="8764"/>
                  </a:lnTo>
                  <a:lnTo>
                    <a:pt x="741" y="8188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288" y="7324"/>
                  </a:lnTo>
                  <a:lnTo>
                    <a:pt x="165" y="6954"/>
                  </a:lnTo>
                  <a:lnTo>
                    <a:pt x="82" y="6543"/>
                  </a:lnTo>
                  <a:lnTo>
                    <a:pt x="0" y="6172"/>
                  </a:lnTo>
                  <a:lnTo>
                    <a:pt x="41" y="5843"/>
                  </a:lnTo>
                  <a:lnTo>
                    <a:pt x="82" y="5761"/>
                  </a:lnTo>
                  <a:lnTo>
                    <a:pt x="124" y="5679"/>
                  </a:lnTo>
                  <a:lnTo>
                    <a:pt x="247" y="5679"/>
                  </a:lnTo>
                  <a:lnTo>
                    <a:pt x="371" y="5720"/>
                  </a:lnTo>
                  <a:lnTo>
                    <a:pt x="535" y="5843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1358" y="6666"/>
                  </a:lnTo>
                  <a:lnTo>
                    <a:pt x="1934" y="7324"/>
                  </a:lnTo>
                  <a:lnTo>
                    <a:pt x="2510" y="7942"/>
                  </a:lnTo>
                  <a:lnTo>
                    <a:pt x="2839" y="8230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3662" y="8764"/>
                  </a:lnTo>
                  <a:lnTo>
                    <a:pt x="3868" y="8847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362" y="8929"/>
                  </a:lnTo>
                  <a:lnTo>
                    <a:pt x="4650" y="8888"/>
                  </a:lnTo>
                  <a:lnTo>
                    <a:pt x="4938" y="8847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802" y="8559"/>
                  </a:lnTo>
                  <a:lnTo>
                    <a:pt x="6419" y="8312"/>
                  </a:lnTo>
                  <a:lnTo>
                    <a:pt x="6995" y="8024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8023" y="7407"/>
                  </a:lnTo>
                  <a:lnTo>
                    <a:pt x="8188" y="720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476" y="6831"/>
                  </a:lnTo>
                  <a:lnTo>
                    <a:pt x="8558" y="6625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682" y="5720"/>
                  </a:lnTo>
                  <a:lnTo>
                    <a:pt x="8682" y="5267"/>
                  </a:lnTo>
                  <a:lnTo>
                    <a:pt x="8641" y="4773"/>
                  </a:lnTo>
                  <a:lnTo>
                    <a:pt x="8558" y="4321"/>
                  </a:lnTo>
                  <a:lnTo>
                    <a:pt x="8435" y="3868"/>
                  </a:lnTo>
                  <a:lnTo>
                    <a:pt x="8270" y="3416"/>
                  </a:lnTo>
                  <a:lnTo>
                    <a:pt x="8065" y="2963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489" y="2181"/>
                  </a:lnTo>
                  <a:lnTo>
                    <a:pt x="7159" y="1852"/>
                  </a:lnTo>
                  <a:lnTo>
                    <a:pt x="6830" y="1523"/>
                  </a:lnTo>
                  <a:lnTo>
                    <a:pt x="6419" y="1235"/>
                  </a:lnTo>
                  <a:lnTo>
                    <a:pt x="6007" y="1029"/>
                  </a:lnTo>
                  <a:lnTo>
                    <a:pt x="5596" y="824"/>
                  </a:lnTo>
                  <a:lnTo>
                    <a:pt x="5143" y="659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3950" y="371"/>
                  </a:lnTo>
                  <a:lnTo>
                    <a:pt x="3580" y="289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703" y="42"/>
                  </a:lnTo>
                  <a:lnTo>
                    <a:pt x="4156" y="1"/>
                  </a:lnTo>
                  <a:lnTo>
                    <a:pt x="4608" y="1"/>
                  </a:lnTo>
                  <a:lnTo>
                    <a:pt x="5061" y="1"/>
                  </a:lnTo>
                  <a:lnTo>
                    <a:pt x="5514" y="42"/>
                  </a:lnTo>
                  <a:lnTo>
                    <a:pt x="5966" y="124"/>
                  </a:lnTo>
                  <a:lnTo>
                    <a:pt x="6419" y="248"/>
                  </a:lnTo>
                  <a:lnTo>
                    <a:pt x="6871" y="412"/>
                  </a:lnTo>
                  <a:lnTo>
                    <a:pt x="7283" y="577"/>
                  </a:lnTo>
                  <a:lnTo>
                    <a:pt x="7694" y="824"/>
                  </a:lnTo>
                  <a:lnTo>
                    <a:pt x="8065" y="1070"/>
                  </a:lnTo>
                  <a:lnTo>
                    <a:pt x="8394" y="1317"/>
                  </a:lnTo>
                  <a:lnTo>
                    <a:pt x="8723" y="1646"/>
                  </a:lnTo>
                  <a:lnTo>
                    <a:pt x="9011" y="1976"/>
                  </a:lnTo>
                  <a:lnTo>
                    <a:pt x="9258" y="2346"/>
                  </a:lnTo>
                  <a:lnTo>
                    <a:pt x="9505" y="275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508;p55">
              <a:extLst>
                <a:ext uri="{FF2B5EF4-FFF2-40B4-BE49-F238E27FC236}">
                  <a16:creationId xmlns:a16="http://schemas.microsoft.com/office/drawing/2014/main" id="{8C1210A7-0BFB-46BF-862E-376EFFB9DE9F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704" y="6625"/>
                  </a:moveTo>
                  <a:lnTo>
                    <a:pt x="3704" y="6625"/>
                  </a:lnTo>
                  <a:lnTo>
                    <a:pt x="4239" y="5802"/>
                  </a:lnTo>
                  <a:lnTo>
                    <a:pt x="4815" y="5020"/>
                  </a:lnTo>
                  <a:lnTo>
                    <a:pt x="5432" y="4279"/>
                  </a:lnTo>
                  <a:lnTo>
                    <a:pt x="5761" y="3909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6625" y="3168"/>
                  </a:lnTo>
                  <a:lnTo>
                    <a:pt x="7201" y="2798"/>
                  </a:lnTo>
                  <a:lnTo>
                    <a:pt x="7777" y="2469"/>
                  </a:lnTo>
                  <a:lnTo>
                    <a:pt x="8394" y="2140"/>
                  </a:lnTo>
                  <a:lnTo>
                    <a:pt x="9011" y="1852"/>
                  </a:lnTo>
                  <a:lnTo>
                    <a:pt x="9629" y="1564"/>
                  </a:lnTo>
                  <a:lnTo>
                    <a:pt x="10328" y="1358"/>
                  </a:lnTo>
                  <a:lnTo>
                    <a:pt x="10986" y="1111"/>
                  </a:lnTo>
                  <a:lnTo>
                    <a:pt x="12344" y="782"/>
                  </a:lnTo>
                  <a:lnTo>
                    <a:pt x="13702" y="453"/>
                  </a:lnTo>
                  <a:lnTo>
                    <a:pt x="15060" y="206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1028" y="2922"/>
                  </a:lnTo>
                  <a:lnTo>
                    <a:pt x="10740" y="3168"/>
                  </a:lnTo>
                  <a:lnTo>
                    <a:pt x="10493" y="3415"/>
                  </a:lnTo>
                  <a:lnTo>
                    <a:pt x="10410" y="3539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287" y="4033"/>
                  </a:lnTo>
                  <a:lnTo>
                    <a:pt x="10328" y="4362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69" y="5308"/>
                  </a:lnTo>
                  <a:lnTo>
                    <a:pt x="10328" y="5473"/>
                  </a:lnTo>
                  <a:lnTo>
                    <a:pt x="10287" y="5637"/>
                  </a:lnTo>
                  <a:lnTo>
                    <a:pt x="10164" y="5761"/>
                  </a:lnTo>
                  <a:lnTo>
                    <a:pt x="10081" y="5884"/>
                  </a:lnTo>
                  <a:lnTo>
                    <a:pt x="9917" y="592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8970" y="4567"/>
                  </a:lnTo>
                  <a:lnTo>
                    <a:pt x="8477" y="4732"/>
                  </a:lnTo>
                  <a:lnTo>
                    <a:pt x="7983" y="4979"/>
                  </a:lnTo>
                  <a:lnTo>
                    <a:pt x="7571" y="5267"/>
                  </a:lnTo>
                  <a:lnTo>
                    <a:pt x="7160" y="5637"/>
                  </a:lnTo>
                  <a:lnTo>
                    <a:pt x="6831" y="6007"/>
                  </a:lnTo>
                  <a:lnTo>
                    <a:pt x="6543" y="6460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214" y="7242"/>
                  </a:lnTo>
                  <a:lnTo>
                    <a:pt x="6172" y="7571"/>
                  </a:lnTo>
                  <a:lnTo>
                    <a:pt x="6172" y="7859"/>
                  </a:lnTo>
                  <a:lnTo>
                    <a:pt x="6214" y="8147"/>
                  </a:lnTo>
                  <a:lnTo>
                    <a:pt x="6296" y="8435"/>
                  </a:lnTo>
                  <a:lnTo>
                    <a:pt x="6419" y="8682"/>
                  </a:lnTo>
                  <a:lnTo>
                    <a:pt x="6625" y="8888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584" y="9052"/>
                  </a:lnTo>
                  <a:lnTo>
                    <a:pt x="6296" y="9011"/>
                  </a:lnTo>
                  <a:lnTo>
                    <a:pt x="6008" y="8888"/>
                  </a:lnTo>
                  <a:lnTo>
                    <a:pt x="5720" y="8764"/>
                  </a:lnTo>
                  <a:lnTo>
                    <a:pt x="5514" y="8558"/>
                  </a:lnTo>
                  <a:lnTo>
                    <a:pt x="5308" y="8353"/>
                  </a:lnTo>
                  <a:lnTo>
                    <a:pt x="5144" y="8065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4691" y="7982"/>
                  </a:lnTo>
                  <a:lnTo>
                    <a:pt x="4362" y="8229"/>
                  </a:lnTo>
                  <a:lnTo>
                    <a:pt x="4074" y="8517"/>
                  </a:lnTo>
                  <a:lnTo>
                    <a:pt x="3827" y="8888"/>
                  </a:lnTo>
                  <a:lnTo>
                    <a:pt x="3622" y="9258"/>
                  </a:lnTo>
                  <a:lnTo>
                    <a:pt x="3416" y="9628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2305" y="12591"/>
                  </a:lnTo>
                  <a:lnTo>
                    <a:pt x="1523" y="14771"/>
                  </a:lnTo>
                  <a:lnTo>
                    <a:pt x="783" y="16952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1" y="18351"/>
                  </a:lnTo>
                  <a:lnTo>
                    <a:pt x="1" y="17528"/>
                  </a:lnTo>
                  <a:lnTo>
                    <a:pt x="1" y="16705"/>
                  </a:lnTo>
                  <a:lnTo>
                    <a:pt x="83" y="15882"/>
                  </a:lnTo>
                  <a:lnTo>
                    <a:pt x="207" y="15059"/>
                  </a:lnTo>
                  <a:lnTo>
                    <a:pt x="330" y="14236"/>
                  </a:lnTo>
                  <a:lnTo>
                    <a:pt x="536" y="13455"/>
                  </a:lnTo>
                  <a:lnTo>
                    <a:pt x="783" y="12632"/>
                  </a:lnTo>
                  <a:lnTo>
                    <a:pt x="1071" y="11850"/>
                  </a:lnTo>
                  <a:lnTo>
                    <a:pt x="1359" y="11068"/>
                  </a:lnTo>
                  <a:lnTo>
                    <a:pt x="1688" y="10286"/>
                  </a:lnTo>
                  <a:lnTo>
                    <a:pt x="2058" y="9546"/>
                  </a:lnTo>
                  <a:lnTo>
                    <a:pt x="2428" y="8805"/>
                  </a:lnTo>
                  <a:lnTo>
                    <a:pt x="2840" y="8065"/>
                  </a:lnTo>
                  <a:lnTo>
                    <a:pt x="3704" y="662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509;p55">
              <a:extLst>
                <a:ext uri="{FF2B5EF4-FFF2-40B4-BE49-F238E27FC236}">
                  <a16:creationId xmlns:a16="http://schemas.microsoft.com/office/drawing/2014/main" id="{388157C7-0C0D-486F-8392-A108CF829F70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510;p55">
              <a:extLst>
                <a:ext uri="{FF2B5EF4-FFF2-40B4-BE49-F238E27FC236}">
                  <a16:creationId xmlns:a16="http://schemas.microsoft.com/office/drawing/2014/main" id="{1A6ED1EF-BDCD-4D43-8B63-D82883C9F745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0736" y="1194"/>
                  </a:moveTo>
                  <a:lnTo>
                    <a:pt x="30736" y="1194"/>
                  </a:lnTo>
                  <a:lnTo>
                    <a:pt x="30571" y="1070"/>
                  </a:lnTo>
                  <a:lnTo>
                    <a:pt x="30366" y="988"/>
                  </a:lnTo>
                  <a:lnTo>
                    <a:pt x="30160" y="988"/>
                  </a:lnTo>
                  <a:lnTo>
                    <a:pt x="29954" y="1070"/>
                  </a:lnTo>
                  <a:lnTo>
                    <a:pt x="29748" y="1194"/>
                  </a:lnTo>
                  <a:lnTo>
                    <a:pt x="29584" y="1358"/>
                  </a:lnTo>
                  <a:lnTo>
                    <a:pt x="29460" y="1564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2017"/>
                  </a:lnTo>
                  <a:lnTo>
                    <a:pt x="29419" y="2263"/>
                  </a:lnTo>
                  <a:lnTo>
                    <a:pt x="29502" y="2469"/>
                  </a:lnTo>
                  <a:lnTo>
                    <a:pt x="29584" y="2675"/>
                  </a:lnTo>
                  <a:lnTo>
                    <a:pt x="29831" y="3086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072"/>
                  </a:lnTo>
                  <a:lnTo>
                    <a:pt x="36126" y="14319"/>
                  </a:lnTo>
                  <a:lnTo>
                    <a:pt x="36044" y="14566"/>
                  </a:lnTo>
                  <a:lnTo>
                    <a:pt x="35961" y="14813"/>
                  </a:lnTo>
                  <a:lnTo>
                    <a:pt x="35797" y="15018"/>
                  </a:lnTo>
                  <a:lnTo>
                    <a:pt x="35632" y="15183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88"/>
                  </a:lnTo>
                  <a:lnTo>
                    <a:pt x="34521" y="16294"/>
                  </a:lnTo>
                  <a:lnTo>
                    <a:pt x="34521" y="16499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355"/>
                  </a:lnTo>
                  <a:lnTo>
                    <a:pt x="36578" y="21643"/>
                  </a:lnTo>
                  <a:lnTo>
                    <a:pt x="36578" y="21931"/>
                  </a:lnTo>
                  <a:lnTo>
                    <a:pt x="36537" y="22219"/>
                  </a:lnTo>
                  <a:lnTo>
                    <a:pt x="36373" y="22795"/>
                  </a:lnTo>
                  <a:lnTo>
                    <a:pt x="36126" y="23371"/>
                  </a:lnTo>
                  <a:lnTo>
                    <a:pt x="35838" y="23864"/>
                  </a:lnTo>
                  <a:lnTo>
                    <a:pt x="35426" y="24317"/>
                  </a:lnTo>
                  <a:lnTo>
                    <a:pt x="35221" y="24523"/>
                  </a:lnTo>
                  <a:lnTo>
                    <a:pt x="34974" y="24687"/>
                  </a:lnTo>
                  <a:lnTo>
                    <a:pt x="34727" y="24852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45"/>
                  </a:lnTo>
                  <a:lnTo>
                    <a:pt x="31682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68"/>
                  </a:lnTo>
                  <a:lnTo>
                    <a:pt x="31147" y="27115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542"/>
                  </a:lnTo>
                  <a:lnTo>
                    <a:pt x="31641" y="29830"/>
                  </a:lnTo>
                  <a:lnTo>
                    <a:pt x="31518" y="30159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147" y="30859"/>
                  </a:lnTo>
                  <a:lnTo>
                    <a:pt x="30859" y="31270"/>
                  </a:lnTo>
                  <a:lnTo>
                    <a:pt x="30571" y="31641"/>
                  </a:lnTo>
                  <a:lnTo>
                    <a:pt x="30242" y="32011"/>
                  </a:lnTo>
                  <a:lnTo>
                    <a:pt x="29872" y="32299"/>
                  </a:lnTo>
                  <a:lnTo>
                    <a:pt x="29502" y="32628"/>
                  </a:lnTo>
                  <a:lnTo>
                    <a:pt x="29090" y="32875"/>
                  </a:lnTo>
                  <a:lnTo>
                    <a:pt x="28679" y="33122"/>
                  </a:lnTo>
                  <a:lnTo>
                    <a:pt x="28267" y="33328"/>
                  </a:lnTo>
                  <a:lnTo>
                    <a:pt x="27815" y="33492"/>
                  </a:lnTo>
                  <a:lnTo>
                    <a:pt x="27321" y="33657"/>
                  </a:lnTo>
                  <a:lnTo>
                    <a:pt x="26868" y="33739"/>
                  </a:lnTo>
                  <a:lnTo>
                    <a:pt x="26375" y="33821"/>
                  </a:lnTo>
                  <a:lnTo>
                    <a:pt x="25922" y="33862"/>
                  </a:lnTo>
                  <a:lnTo>
                    <a:pt x="25428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0820" y="34192"/>
                  </a:lnTo>
                  <a:lnTo>
                    <a:pt x="20491" y="34274"/>
                  </a:lnTo>
                  <a:lnTo>
                    <a:pt x="20162" y="34356"/>
                  </a:lnTo>
                  <a:lnTo>
                    <a:pt x="19833" y="34315"/>
                  </a:lnTo>
                  <a:lnTo>
                    <a:pt x="19462" y="34274"/>
                  </a:lnTo>
                  <a:lnTo>
                    <a:pt x="19133" y="34150"/>
                  </a:lnTo>
                  <a:lnTo>
                    <a:pt x="18804" y="34027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47" y="31888"/>
                  </a:lnTo>
                  <a:lnTo>
                    <a:pt x="15718" y="31764"/>
                  </a:lnTo>
                  <a:lnTo>
                    <a:pt x="15348" y="31641"/>
                  </a:lnTo>
                  <a:lnTo>
                    <a:pt x="15019" y="31641"/>
                  </a:lnTo>
                  <a:lnTo>
                    <a:pt x="14648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1974" y="34850"/>
                  </a:lnTo>
                  <a:lnTo>
                    <a:pt x="11768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235" y="26827"/>
                  </a:lnTo>
                  <a:lnTo>
                    <a:pt x="824" y="26744"/>
                  </a:lnTo>
                  <a:lnTo>
                    <a:pt x="412" y="26744"/>
                  </a:lnTo>
                  <a:lnTo>
                    <a:pt x="206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lnTo>
                    <a:pt x="31106" y="0"/>
                  </a:lnTo>
                  <a:lnTo>
                    <a:pt x="30900" y="247"/>
                  </a:lnTo>
                  <a:lnTo>
                    <a:pt x="30777" y="535"/>
                  </a:lnTo>
                  <a:lnTo>
                    <a:pt x="30695" y="864"/>
                  </a:lnTo>
                  <a:lnTo>
                    <a:pt x="30736" y="1194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511;p55">
              <a:extLst>
                <a:ext uri="{FF2B5EF4-FFF2-40B4-BE49-F238E27FC236}">
                  <a16:creationId xmlns:a16="http://schemas.microsoft.com/office/drawing/2014/main" id="{1F84CE38-CE03-4BA7-B5FF-85ECE5A64FBB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extrusionOk="0">
                  <a:moveTo>
                    <a:pt x="31106" y="0"/>
                  </a:move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512;p55">
              <a:extLst>
                <a:ext uri="{FF2B5EF4-FFF2-40B4-BE49-F238E27FC236}">
                  <a16:creationId xmlns:a16="http://schemas.microsoft.com/office/drawing/2014/main" id="{314E273F-E9E3-4F38-81B9-4D0A7D885293}"/>
                </a:ext>
              </a:extLst>
            </p:cNvPr>
            <p:cNvSpPr/>
            <p:nvPr/>
          </p:nvSpPr>
          <p:spPr>
            <a:xfrm>
              <a:off x="6285350" y="2494375"/>
              <a:ext cx="1096525" cy="1065675"/>
            </a:xfrm>
            <a:custGeom>
              <a:avLst/>
              <a:gdLst/>
              <a:ahLst/>
              <a:cxnLst/>
              <a:rect l="l" t="t" r="r" b="b"/>
              <a:pathLst>
                <a:path w="43861" h="42627" fill="none" extrusionOk="0">
                  <a:moveTo>
                    <a:pt x="31106" y="0"/>
                  </a:moveTo>
                  <a:lnTo>
                    <a:pt x="31106" y="0"/>
                  </a:lnTo>
                  <a:lnTo>
                    <a:pt x="31106" y="0"/>
                  </a:lnTo>
                  <a:lnTo>
                    <a:pt x="30942" y="206"/>
                  </a:lnTo>
                  <a:lnTo>
                    <a:pt x="30818" y="453"/>
                  </a:lnTo>
                  <a:lnTo>
                    <a:pt x="30736" y="700"/>
                  </a:lnTo>
                  <a:lnTo>
                    <a:pt x="30695" y="947"/>
                  </a:lnTo>
                  <a:lnTo>
                    <a:pt x="30695" y="947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736" y="1194"/>
                  </a:lnTo>
                  <a:lnTo>
                    <a:pt x="30612" y="1111"/>
                  </a:lnTo>
                  <a:lnTo>
                    <a:pt x="30530" y="1029"/>
                  </a:lnTo>
                  <a:lnTo>
                    <a:pt x="30407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283" y="988"/>
                  </a:lnTo>
                  <a:lnTo>
                    <a:pt x="30160" y="988"/>
                  </a:lnTo>
                  <a:lnTo>
                    <a:pt x="29995" y="1070"/>
                  </a:lnTo>
                  <a:lnTo>
                    <a:pt x="29748" y="1235"/>
                  </a:lnTo>
                  <a:lnTo>
                    <a:pt x="29625" y="1317"/>
                  </a:lnTo>
                  <a:lnTo>
                    <a:pt x="29502" y="1441"/>
                  </a:lnTo>
                  <a:lnTo>
                    <a:pt x="29460" y="1605"/>
                  </a:lnTo>
                  <a:lnTo>
                    <a:pt x="29419" y="1770"/>
                  </a:lnTo>
                  <a:lnTo>
                    <a:pt x="29419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770"/>
                  </a:lnTo>
                  <a:lnTo>
                    <a:pt x="29378" y="1811"/>
                  </a:lnTo>
                  <a:lnTo>
                    <a:pt x="29378" y="1811"/>
                  </a:lnTo>
                  <a:lnTo>
                    <a:pt x="29378" y="1934"/>
                  </a:lnTo>
                  <a:lnTo>
                    <a:pt x="29378" y="1934"/>
                  </a:lnTo>
                  <a:lnTo>
                    <a:pt x="29419" y="2140"/>
                  </a:lnTo>
                  <a:lnTo>
                    <a:pt x="29460" y="2346"/>
                  </a:lnTo>
                  <a:lnTo>
                    <a:pt x="29625" y="2757"/>
                  </a:lnTo>
                  <a:lnTo>
                    <a:pt x="29831" y="3127"/>
                  </a:lnTo>
                  <a:lnTo>
                    <a:pt x="30119" y="3457"/>
                  </a:lnTo>
                  <a:lnTo>
                    <a:pt x="30119" y="3457"/>
                  </a:lnTo>
                  <a:lnTo>
                    <a:pt x="31559" y="5432"/>
                  </a:lnTo>
                  <a:lnTo>
                    <a:pt x="32958" y="7448"/>
                  </a:lnTo>
                  <a:lnTo>
                    <a:pt x="34233" y="9505"/>
                  </a:lnTo>
                  <a:lnTo>
                    <a:pt x="35467" y="11644"/>
                  </a:lnTo>
                  <a:lnTo>
                    <a:pt x="35467" y="11644"/>
                  </a:lnTo>
                  <a:lnTo>
                    <a:pt x="35714" y="12097"/>
                  </a:lnTo>
                  <a:lnTo>
                    <a:pt x="35920" y="12550"/>
                  </a:lnTo>
                  <a:lnTo>
                    <a:pt x="36085" y="13043"/>
                  </a:lnTo>
                  <a:lnTo>
                    <a:pt x="36167" y="13537"/>
                  </a:lnTo>
                  <a:lnTo>
                    <a:pt x="36167" y="13537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208" y="13784"/>
                  </a:lnTo>
                  <a:lnTo>
                    <a:pt x="36167" y="14236"/>
                  </a:lnTo>
                  <a:lnTo>
                    <a:pt x="36085" y="14442"/>
                  </a:lnTo>
                  <a:lnTo>
                    <a:pt x="36002" y="14689"/>
                  </a:lnTo>
                  <a:lnTo>
                    <a:pt x="35879" y="14854"/>
                  </a:lnTo>
                  <a:lnTo>
                    <a:pt x="35756" y="15059"/>
                  </a:lnTo>
                  <a:lnTo>
                    <a:pt x="35591" y="15224"/>
                  </a:lnTo>
                  <a:lnTo>
                    <a:pt x="35426" y="15347"/>
                  </a:lnTo>
                  <a:lnTo>
                    <a:pt x="35426" y="15347"/>
                  </a:lnTo>
                  <a:lnTo>
                    <a:pt x="34974" y="15553"/>
                  </a:lnTo>
                  <a:lnTo>
                    <a:pt x="34727" y="15718"/>
                  </a:lnTo>
                  <a:lnTo>
                    <a:pt x="34645" y="15800"/>
                  </a:lnTo>
                  <a:lnTo>
                    <a:pt x="34603" y="15882"/>
                  </a:lnTo>
                  <a:lnTo>
                    <a:pt x="34603" y="15882"/>
                  </a:lnTo>
                  <a:lnTo>
                    <a:pt x="34521" y="16047"/>
                  </a:lnTo>
                  <a:lnTo>
                    <a:pt x="34521" y="16253"/>
                  </a:lnTo>
                  <a:lnTo>
                    <a:pt x="34521" y="16253"/>
                  </a:lnTo>
                  <a:lnTo>
                    <a:pt x="34521" y="16458"/>
                  </a:lnTo>
                  <a:lnTo>
                    <a:pt x="34562" y="16664"/>
                  </a:lnTo>
                  <a:lnTo>
                    <a:pt x="34562" y="16664"/>
                  </a:lnTo>
                  <a:lnTo>
                    <a:pt x="34768" y="17240"/>
                  </a:lnTo>
                  <a:lnTo>
                    <a:pt x="35056" y="17775"/>
                  </a:lnTo>
                  <a:lnTo>
                    <a:pt x="35632" y="18845"/>
                  </a:lnTo>
                  <a:lnTo>
                    <a:pt x="35920" y="19380"/>
                  </a:lnTo>
                  <a:lnTo>
                    <a:pt x="36167" y="19914"/>
                  </a:lnTo>
                  <a:lnTo>
                    <a:pt x="36373" y="20449"/>
                  </a:lnTo>
                  <a:lnTo>
                    <a:pt x="36537" y="21025"/>
                  </a:lnTo>
                  <a:lnTo>
                    <a:pt x="36537" y="21025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78" y="21601"/>
                  </a:lnTo>
                  <a:lnTo>
                    <a:pt x="36537" y="22136"/>
                  </a:lnTo>
                  <a:lnTo>
                    <a:pt x="36414" y="22630"/>
                  </a:lnTo>
                  <a:lnTo>
                    <a:pt x="36249" y="23124"/>
                  </a:lnTo>
                  <a:lnTo>
                    <a:pt x="36002" y="23617"/>
                  </a:lnTo>
                  <a:lnTo>
                    <a:pt x="35673" y="24029"/>
                  </a:lnTo>
                  <a:lnTo>
                    <a:pt x="35344" y="24399"/>
                  </a:lnTo>
                  <a:lnTo>
                    <a:pt x="34933" y="24728"/>
                  </a:lnTo>
                  <a:lnTo>
                    <a:pt x="34480" y="25016"/>
                  </a:lnTo>
                  <a:lnTo>
                    <a:pt x="34480" y="25016"/>
                  </a:lnTo>
                  <a:lnTo>
                    <a:pt x="33945" y="25222"/>
                  </a:lnTo>
                  <a:lnTo>
                    <a:pt x="33410" y="25387"/>
                  </a:lnTo>
                  <a:lnTo>
                    <a:pt x="32917" y="25551"/>
                  </a:lnTo>
                  <a:lnTo>
                    <a:pt x="32382" y="25757"/>
                  </a:lnTo>
                  <a:lnTo>
                    <a:pt x="32382" y="25757"/>
                  </a:lnTo>
                  <a:lnTo>
                    <a:pt x="32135" y="25880"/>
                  </a:lnTo>
                  <a:lnTo>
                    <a:pt x="31929" y="26004"/>
                  </a:lnTo>
                  <a:lnTo>
                    <a:pt x="31723" y="26210"/>
                  </a:lnTo>
                  <a:lnTo>
                    <a:pt x="31518" y="26415"/>
                  </a:lnTo>
                  <a:lnTo>
                    <a:pt x="31353" y="26621"/>
                  </a:lnTo>
                  <a:lnTo>
                    <a:pt x="31230" y="26827"/>
                  </a:lnTo>
                  <a:lnTo>
                    <a:pt x="31147" y="27074"/>
                  </a:lnTo>
                  <a:lnTo>
                    <a:pt x="31147" y="27362"/>
                  </a:lnTo>
                  <a:lnTo>
                    <a:pt x="31147" y="27362"/>
                  </a:lnTo>
                  <a:lnTo>
                    <a:pt x="31147" y="27403"/>
                  </a:lnTo>
                  <a:lnTo>
                    <a:pt x="31147" y="27403"/>
                  </a:lnTo>
                  <a:lnTo>
                    <a:pt x="31147" y="27650"/>
                  </a:lnTo>
                  <a:lnTo>
                    <a:pt x="31230" y="27855"/>
                  </a:lnTo>
                  <a:lnTo>
                    <a:pt x="31394" y="28308"/>
                  </a:lnTo>
                  <a:lnTo>
                    <a:pt x="31600" y="28761"/>
                  </a:lnTo>
                  <a:lnTo>
                    <a:pt x="31682" y="28966"/>
                  </a:lnTo>
                  <a:lnTo>
                    <a:pt x="31723" y="29213"/>
                  </a:lnTo>
                  <a:lnTo>
                    <a:pt x="31723" y="29213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723" y="29337"/>
                  </a:lnTo>
                  <a:lnTo>
                    <a:pt x="31682" y="29625"/>
                  </a:lnTo>
                  <a:lnTo>
                    <a:pt x="31600" y="29913"/>
                  </a:lnTo>
                  <a:lnTo>
                    <a:pt x="31518" y="30201"/>
                  </a:lnTo>
                  <a:lnTo>
                    <a:pt x="31394" y="30447"/>
                  </a:lnTo>
                  <a:lnTo>
                    <a:pt x="31394" y="30447"/>
                  </a:lnTo>
                  <a:lnTo>
                    <a:pt x="31353" y="30489"/>
                  </a:lnTo>
                  <a:lnTo>
                    <a:pt x="31353" y="30489"/>
                  </a:lnTo>
                  <a:lnTo>
                    <a:pt x="31353" y="30530"/>
                  </a:lnTo>
                  <a:lnTo>
                    <a:pt x="31353" y="30530"/>
                  </a:lnTo>
                  <a:lnTo>
                    <a:pt x="31147" y="30900"/>
                  </a:lnTo>
                  <a:lnTo>
                    <a:pt x="30900" y="31270"/>
                  </a:lnTo>
                  <a:lnTo>
                    <a:pt x="30612" y="31600"/>
                  </a:lnTo>
                  <a:lnTo>
                    <a:pt x="30324" y="31888"/>
                  </a:lnTo>
                  <a:lnTo>
                    <a:pt x="30036" y="32217"/>
                  </a:lnTo>
                  <a:lnTo>
                    <a:pt x="29707" y="32464"/>
                  </a:lnTo>
                  <a:lnTo>
                    <a:pt x="29337" y="32710"/>
                  </a:lnTo>
                  <a:lnTo>
                    <a:pt x="28967" y="32957"/>
                  </a:lnTo>
                  <a:lnTo>
                    <a:pt x="28596" y="33163"/>
                  </a:lnTo>
                  <a:lnTo>
                    <a:pt x="28226" y="33328"/>
                  </a:lnTo>
                  <a:lnTo>
                    <a:pt x="27815" y="33492"/>
                  </a:lnTo>
                  <a:lnTo>
                    <a:pt x="27403" y="33616"/>
                  </a:lnTo>
                  <a:lnTo>
                    <a:pt x="26992" y="33739"/>
                  </a:lnTo>
                  <a:lnTo>
                    <a:pt x="26580" y="33821"/>
                  </a:lnTo>
                  <a:lnTo>
                    <a:pt x="26128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716" y="33862"/>
                  </a:lnTo>
                  <a:lnTo>
                    <a:pt x="25305" y="33862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934" y="33821"/>
                  </a:lnTo>
                  <a:lnTo>
                    <a:pt x="24400" y="33739"/>
                  </a:lnTo>
                  <a:lnTo>
                    <a:pt x="23824" y="33616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713" y="33328"/>
                  </a:lnTo>
                  <a:lnTo>
                    <a:pt x="22466" y="33328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2219" y="33286"/>
                  </a:lnTo>
                  <a:lnTo>
                    <a:pt x="21972" y="33328"/>
                  </a:lnTo>
                  <a:lnTo>
                    <a:pt x="21766" y="33410"/>
                  </a:lnTo>
                  <a:lnTo>
                    <a:pt x="21766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725" y="33410"/>
                  </a:lnTo>
                  <a:lnTo>
                    <a:pt x="21561" y="33533"/>
                  </a:lnTo>
                  <a:lnTo>
                    <a:pt x="21396" y="33657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108" y="33986"/>
                  </a:lnTo>
                  <a:lnTo>
                    <a:pt x="21067" y="34027"/>
                  </a:lnTo>
                  <a:lnTo>
                    <a:pt x="21067" y="34027"/>
                  </a:lnTo>
                  <a:lnTo>
                    <a:pt x="20820" y="34150"/>
                  </a:lnTo>
                  <a:lnTo>
                    <a:pt x="20573" y="34274"/>
                  </a:lnTo>
                  <a:lnTo>
                    <a:pt x="20326" y="34315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20038" y="34356"/>
                  </a:lnTo>
                  <a:lnTo>
                    <a:pt x="19668" y="34315"/>
                  </a:lnTo>
                  <a:lnTo>
                    <a:pt x="19256" y="34192"/>
                  </a:lnTo>
                  <a:lnTo>
                    <a:pt x="18886" y="34068"/>
                  </a:lnTo>
                  <a:lnTo>
                    <a:pt x="18516" y="33862"/>
                  </a:lnTo>
                  <a:lnTo>
                    <a:pt x="18516" y="33862"/>
                  </a:lnTo>
                  <a:lnTo>
                    <a:pt x="18516" y="33821"/>
                  </a:lnTo>
                  <a:lnTo>
                    <a:pt x="18516" y="33821"/>
                  </a:lnTo>
                  <a:lnTo>
                    <a:pt x="17940" y="33410"/>
                  </a:lnTo>
                  <a:lnTo>
                    <a:pt x="17446" y="32916"/>
                  </a:lnTo>
                  <a:lnTo>
                    <a:pt x="16911" y="32464"/>
                  </a:lnTo>
                  <a:lnTo>
                    <a:pt x="16623" y="32258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335" y="32052"/>
                  </a:lnTo>
                  <a:lnTo>
                    <a:pt x="16006" y="31888"/>
                  </a:lnTo>
                  <a:lnTo>
                    <a:pt x="15677" y="31723"/>
                  </a:lnTo>
                  <a:lnTo>
                    <a:pt x="15307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936" y="31641"/>
                  </a:lnTo>
                  <a:lnTo>
                    <a:pt x="14607" y="31641"/>
                  </a:lnTo>
                  <a:lnTo>
                    <a:pt x="14319" y="31723"/>
                  </a:lnTo>
                  <a:lnTo>
                    <a:pt x="14031" y="31846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52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784" y="32093"/>
                  </a:lnTo>
                  <a:lnTo>
                    <a:pt x="13620" y="32217"/>
                  </a:lnTo>
                  <a:lnTo>
                    <a:pt x="13537" y="32422"/>
                  </a:lnTo>
                  <a:lnTo>
                    <a:pt x="13332" y="32793"/>
                  </a:lnTo>
                  <a:lnTo>
                    <a:pt x="13085" y="33616"/>
                  </a:lnTo>
                  <a:lnTo>
                    <a:pt x="12961" y="33986"/>
                  </a:lnTo>
                  <a:lnTo>
                    <a:pt x="12756" y="34356"/>
                  </a:lnTo>
                  <a:lnTo>
                    <a:pt x="12673" y="34480"/>
                  </a:lnTo>
                  <a:lnTo>
                    <a:pt x="12509" y="34644"/>
                  </a:lnTo>
                  <a:lnTo>
                    <a:pt x="12385" y="34727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180" y="34809"/>
                  </a:lnTo>
                  <a:lnTo>
                    <a:pt x="12015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809" y="34850"/>
                  </a:lnTo>
                  <a:lnTo>
                    <a:pt x="11562" y="34850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1316" y="34809"/>
                  </a:lnTo>
                  <a:lnTo>
                    <a:pt x="10493" y="34603"/>
                  </a:lnTo>
                  <a:lnTo>
                    <a:pt x="9670" y="34315"/>
                  </a:lnTo>
                  <a:lnTo>
                    <a:pt x="8888" y="33986"/>
                  </a:lnTo>
                  <a:lnTo>
                    <a:pt x="8147" y="33574"/>
                  </a:lnTo>
                  <a:lnTo>
                    <a:pt x="7448" y="33122"/>
                  </a:lnTo>
                  <a:lnTo>
                    <a:pt x="6790" y="32587"/>
                  </a:lnTo>
                  <a:lnTo>
                    <a:pt x="6172" y="32011"/>
                  </a:lnTo>
                  <a:lnTo>
                    <a:pt x="5596" y="31394"/>
                  </a:lnTo>
                  <a:lnTo>
                    <a:pt x="5596" y="31394"/>
                  </a:lnTo>
                  <a:lnTo>
                    <a:pt x="5144" y="30777"/>
                  </a:lnTo>
                  <a:lnTo>
                    <a:pt x="4732" y="30159"/>
                  </a:lnTo>
                  <a:lnTo>
                    <a:pt x="4280" y="29501"/>
                  </a:lnTo>
                  <a:lnTo>
                    <a:pt x="3827" y="28884"/>
                  </a:lnTo>
                  <a:lnTo>
                    <a:pt x="3375" y="28308"/>
                  </a:lnTo>
                  <a:lnTo>
                    <a:pt x="2881" y="27773"/>
                  </a:lnTo>
                  <a:lnTo>
                    <a:pt x="2593" y="27567"/>
                  </a:lnTo>
                  <a:lnTo>
                    <a:pt x="2305" y="27320"/>
                  </a:lnTo>
                  <a:lnTo>
                    <a:pt x="1976" y="27156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47" y="26950"/>
                  </a:lnTo>
                  <a:lnTo>
                    <a:pt x="1605" y="26950"/>
                  </a:lnTo>
                  <a:lnTo>
                    <a:pt x="1605" y="26950"/>
                  </a:lnTo>
                  <a:lnTo>
                    <a:pt x="1400" y="26868"/>
                  </a:lnTo>
                  <a:lnTo>
                    <a:pt x="1153" y="26786"/>
                  </a:lnTo>
                  <a:lnTo>
                    <a:pt x="906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659" y="26744"/>
                  </a:lnTo>
                  <a:lnTo>
                    <a:pt x="330" y="26786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1" y="26868"/>
                  </a:lnTo>
                  <a:lnTo>
                    <a:pt x="289" y="27691"/>
                  </a:lnTo>
                  <a:lnTo>
                    <a:pt x="618" y="28555"/>
                  </a:lnTo>
                  <a:lnTo>
                    <a:pt x="947" y="29337"/>
                  </a:lnTo>
                  <a:lnTo>
                    <a:pt x="1317" y="30159"/>
                  </a:lnTo>
                  <a:lnTo>
                    <a:pt x="1729" y="30941"/>
                  </a:lnTo>
                  <a:lnTo>
                    <a:pt x="2181" y="31723"/>
                  </a:lnTo>
                  <a:lnTo>
                    <a:pt x="2634" y="32464"/>
                  </a:lnTo>
                  <a:lnTo>
                    <a:pt x="3128" y="33163"/>
                  </a:lnTo>
                  <a:lnTo>
                    <a:pt x="3663" y="33862"/>
                  </a:lnTo>
                  <a:lnTo>
                    <a:pt x="4198" y="34562"/>
                  </a:lnTo>
                  <a:lnTo>
                    <a:pt x="4774" y="35220"/>
                  </a:lnTo>
                  <a:lnTo>
                    <a:pt x="5350" y="35879"/>
                  </a:lnTo>
                  <a:lnTo>
                    <a:pt x="6008" y="36455"/>
                  </a:lnTo>
                  <a:lnTo>
                    <a:pt x="6625" y="37072"/>
                  </a:lnTo>
                  <a:lnTo>
                    <a:pt x="7325" y="37607"/>
                  </a:lnTo>
                  <a:lnTo>
                    <a:pt x="7983" y="38183"/>
                  </a:lnTo>
                  <a:lnTo>
                    <a:pt x="8723" y="38676"/>
                  </a:lnTo>
                  <a:lnTo>
                    <a:pt x="9464" y="39170"/>
                  </a:lnTo>
                  <a:lnTo>
                    <a:pt x="10205" y="39623"/>
                  </a:lnTo>
                  <a:lnTo>
                    <a:pt x="10986" y="40034"/>
                  </a:lnTo>
                  <a:lnTo>
                    <a:pt x="11768" y="40446"/>
                  </a:lnTo>
                  <a:lnTo>
                    <a:pt x="12550" y="40816"/>
                  </a:lnTo>
                  <a:lnTo>
                    <a:pt x="13373" y="41145"/>
                  </a:lnTo>
                  <a:lnTo>
                    <a:pt x="14237" y="41433"/>
                  </a:lnTo>
                  <a:lnTo>
                    <a:pt x="15060" y="41721"/>
                  </a:lnTo>
                  <a:lnTo>
                    <a:pt x="15965" y="41968"/>
                  </a:lnTo>
                  <a:lnTo>
                    <a:pt x="16829" y="42174"/>
                  </a:lnTo>
                  <a:lnTo>
                    <a:pt x="17734" y="42338"/>
                  </a:lnTo>
                  <a:lnTo>
                    <a:pt x="18639" y="42462"/>
                  </a:lnTo>
                  <a:lnTo>
                    <a:pt x="19544" y="42544"/>
                  </a:lnTo>
                  <a:lnTo>
                    <a:pt x="20491" y="42585"/>
                  </a:lnTo>
                  <a:lnTo>
                    <a:pt x="21437" y="42626"/>
                  </a:lnTo>
                  <a:lnTo>
                    <a:pt x="21437" y="42626"/>
                  </a:lnTo>
                  <a:lnTo>
                    <a:pt x="22589" y="42585"/>
                  </a:lnTo>
                  <a:lnTo>
                    <a:pt x="23700" y="42503"/>
                  </a:lnTo>
                  <a:lnTo>
                    <a:pt x="24852" y="42379"/>
                  </a:lnTo>
                  <a:lnTo>
                    <a:pt x="25922" y="42174"/>
                  </a:lnTo>
                  <a:lnTo>
                    <a:pt x="27033" y="41927"/>
                  </a:lnTo>
                  <a:lnTo>
                    <a:pt x="28103" y="41598"/>
                  </a:lnTo>
                  <a:lnTo>
                    <a:pt x="29131" y="41269"/>
                  </a:lnTo>
                  <a:lnTo>
                    <a:pt x="30160" y="40857"/>
                  </a:lnTo>
                  <a:lnTo>
                    <a:pt x="31147" y="40404"/>
                  </a:lnTo>
                  <a:lnTo>
                    <a:pt x="32094" y="39911"/>
                  </a:lnTo>
                  <a:lnTo>
                    <a:pt x="33040" y="39376"/>
                  </a:lnTo>
                  <a:lnTo>
                    <a:pt x="33945" y="38800"/>
                  </a:lnTo>
                  <a:lnTo>
                    <a:pt x="34850" y="38183"/>
                  </a:lnTo>
                  <a:lnTo>
                    <a:pt x="35673" y="37483"/>
                  </a:lnTo>
                  <a:lnTo>
                    <a:pt x="36496" y="36784"/>
                  </a:lnTo>
                  <a:lnTo>
                    <a:pt x="37278" y="36043"/>
                  </a:lnTo>
                  <a:lnTo>
                    <a:pt x="38018" y="35261"/>
                  </a:lnTo>
                  <a:lnTo>
                    <a:pt x="38718" y="34480"/>
                  </a:lnTo>
                  <a:lnTo>
                    <a:pt x="39376" y="33616"/>
                  </a:lnTo>
                  <a:lnTo>
                    <a:pt x="40035" y="32752"/>
                  </a:lnTo>
                  <a:lnTo>
                    <a:pt x="40611" y="31846"/>
                  </a:lnTo>
                  <a:lnTo>
                    <a:pt x="41145" y="30900"/>
                  </a:lnTo>
                  <a:lnTo>
                    <a:pt x="41639" y="29913"/>
                  </a:lnTo>
                  <a:lnTo>
                    <a:pt x="42092" y="28925"/>
                  </a:lnTo>
                  <a:lnTo>
                    <a:pt x="42503" y="27897"/>
                  </a:lnTo>
                  <a:lnTo>
                    <a:pt x="42832" y="26868"/>
                  </a:lnTo>
                  <a:lnTo>
                    <a:pt x="43120" y="25798"/>
                  </a:lnTo>
                  <a:lnTo>
                    <a:pt x="43408" y="24728"/>
                  </a:lnTo>
                  <a:lnTo>
                    <a:pt x="43573" y="23617"/>
                  </a:lnTo>
                  <a:lnTo>
                    <a:pt x="43738" y="22507"/>
                  </a:lnTo>
                  <a:lnTo>
                    <a:pt x="43820" y="21355"/>
                  </a:lnTo>
                  <a:lnTo>
                    <a:pt x="43861" y="20202"/>
                  </a:lnTo>
                  <a:lnTo>
                    <a:pt x="43861" y="20202"/>
                  </a:lnTo>
                  <a:lnTo>
                    <a:pt x="43820" y="19380"/>
                  </a:lnTo>
                  <a:lnTo>
                    <a:pt x="43779" y="18557"/>
                  </a:lnTo>
                  <a:lnTo>
                    <a:pt x="43696" y="17734"/>
                  </a:lnTo>
                  <a:lnTo>
                    <a:pt x="43614" y="16911"/>
                  </a:lnTo>
                  <a:lnTo>
                    <a:pt x="43491" y="16129"/>
                  </a:lnTo>
                  <a:lnTo>
                    <a:pt x="43326" y="15347"/>
                  </a:lnTo>
                  <a:lnTo>
                    <a:pt x="43120" y="14566"/>
                  </a:lnTo>
                  <a:lnTo>
                    <a:pt x="42915" y="13784"/>
                  </a:lnTo>
                  <a:lnTo>
                    <a:pt x="42668" y="13043"/>
                  </a:lnTo>
                  <a:lnTo>
                    <a:pt x="42421" y="12303"/>
                  </a:lnTo>
                  <a:lnTo>
                    <a:pt x="42133" y="11562"/>
                  </a:lnTo>
                  <a:lnTo>
                    <a:pt x="41804" y="10863"/>
                  </a:lnTo>
                  <a:lnTo>
                    <a:pt x="41475" y="10122"/>
                  </a:lnTo>
                  <a:lnTo>
                    <a:pt x="41104" y="9464"/>
                  </a:lnTo>
                  <a:lnTo>
                    <a:pt x="40693" y="8764"/>
                  </a:lnTo>
                  <a:lnTo>
                    <a:pt x="40281" y="8106"/>
                  </a:lnTo>
                  <a:lnTo>
                    <a:pt x="39870" y="7448"/>
                  </a:lnTo>
                  <a:lnTo>
                    <a:pt x="39417" y="6830"/>
                  </a:lnTo>
                  <a:lnTo>
                    <a:pt x="38924" y="6213"/>
                  </a:lnTo>
                  <a:lnTo>
                    <a:pt x="38430" y="5637"/>
                  </a:lnTo>
                  <a:lnTo>
                    <a:pt x="37936" y="5061"/>
                  </a:lnTo>
                  <a:lnTo>
                    <a:pt x="37401" y="4485"/>
                  </a:lnTo>
                  <a:lnTo>
                    <a:pt x="36825" y="3950"/>
                  </a:lnTo>
                  <a:lnTo>
                    <a:pt x="36290" y="3415"/>
                  </a:lnTo>
                  <a:lnTo>
                    <a:pt x="35673" y="2922"/>
                  </a:lnTo>
                  <a:lnTo>
                    <a:pt x="35097" y="2428"/>
                  </a:lnTo>
                  <a:lnTo>
                    <a:pt x="34439" y="1975"/>
                  </a:lnTo>
                  <a:lnTo>
                    <a:pt x="33822" y="1523"/>
                  </a:lnTo>
                  <a:lnTo>
                    <a:pt x="33163" y="1111"/>
                  </a:lnTo>
                  <a:lnTo>
                    <a:pt x="32505" y="741"/>
                  </a:lnTo>
                  <a:lnTo>
                    <a:pt x="31806" y="330"/>
                  </a:lnTo>
                  <a:lnTo>
                    <a:pt x="3110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513;p55">
              <a:extLst>
                <a:ext uri="{FF2B5EF4-FFF2-40B4-BE49-F238E27FC236}">
                  <a16:creationId xmlns:a16="http://schemas.microsoft.com/office/drawing/2014/main" id="{078743F4-F069-4807-B1C2-C4AE136B6AB9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514;p55">
              <a:extLst>
                <a:ext uri="{FF2B5EF4-FFF2-40B4-BE49-F238E27FC236}">
                  <a16:creationId xmlns:a16="http://schemas.microsoft.com/office/drawing/2014/main" id="{A1DF35D1-D82F-483C-941D-E9F2060FF386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3087" y="10451"/>
                  </a:move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308" y="8353"/>
                  </a:lnTo>
                  <a:lnTo>
                    <a:pt x="5514" y="8558"/>
                  </a:lnTo>
                  <a:lnTo>
                    <a:pt x="5720" y="8764"/>
                  </a:lnTo>
                  <a:lnTo>
                    <a:pt x="6008" y="8888"/>
                  </a:lnTo>
                  <a:lnTo>
                    <a:pt x="6296" y="9011"/>
                  </a:lnTo>
                  <a:lnTo>
                    <a:pt x="6584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625" y="8888"/>
                  </a:lnTo>
                  <a:lnTo>
                    <a:pt x="6419" y="8682"/>
                  </a:lnTo>
                  <a:lnTo>
                    <a:pt x="6296" y="8435"/>
                  </a:lnTo>
                  <a:lnTo>
                    <a:pt x="6214" y="8147"/>
                  </a:lnTo>
                  <a:lnTo>
                    <a:pt x="6172" y="7859"/>
                  </a:lnTo>
                  <a:lnTo>
                    <a:pt x="6172" y="7571"/>
                  </a:lnTo>
                  <a:lnTo>
                    <a:pt x="6214" y="7242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81" y="5884"/>
                  </a:lnTo>
                  <a:lnTo>
                    <a:pt x="10164" y="5761"/>
                  </a:lnTo>
                  <a:lnTo>
                    <a:pt x="10287" y="5637"/>
                  </a:lnTo>
                  <a:lnTo>
                    <a:pt x="10328" y="5473"/>
                  </a:lnTo>
                  <a:lnTo>
                    <a:pt x="10369" y="5308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362"/>
                  </a:lnTo>
                  <a:lnTo>
                    <a:pt x="10287" y="4033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840" y="8065"/>
                  </a:lnTo>
                  <a:lnTo>
                    <a:pt x="2428" y="8805"/>
                  </a:lnTo>
                  <a:lnTo>
                    <a:pt x="2058" y="9546"/>
                  </a:lnTo>
                  <a:lnTo>
                    <a:pt x="1688" y="10286"/>
                  </a:lnTo>
                  <a:lnTo>
                    <a:pt x="1359" y="11068"/>
                  </a:lnTo>
                  <a:lnTo>
                    <a:pt x="1071" y="11850"/>
                  </a:lnTo>
                  <a:lnTo>
                    <a:pt x="783" y="12632"/>
                  </a:lnTo>
                  <a:lnTo>
                    <a:pt x="536" y="13455"/>
                  </a:lnTo>
                  <a:lnTo>
                    <a:pt x="330" y="14236"/>
                  </a:lnTo>
                  <a:lnTo>
                    <a:pt x="207" y="15059"/>
                  </a:lnTo>
                  <a:lnTo>
                    <a:pt x="83" y="15882"/>
                  </a:lnTo>
                  <a:lnTo>
                    <a:pt x="1" y="16705"/>
                  </a:lnTo>
                  <a:lnTo>
                    <a:pt x="1" y="17528"/>
                  </a:lnTo>
                  <a:lnTo>
                    <a:pt x="1" y="18351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515;p55">
              <a:extLst>
                <a:ext uri="{FF2B5EF4-FFF2-40B4-BE49-F238E27FC236}">
                  <a16:creationId xmlns:a16="http://schemas.microsoft.com/office/drawing/2014/main" id="{05D26A01-1050-4985-A2C2-0BC2AC58D9C1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extrusionOk="0">
                  <a:moveTo>
                    <a:pt x="16376" y="0"/>
                  </a:move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6376" y="0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516;p55">
              <a:extLst>
                <a:ext uri="{FF2B5EF4-FFF2-40B4-BE49-F238E27FC236}">
                  <a16:creationId xmlns:a16="http://schemas.microsoft.com/office/drawing/2014/main" id="{E9FC055E-63AC-434C-97F0-EF7F0C49CAAE}"/>
                </a:ext>
              </a:extLst>
            </p:cNvPr>
            <p:cNvSpPr/>
            <p:nvPr/>
          </p:nvSpPr>
          <p:spPr>
            <a:xfrm>
              <a:off x="6306950" y="2507750"/>
              <a:ext cx="409425" cy="479350"/>
            </a:xfrm>
            <a:custGeom>
              <a:avLst/>
              <a:gdLst/>
              <a:ahLst/>
              <a:cxnLst/>
              <a:rect l="l" t="t" r="r" b="b"/>
              <a:pathLst>
                <a:path w="16377" h="19174" fill="none" extrusionOk="0">
                  <a:moveTo>
                    <a:pt x="16376" y="0"/>
                  </a:moveTo>
                  <a:lnTo>
                    <a:pt x="16376" y="0"/>
                  </a:lnTo>
                  <a:lnTo>
                    <a:pt x="15060" y="206"/>
                  </a:lnTo>
                  <a:lnTo>
                    <a:pt x="13702" y="453"/>
                  </a:lnTo>
                  <a:lnTo>
                    <a:pt x="12344" y="782"/>
                  </a:lnTo>
                  <a:lnTo>
                    <a:pt x="10986" y="1111"/>
                  </a:lnTo>
                  <a:lnTo>
                    <a:pt x="10328" y="1358"/>
                  </a:lnTo>
                  <a:lnTo>
                    <a:pt x="9629" y="1564"/>
                  </a:lnTo>
                  <a:lnTo>
                    <a:pt x="9011" y="1852"/>
                  </a:lnTo>
                  <a:lnTo>
                    <a:pt x="8394" y="2140"/>
                  </a:lnTo>
                  <a:lnTo>
                    <a:pt x="7777" y="2469"/>
                  </a:lnTo>
                  <a:lnTo>
                    <a:pt x="7201" y="2798"/>
                  </a:lnTo>
                  <a:lnTo>
                    <a:pt x="6625" y="3168"/>
                  </a:lnTo>
                  <a:lnTo>
                    <a:pt x="6131" y="3621"/>
                  </a:lnTo>
                  <a:lnTo>
                    <a:pt x="6131" y="3621"/>
                  </a:lnTo>
                  <a:lnTo>
                    <a:pt x="5761" y="3909"/>
                  </a:lnTo>
                  <a:lnTo>
                    <a:pt x="5432" y="4279"/>
                  </a:lnTo>
                  <a:lnTo>
                    <a:pt x="4815" y="5020"/>
                  </a:lnTo>
                  <a:lnTo>
                    <a:pt x="4239" y="5802"/>
                  </a:lnTo>
                  <a:lnTo>
                    <a:pt x="3704" y="6625"/>
                  </a:lnTo>
                  <a:lnTo>
                    <a:pt x="3704" y="6625"/>
                  </a:lnTo>
                  <a:lnTo>
                    <a:pt x="2963" y="7859"/>
                  </a:lnTo>
                  <a:lnTo>
                    <a:pt x="2264" y="9134"/>
                  </a:lnTo>
                  <a:lnTo>
                    <a:pt x="1605" y="10451"/>
                  </a:lnTo>
                  <a:lnTo>
                    <a:pt x="1071" y="11809"/>
                  </a:lnTo>
                  <a:lnTo>
                    <a:pt x="824" y="12508"/>
                  </a:lnTo>
                  <a:lnTo>
                    <a:pt x="618" y="13208"/>
                  </a:lnTo>
                  <a:lnTo>
                    <a:pt x="412" y="13907"/>
                  </a:lnTo>
                  <a:lnTo>
                    <a:pt x="289" y="14607"/>
                  </a:lnTo>
                  <a:lnTo>
                    <a:pt x="165" y="15306"/>
                  </a:lnTo>
                  <a:lnTo>
                    <a:pt x="42" y="16006"/>
                  </a:lnTo>
                  <a:lnTo>
                    <a:pt x="1" y="16705"/>
                  </a:lnTo>
                  <a:lnTo>
                    <a:pt x="1" y="17446"/>
                  </a:lnTo>
                  <a:lnTo>
                    <a:pt x="1" y="17446"/>
                  </a:lnTo>
                  <a:lnTo>
                    <a:pt x="1" y="18310"/>
                  </a:lnTo>
                  <a:lnTo>
                    <a:pt x="83" y="19174"/>
                  </a:lnTo>
                  <a:lnTo>
                    <a:pt x="83" y="19174"/>
                  </a:lnTo>
                  <a:lnTo>
                    <a:pt x="783" y="16952"/>
                  </a:lnTo>
                  <a:lnTo>
                    <a:pt x="1523" y="14771"/>
                  </a:lnTo>
                  <a:lnTo>
                    <a:pt x="2305" y="12591"/>
                  </a:lnTo>
                  <a:lnTo>
                    <a:pt x="3087" y="10451"/>
                  </a:lnTo>
                  <a:lnTo>
                    <a:pt x="3087" y="10451"/>
                  </a:lnTo>
                  <a:lnTo>
                    <a:pt x="3416" y="9628"/>
                  </a:lnTo>
                  <a:lnTo>
                    <a:pt x="3622" y="9258"/>
                  </a:lnTo>
                  <a:lnTo>
                    <a:pt x="3827" y="8888"/>
                  </a:lnTo>
                  <a:lnTo>
                    <a:pt x="4074" y="8517"/>
                  </a:lnTo>
                  <a:lnTo>
                    <a:pt x="4362" y="8229"/>
                  </a:lnTo>
                  <a:lnTo>
                    <a:pt x="4691" y="7982"/>
                  </a:lnTo>
                  <a:lnTo>
                    <a:pt x="5062" y="7777"/>
                  </a:lnTo>
                  <a:lnTo>
                    <a:pt x="5062" y="7777"/>
                  </a:lnTo>
                  <a:lnTo>
                    <a:pt x="5144" y="8065"/>
                  </a:lnTo>
                  <a:lnTo>
                    <a:pt x="5267" y="8270"/>
                  </a:lnTo>
                  <a:lnTo>
                    <a:pt x="5432" y="8517"/>
                  </a:lnTo>
                  <a:lnTo>
                    <a:pt x="5638" y="8682"/>
                  </a:lnTo>
                  <a:lnTo>
                    <a:pt x="5843" y="8846"/>
                  </a:lnTo>
                  <a:lnTo>
                    <a:pt x="6090" y="8929"/>
                  </a:lnTo>
                  <a:lnTo>
                    <a:pt x="6378" y="9011"/>
                  </a:lnTo>
                  <a:lnTo>
                    <a:pt x="6625" y="9052"/>
                  </a:lnTo>
                  <a:lnTo>
                    <a:pt x="6625" y="9052"/>
                  </a:lnTo>
                  <a:lnTo>
                    <a:pt x="6872" y="9011"/>
                  </a:lnTo>
                  <a:lnTo>
                    <a:pt x="6872" y="9011"/>
                  </a:lnTo>
                  <a:lnTo>
                    <a:pt x="6707" y="8929"/>
                  </a:lnTo>
                  <a:lnTo>
                    <a:pt x="6543" y="8805"/>
                  </a:lnTo>
                  <a:lnTo>
                    <a:pt x="6419" y="8682"/>
                  </a:lnTo>
                  <a:lnTo>
                    <a:pt x="6337" y="8517"/>
                  </a:lnTo>
                  <a:lnTo>
                    <a:pt x="6255" y="8353"/>
                  </a:lnTo>
                  <a:lnTo>
                    <a:pt x="6214" y="8147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172" y="7736"/>
                  </a:lnTo>
                  <a:lnTo>
                    <a:pt x="6214" y="7324"/>
                  </a:lnTo>
                  <a:lnTo>
                    <a:pt x="6296" y="6954"/>
                  </a:lnTo>
                  <a:lnTo>
                    <a:pt x="6296" y="6954"/>
                  </a:lnTo>
                  <a:lnTo>
                    <a:pt x="6543" y="6460"/>
                  </a:lnTo>
                  <a:lnTo>
                    <a:pt x="6831" y="6007"/>
                  </a:lnTo>
                  <a:lnTo>
                    <a:pt x="7160" y="5637"/>
                  </a:lnTo>
                  <a:lnTo>
                    <a:pt x="7571" y="5267"/>
                  </a:lnTo>
                  <a:lnTo>
                    <a:pt x="7983" y="4979"/>
                  </a:lnTo>
                  <a:lnTo>
                    <a:pt x="8477" y="4732"/>
                  </a:lnTo>
                  <a:lnTo>
                    <a:pt x="8970" y="4567"/>
                  </a:lnTo>
                  <a:lnTo>
                    <a:pt x="9505" y="4485"/>
                  </a:lnTo>
                  <a:lnTo>
                    <a:pt x="9505" y="4485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793" y="5966"/>
                  </a:lnTo>
                  <a:lnTo>
                    <a:pt x="9917" y="5925"/>
                  </a:lnTo>
                  <a:lnTo>
                    <a:pt x="10040" y="5884"/>
                  </a:lnTo>
                  <a:lnTo>
                    <a:pt x="10164" y="5802"/>
                  </a:lnTo>
                  <a:lnTo>
                    <a:pt x="10246" y="5678"/>
                  </a:lnTo>
                  <a:lnTo>
                    <a:pt x="10369" y="5390"/>
                  </a:lnTo>
                  <a:lnTo>
                    <a:pt x="10410" y="5061"/>
                  </a:lnTo>
                  <a:lnTo>
                    <a:pt x="10410" y="5061"/>
                  </a:lnTo>
                  <a:lnTo>
                    <a:pt x="10410" y="5020"/>
                  </a:lnTo>
                  <a:lnTo>
                    <a:pt x="10410" y="5020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410" y="4979"/>
                  </a:lnTo>
                  <a:lnTo>
                    <a:pt x="10328" y="4526"/>
                  </a:lnTo>
                  <a:lnTo>
                    <a:pt x="10287" y="4279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4074"/>
                  </a:lnTo>
                  <a:lnTo>
                    <a:pt x="10287" y="3868"/>
                  </a:lnTo>
                  <a:lnTo>
                    <a:pt x="10328" y="3703"/>
                  </a:lnTo>
                  <a:lnTo>
                    <a:pt x="10328" y="3703"/>
                  </a:lnTo>
                  <a:lnTo>
                    <a:pt x="10410" y="3539"/>
                  </a:lnTo>
                  <a:lnTo>
                    <a:pt x="10493" y="3415"/>
                  </a:lnTo>
                  <a:lnTo>
                    <a:pt x="10740" y="3168"/>
                  </a:lnTo>
                  <a:lnTo>
                    <a:pt x="11028" y="2922"/>
                  </a:lnTo>
                  <a:lnTo>
                    <a:pt x="11357" y="2757"/>
                  </a:lnTo>
                  <a:lnTo>
                    <a:pt x="11357" y="2757"/>
                  </a:lnTo>
                  <a:lnTo>
                    <a:pt x="1637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517;p55">
              <a:extLst>
                <a:ext uri="{FF2B5EF4-FFF2-40B4-BE49-F238E27FC236}">
                  <a16:creationId xmlns:a16="http://schemas.microsoft.com/office/drawing/2014/main" id="{C07A9058-DDDE-4D8E-8226-46C19A8AA22E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156" y="1"/>
                  </a:moveTo>
                  <a:lnTo>
                    <a:pt x="3703" y="42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close/>
                </a:path>
              </a:pathLst>
            </a:custGeom>
            <a:solidFill>
              <a:srgbClr val="F3C3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518;p55">
              <a:extLst>
                <a:ext uri="{FF2B5EF4-FFF2-40B4-BE49-F238E27FC236}">
                  <a16:creationId xmlns:a16="http://schemas.microsoft.com/office/drawing/2014/main" id="{1B61E822-45FB-4F2E-8DA5-BE4B3815B3F7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91" y="536"/>
                  </a:move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8065" y="2963"/>
                  </a:lnTo>
                  <a:lnTo>
                    <a:pt x="8270" y="3416"/>
                  </a:lnTo>
                  <a:lnTo>
                    <a:pt x="8435" y="3868"/>
                  </a:lnTo>
                  <a:lnTo>
                    <a:pt x="8558" y="4321"/>
                  </a:lnTo>
                  <a:lnTo>
                    <a:pt x="8641" y="4773"/>
                  </a:lnTo>
                  <a:lnTo>
                    <a:pt x="8682" y="5267"/>
                  </a:lnTo>
                  <a:lnTo>
                    <a:pt x="8682" y="5720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4938" y="8847"/>
                  </a:lnTo>
                  <a:lnTo>
                    <a:pt x="4650" y="8888"/>
                  </a:lnTo>
                  <a:lnTo>
                    <a:pt x="4362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535" y="5843"/>
                  </a:lnTo>
                  <a:lnTo>
                    <a:pt x="371" y="5720"/>
                  </a:lnTo>
                  <a:lnTo>
                    <a:pt x="247" y="5679"/>
                  </a:lnTo>
                  <a:lnTo>
                    <a:pt x="124" y="5679"/>
                  </a:lnTo>
                  <a:lnTo>
                    <a:pt x="82" y="5761"/>
                  </a:lnTo>
                  <a:lnTo>
                    <a:pt x="41" y="5843"/>
                  </a:lnTo>
                  <a:lnTo>
                    <a:pt x="0" y="6172"/>
                  </a:lnTo>
                  <a:lnTo>
                    <a:pt x="82" y="6543"/>
                  </a:lnTo>
                  <a:lnTo>
                    <a:pt x="165" y="6954"/>
                  </a:lnTo>
                  <a:lnTo>
                    <a:pt x="288" y="7324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5020" y="10246"/>
                  </a:lnTo>
                  <a:lnTo>
                    <a:pt x="5843" y="10205"/>
                  </a:lnTo>
                  <a:lnTo>
                    <a:pt x="6254" y="10122"/>
                  </a:lnTo>
                  <a:lnTo>
                    <a:pt x="6625" y="10040"/>
                  </a:lnTo>
                  <a:lnTo>
                    <a:pt x="7036" y="9917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6995"/>
                  </a:lnTo>
                  <a:lnTo>
                    <a:pt x="9957" y="6460"/>
                  </a:lnTo>
                  <a:lnTo>
                    <a:pt x="9998" y="592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258" y="2346"/>
                  </a:lnTo>
                  <a:lnTo>
                    <a:pt x="9011" y="1976"/>
                  </a:lnTo>
                  <a:lnTo>
                    <a:pt x="8723" y="1646"/>
                  </a:lnTo>
                  <a:lnTo>
                    <a:pt x="8394" y="1317"/>
                  </a:lnTo>
                  <a:lnTo>
                    <a:pt x="8065" y="1070"/>
                  </a:lnTo>
                  <a:lnTo>
                    <a:pt x="7694" y="824"/>
                  </a:lnTo>
                  <a:lnTo>
                    <a:pt x="7283" y="577"/>
                  </a:lnTo>
                  <a:lnTo>
                    <a:pt x="6871" y="412"/>
                  </a:lnTo>
                  <a:lnTo>
                    <a:pt x="6419" y="248"/>
                  </a:lnTo>
                  <a:lnTo>
                    <a:pt x="5966" y="124"/>
                  </a:lnTo>
                  <a:lnTo>
                    <a:pt x="5514" y="42"/>
                  </a:lnTo>
                  <a:lnTo>
                    <a:pt x="5061" y="1"/>
                  </a:lnTo>
                  <a:lnTo>
                    <a:pt x="4608" y="1"/>
                  </a:lnTo>
                  <a:lnTo>
                    <a:pt x="4156" y="1"/>
                  </a:lnTo>
                  <a:lnTo>
                    <a:pt x="3703" y="42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519;p55">
              <a:extLst>
                <a:ext uri="{FF2B5EF4-FFF2-40B4-BE49-F238E27FC236}">
                  <a16:creationId xmlns:a16="http://schemas.microsoft.com/office/drawing/2014/main" id="{D9EDB872-F3A6-488B-8239-61E4D103B292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extrusionOk="0">
                  <a:moveTo>
                    <a:pt x="4608" y="1"/>
                  </a:moveTo>
                  <a:lnTo>
                    <a:pt x="3950" y="42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  <a:close/>
                </a:path>
              </a:pathLst>
            </a:custGeom>
            <a:solidFill>
              <a:srgbClr val="E89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1520;p55">
              <a:extLst>
                <a:ext uri="{FF2B5EF4-FFF2-40B4-BE49-F238E27FC236}">
                  <a16:creationId xmlns:a16="http://schemas.microsoft.com/office/drawing/2014/main" id="{5FF3118B-A933-4B94-A060-78B2701A7E39}"/>
                </a:ext>
              </a:extLst>
            </p:cNvPr>
            <p:cNvSpPr/>
            <p:nvPr/>
          </p:nvSpPr>
          <p:spPr>
            <a:xfrm>
              <a:off x="6615550" y="2787525"/>
              <a:ext cx="251000" cy="256150"/>
            </a:xfrm>
            <a:custGeom>
              <a:avLst/>
              <a:gdLst/>
              <a:ahLst/>
              <a:cxnLst/>
              <a:rect l="l" t="t" r="r" b="b"/>
              <a:pathLst>
                <a:path w="10040" h="10246" fill="none" extrusionOk="0">
                  <a:moveTo>
                    <a:pt x="4608" y="1"/>
                  </a:moveTo>
                  <a:lnTo>
                    <a:pt x="4608" y="1"/>
                  </a:lnTo>
                  <a:lnTo>
                    <a:pt x="4608" y="1"/>
                  </a:lnTo>
                  <a:lnTo>
                    <a:pt x="4608" y="1"/>
                  </a:lnTo>
                  <a:lnTo>
                    <a:pt x="3950" y="42"/>
                  </a:lnTo>
                  <a:lnTo>
                    <a:pt x="3292" y="124"/>
                  </a:lnTo>
                  <a:lnTo>
                    <a:pt x="3292" y="124"/>
                  </a:lnTo>
                  <a:lnTo>
                    <a:pt x="3251" y="165"/>
                  </a:lnTo>
                  <a:lnTo>
                    <a:pt x="3251" y="165"/>
                  </a:lnTo>
                  <a:lnTo>
                    <a:pt x="3580" y="289"/>
                  </a:lnTo>
                  <a:lnTo>
                    <a:pt x="3950" y="371"/>
                  </a:lnTo>
                  <a:lnTo>
                    <a:pt x="4691" y="536"/>
                  </a:lnTo>
                  <a:lnTo>
                    <a:pt x="4691" y="536"/>
                  </a:lnTo>
                  <a:lnTo>
                    <a:pt x="5143" y="659"/>
                  </a:lnTo>
                  <a:lnTo>
                    <a:pt x="5596" y="824"/>
                  </a:lnTo>
                  <a:lnTo>
                    <a:pt x="6007" y="1029"/>
                  </a:lnTo>
                  <a:lnTo>
                    <a:pt x="6419" y="1235"/>
                  </a:lnTo>
                  <a:lnTo>
                    <a:pt x="6830" y="1523"/>
                  </a:lnTo>
                  <a:lnTo>
                    <a:pt x="7159" y="1852"/>
                  </a:lnTo>
                  <a:lnTo>
                    <a:pt x="7489" y="2181"/>
                  </a:lnTo>
                  <a:lnTo>
                    <a:pt x="7777" y="2593"/>
                  </a:lnTo>
                  <a:lnTo>
                    <a:pt x="7777" y="2593"/>
                  </a:lnTo>
                  <a:lnTo>
                    <a:pt x="7982" y="2881"/>
                  </a:lnTo>
                  <a:lnTo>
                    <a:pt x="8188" y="3251"/>
                  </a:lnTo>
                  <a:lnTo>
                    <a:pt x="8353" y="3580"/>
                  </a:lnTo>
                  <a:lnTo>
                    <a:pt x="8476" y="3951"/>
                  </a:lnTo>
                  <a:lnTo>
                    <a:pt x="8558" y="4321"/>
                  </a:lnTo>
                  <a:lnTo>
                    <a:pt x="8641" y="4691"/>
                  </a:lnTo>
                  <a:lnTo>
                    <a:pt x="8682" y="5061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473"/>
                  </a:lnTo>
                  <a:lnTo>
                    <a:pt x="8682" y="5843"/>
                  </a:lnTo>
                  <a:lnTo>
                    <a:pt x="8641" y="6214"/>
                  </a:lnTo>
                  <a:lnTo>
                    <a:pt x="8641" y="6214"/>
                  </a:lnTo>
                  <a:lnTo>
                    <a:pt x="8558" y="6625"/>
                  </a:lnTo>
                  <a:lnTo>
                    <a:pt x="8476" y="6831"/>
                  </a:lnTo>
                  <a:lnTo>
                    <a:pt x="8394" y="6995"/>
                  </a:lnTo>
                  <a:lnTo>
                    <a:pt x="8394" y="6995"/>
                  </a:lnTo>
                  <a:lnTo>
                    <a:pt x="8188" y="7201"/>
                  </a:lnTo>
                  <a:lnTo>
                    <a:pt x="8023" y="7407"/>
                  </a:lnTo>
                  <a:lnTo>
                    <a:pt x="7571" y="7695"/>
                  </a:lnTo>
                  <a:lnTo>
                    <a:pt x="7571" y="7695"/>
                  </a:lnTo>
                  <a:lnTo>
                    <a:pt x="6995" y="8024"/>
                  </a:lnTo>
                  <a:lnTo>
                    <a:pt x="6419" y="8312"/>
                  </a:lnTo>
                  <a:lnTo>
                    <a:pt x="5802" y="8559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226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84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764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5143" y="8806"/>
                  </a:lnTo>
                  <a:lnTo>
                    <a:pt x="4732" y="8888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320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115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4074" y="8929"/>
                  </a:lnTo>
                  <a:lnTo>
                    <a:pt x="3868" y="8847"/>
                  </a:lnTo>
                  <a:lnTo>
                    <a:pt x="3662" y="8764"/>
                  </a:lnTo>
                  <a:lnTo>
                    <a:pt x="3251" y="8518"/>
                  </a:lnTo>
                  <a:lnTo>
                    <a:pt x="3251" y="8518"/>
                  </a:lnTo>
                  <a:lnTo>
                    <a:pt x="2839" y="8230"/>
                  </a:lnTo>
                  <a:lnTo>
                    <a:pt x="2510" y="7942"/>
                  </a:lnTo>
                  <a:lnTo>
                    <a:pt x="1934" y="7324"/>
                  </a:lnTo>
                  <a:lnTo>
                    <a:pt x="1358" y="6666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41" y="6008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700" y="5967"/>
                  </a:lnTo>
                  <a:lnTo>
                    <a:pt x="412" y="5761"/>
                  </a:lnTo>
                  <a:lnTo>
                    <a:pt x="288" y="5679"/>
                  </a:lnTo>
                  <a:lnTo>
                    <a:pt x="206" y="5679"/>
                  </a:lnTo>
                  <a:lnTo>
                    <a:pt x="206" y="5679"/>
                  </a:lnTo>
                  <a:lnTo>
                    <a:pt x="124" y="5720"/>
                  </a:lnTo>
                  <a:lnTo>
                    <a:pt x="41" y="5761"/>
                  </a:lnTo>
                  <a:lnTo>
                    <a:pt x="0" y="5884"/>
                  </a:lnTo>
                  <a:lnTo>
                    <a:pt x="0" y="6049"/>
                  </a:lnTo>
                  <a:lnTo>
                    <a:pt x="0" y="6049"/>
                  </a:lnTo>
                  <a:lnTo>
                    <a:pt x="41" y="6460"/>
                  </a:lnTo>
                  <a:lnTo>
                    <a:pt x="165" y="6872"/>
                  </a:lnTo>
                  <a:lnTo>
                    <a:pt x="288" y="7283"/>
                  </a:lnTo>
                  <a:lnTo>
                    <a:pt x="412" y="7612"/>
                  </a:lnTo>
                  <a:lnTo>
                    <a:pt x="412" y="7612"/>
                  </a:lnTo>
                  <a:lnTo>
                    <a:pt x="741" y="8188"/>
                  </a:lnTo>
                  <a:lnTo>
                    <a:pt x="1070" y="8764"/>
                  </a:lnTo>
                  <a:lnTo>
                    <a:pt x="1276" y="9011"/>
                  </a:lnTo>
                  <a:lnTo>
                    <a:pt x="1523" y="9258"/>
                  </a:lnTo>
                  <a:lnTo>
                    <a:pt x="1728" y="9464"/>
                  </a:lnTo>
                  <a:lnTo>
                    <a:pt x="2016" y="9670"/>
                  </a:lnTo>
                  <a:lnTo>
                    <a:pt x="2016" y="9670"/>
                  </a:lnTo>
                  <a:lnTo>
                    <a:pt x="2263" y="9793"/>
                  </a:lnTo>
                  <a:lnTo>
                    <a:pt x="2510" y="9917"/>
                  </a:lnTo>
                  <a:lnTo>
                    <a:pt x="3045" y="10081"/>
                  </a:lnTo>
                  <a:lnTo>
                    <a:pt x="3621" y="10205"/>
                  </a:lnTo>
                  <a:lnTo>
                    <a:pt x="4197" y="10246"/>
                  </a:lnTo>
                  <a:lnTo>
                    <a:pt x="4197" y="10246"/>
                  </a:lnTo>
                  <a:lnTo>
                    <a:pt x="4691" y="10246"/>
                  </a:lnTo>
                  <a:lnTo>
                    <a:pt x="4691" y="10246"/>
                  </a:lnTo>
                  <a:lnTo>
                    <a:pt x="5390" y="10246"/>
                  </a:lnTo>
                  <a:lnTo>
                    <a:pt x="6090" y="10163"/>
                  </a:lnTo>
                  <a:lnTo>
                    <a:pt x="6748" y="9999"/>
                  </a:lnTo>
                  <a:lnTo>
                    <a:pt x="7406" y="9752"/>
                  </a:lnTo>
                  <a:lnTo>
                    <a:pt x="7406" y="9752"/>
                  </a:lnTo>
                  <a:lnTo>
                    <a:pt x="7777" y="9546"/>
                  </a:lnTo>
                  <a:lnTo>
                    <a:pt x="8147" y="9340"/>
                  </a:lnTo>
                  <a:lnTo>
                    <a:pt x="8476" y="9094"/>
                  </a:lnTo>
                  <a:lnTo>
                    <a:pt x="8764" y="8847"/>
                  </a:lnTo>
                  <a:lnTo>
                    <a:pt x="9052" y="8559"/>
                  </a:lnTo>
                  <a:lnTo>
                    <a:pt x="9299" y="8230"/>
                  </a:lnTo>
                  <a:lnTo>
                    <a:pt x="9546" y="7859"/>
                  </a:lnTo>
                  <a:lnTo>
                    <a:pt x="9710" y="7489"/>
                  </a:lnTo>
                  <a:lnTo>
                    <a:pt x="9710" y="7489"/>
                  </a:lnTo>
                  <a:lnTo>
                    <a:pt x="9875" y="7036"/>
                  </a:lnTo>
                  <a:lnTo>
                    <a:pt x="9957" y="6543"/>
                  </a:lnTo>
                  <a:lnTo>
                    <a:pt x="9998" y="6049"/>
                  </a:lnTo>
                  <a:lnTo>
                    <a:pt x="10040" y="5555"/>
                  </a:lnTo>
                  <a:lnTo>
                    <a:pt x="10040" y="5555"/>
                  </a:lnTo>
                  <a:lnTo>
                    <a:pt x="10040" y="5391"/>
                  </a:lnTo>
                  <a:lnTo>
                    <a:pt x="10040" y="5391"/>
                  </a:lnTo>
                  <a:lnTo>
                    <a:pt x="9998" y="4691"/>
                  </a:lnTo>
                  <a:lnTo>
                    <a:pt x="9875" y="4033"/>
                  </a:lnTo>
                  <a:lnTo>
                    <a:pt x="9752" y="3375"/>
                  </a:lnTo>
                  <a:lnTo>
                    <a:pt x="9628" y="3045"/>
                  </a:lnTo>
                  <a:lnTo>
                    <a:pt x="9505" y="2757"/>
                  </a:lnTo>
                  <a:lnTo>
                    <a:pt x="9505" y="2757"/>
                  </a:lnTo>
                  <a:lnTo>
                    <a:pt x="9463" y="2675"/>
                  </a:lnTo>
                  <a:lnTo>
                    <a:pt x="9463" y="2675"/>
                  </a:lnTo>
                  <a:lnTo>
                    <a:pt x="9258" y="2346"/>
                  </a:lnTo>
                  <a:lnTo>
                    <a:pt x="9093" y="2058"/>
                  </a:lnTo>
                  <a:lnTo>
                    <a:pt x="8846" y="1770"/>
                  </a:lnTo>
                  <a:lnTo>
                    <a:pt x="8599" y="1523"/>
                  </a:lnTo>
                  <a:lnTo>
                    <a:pt x="8353" y="1276"/>
                  </a:lnTo>
                  <a:lnTo>
                    <a:pt x="8065" y="1070"/>
                  </a:lnTo>
                  <a:lnTo>
                    <a:pt x="7777" y="865"/>
                  </a:lnTo>
                  <a:lnTo>
                    <a:pt x="7447" y="700"/>
                  </a:lnTo>
                  <a:lnTo>
                    <a:pt x="6789" y="371"/>
                  </a:lnTo>
                  <a:lnTo>
                    <a:pt x="6090" y="165"/>
                  </a:lnTo>
                  <a:lnTo>
                    <a:pt x="5349" y="42"/>
                  </a:lnTo>
                  <a:lnTo>
                    <a:pt x="46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6" name="Земля">
            <a:extLst>
              <a:ext uri="{FF2B5EF4-FFF2-40B4-BE49-F238E27FC236}">
                <a16:creationId xmlns:a16="http://schemas.microsoft.com/office/drawing/2014/main" id="{90EF7C57-1A6C-4D88-9334-C8AFA7DB304F}"/>
              </a:ext>
            </a:extLst>
          </p:cNvPr>
          <p:cNvGrpSpPr/>
          <p:nvPr/>
        </p:nvGrpSpPr>
        <p:grpSpPr>
          <a:xfrm>
            <a:off x="3123883" y="1649316"/>
            <a:ext cx="1012085" cy="1013132"/>
            <a:chOff x="6235575" y="1517500"/>
            <a:chExt cx="1169700" cy="1169700"/>
          </a:xfrm>
        </p:grpSpPr>
        <p:sp>
          <p:nvSpPr>
            <p:cNvPr id="147" name="Google Shape;1338;p53">
              <a:extLst>
                <a:ext uri="{FF2B5EF4-FFF2-40B4-BE49-F238E27FC236}">
                  <a16:creationId xmlns:a16="http://schemas.microsoft.com/office/drawing/2014/main" id="{B7B35052-4F10-4516-A483-25DE827EBE2F}"/>
                </a:ext>
              </a:extLst>
            </p:cNvPr>
            <p:cNvSpPr/>
            <p:nvPr/>
          </p:nvSpPr>
          <p:spPr>
            <a:xfrm>
              <a:off x="6235575" y="1517500"/>
              <a:ext cx="1169700" cy="1169700"/>
            </a:xfrm>
            <a:prstGeom prst="ellipse">
              <a:avLst/>
            </a:prstGeom>
            <a:solidFill>
              <a:srgbClr val="FFFFFF">
                <a:alpha val="16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8" name="Google Shape;1339;p53">
              <a:extLst>
                <a:ext uri="{FF2B5EF4-FFF2-40B4-BE49-F238E27FC236}">
                  <a16:creationId xmlns:a16="http://schemas.microsoft.com/office/drawing/2014/main" id="{619380F1-FD0C-4AF6-AD14-AE28AEA744B5}"/>
                </a:ext>
              </a:extLst>
            </p:cNvPr>
            <p:cNvGrpSpPr/>
            <p:nvPr/>
          </p:nvGrpSpPr>
          <p:grpSpPr>
            <a:xfrm>
              <a:off x="6346992" y="1630180"/>
              <a:ext cx="946870" cy="944240"/>
              <a:chOff x="4714649" y="883575"/>
              <a:chExt cx="1125351" cy="1122225"/>
            </a:xfrm>
          </p:grpSpPr>
          <p:sp>
            <p:nvSpPr>
              <p:cNvPr id="149" name="Google Shape;1340;p53">
                <a:extLst>
                  <a:ext uri="{FF2B5EF4-FFF2-40B4-BE49-F238E27FC236}">
                    <a16:creationId xmlns:a16="http://schemas.microsoft.com/office/drawing/2014/main" id="{5D0173EF-136C-404A-BBA8-FC87071E450A}"/>
                  </a:ext>
                </a:extLst>
              </p:cNvPr>
              <p:cNvSpPr/>
              <p:nvPr/>
            </p:nvSpPr>
            <p:spPr>
              <a:xfrm>
                <a:off x="471877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20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27" y="2716"/>
                    </a:lnTo>
                    <a:lnTo>
                      <a:pt x="10821" y="3250"/>
                    </a:lnTo>
                    <a:lnTo>
                      <a:pt x="9875" y="3868"/>
                    </a:lnTo>
                    <a:lnTo>
                      <a:pt x="9011" y="4485"/>
                    </a:lnTo>
                    <a:lnTo>
                      <a:pt x="8147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3" y="8188"/>
                    </a:lnTo>
                    <a:lnTo>
                      <a:pt x="4444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47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47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44" y="35878"/>
                    </a:lnTo>
                    <a:lnTo>
                      <a:pt x="5143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47" y="39746"/>
                    </a:lnTo>
                    <a:lnTo>
                      <a:pt x="9011" y="40404"/>
                    </a:lnTo>
                    <a:lnTo>
                      <a:pt x="9875" y="41021"/>
                    </a:lnTo>
                    <a:lnTo>
                      <a:pt x="10821" y="41638"/>
                    </a:lnTo>
                    <a:lnTo>
                      <a:pt x="11727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20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20" y="44148"/>
                    </a:lnTo>
                    <a:lnTo>
                      <a:pt x="29090" y="43860"/>
                    </a:lnTo>
                    <a:lnTo>
                      <a:pt x="30159" y="43490"/>
                    </a:lnTo>
                    <a:lnTo>
                      <a:pt x="31147" y="43120"/>
                    </a:lnTo>
                    <a:lnTo>
                      <a:pt x="32134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7" y="40404"/>
                    </a:lnTo>
                    <a:lnTo>
                      <a:pt x="36701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4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33" y="33121"/>
                    </a:lnTo>
                    <a:lnTo>
                      <a:pt x="42626" y="32175"/>
                    </a:lnTo>
                    <a:lnTo>
                      <a:pt x="43079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5" y="26950"/>
                    </a:lnTo>
                    <a:lnTo>
                      <a:pt x="44601" y="25839"/>
                    </a:lnTo>
                    <a:lnTo>
                      <a:pt x="44725" y="24728"/>
                    </a:lnTo>
                    <a:lnTo>
                      <a:pt x="44807" y="23576"/>
                    </a:lnTo>
                    <a:lnTo>
                      <a:pt x="44848" y="22424"/>
                    </a:lnTo>
                    <a:lnTo>
                      <a:pt x="44807" y="21272"/>
                    </a:lnTo>
                    <a:lnTo>
                      <a:pt x="44725" y="20161"/>
                    </a:lnTo>
                    <a:lnTo>
                      <a:pt x="44601" y="19009"/>
                    </a:lnTo>
                    <a:lnTo>
                      <a:pt x="44395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079" y="13701"/>
                    </a:lnTo>
                    <a:lnTo>
                      <a:pt x="42626" y="12714"/>
                    </a:lnTo>
                    <a:lnTo>
                      <a:pt x="42133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4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1" y="5143"/>
                    </a:lnTo>
                    <a:lnTo>
                      <a:pt x="35837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34" y="2222"/>
                    </a:lnTo>
                    <a:lnTo>
                      <a:pt x="31147" y="1769"/>
                    </a:lnTo>
                    <a:lnTo>
                      <a:pt x="30159" y="1358"/>
                    </a:lnTo>
                    <a:lnTo>
                      <a:pt x="29090" y="1029"/>
                    </a:lnTo>
                    <a:lnTo>
                      <a:pt x="28020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341;p53">
                <a:extLst>
                  <a:ext uri="{FF2B5EF4-FFF2-40B4-BE49-F238E27FC236}">
                    <a16:creationId xmlns:a16="http://schemas.microsoft.com/office/drawing/2014/main" id="{CD76021D-16D6-4568-B18E-7827A7336D66}"/>
                  </a:ext>
                </a:extLst>
              </p:cNvPr>
              <p:cNvSpPr/>
              <p:nvPr/>
            </p:nvSpPr>
            <p:spPr>
              <a:xfrm>
                <a:off x="4730075" y="1107800"/>
                <a:ext cx="504050" cy="895950"/>
              </a:xfrm>
              <a:custGeom>
                <a:avLst/>
                <a:gdLst/>
                <a:ahLst/>
                <a:cxnLst/>
                <a:rect l="l" t="t" r="r" b="b"/>
                <a:pathLst>
                  <a:path w="20162" h="35838" extrusionOk="0">
                    <a:moveTo>
                      <a:pt x="3910" y="1"/>
                    </a:moveTo>
                    <a:lnTo>
                      <a:pt x="3251" y="906"/>
                    </a:lnTo>
                    <a:lnTo>
                      <a:pt x="2634" y="1893"/>
                    </a:lnTo>
                    <a:lnTo>
                      <a:pt x="2058" y="2881"/>
                    </a:lnTo>
                    <a:lnTo>
                      <a:pt x="1523" y="3909"/>
                    </a:lnTo>
                    <a:lnTo>
                      <a:pt x="1071" y="4938"/>
                    </a:lnTo>
                    <a:lnTo>
                      <a:pt x="659" y="6049"/>
                    </a:lnTo>
                    <a:lnTo>
                      <a:pt x="289" y="7119"/>
                    </a:lnTo>
                    <a:lnTo>
                      <a:pt x="1" y="8229"/>
                    </a:lnTo>
                    <a:lnTo>
                      <a:pt x="536" y="8847"/>
                    </a:lnTo>
                    <a:lnTo>
                      <a:pt x="1030" y="9464"/>
                    </a:lnTo>
                    <a:lnTo>
                      <a:pt x="1441" y="10081"/>
                    </a:lnTo>
                    <a:lnTo>
                      <a:pt x="1606" y="10328"/>
                    </a:lnTo>
                    <a:lnTo>
                      <a:pt x="1647" y="10534"/>
                    </a:lnTo>
                    <a:lnTo>
                      <a:pt x="1688" y="10986"/>
                    </a:lnTo>
                    <a:lnTo>
                      <a:pt x="1688" y="11686"/>
                    </a:lnTo>
                    <a:lnTo>
                      <a:pt x="1647" y="13496"/>
                    </a:lnTo>
                    <a:lnTo>
                      <a:pt x="1606" y="15265"/>
                    </a:lnTo>
                    <a:lnTo>
                      <a:pt x="1606" y="15882"/>
                    </a:lnTo>
                    <a:lnTo>
                      <a:pt x="1647" y="16170"/>
                    </a:lnTo>
                    <a:lnTo>
                      <a:pt x="2387" y="18228"/>
                    </a:lnTo>
                    <a:lnTo>
                      <a:pt x="2881" y="19585"/>
                    </a:lnTo>
                    <a:lnTo>
                      <a:pt x="3087" y="20120"/>
                    </a:lnTo>
                    <a:lnTo>
                      <a:pt x="3251" y="20491"/>
                    </a:lnTo>
                    <a:lnTo>
                      <a:pt x="4445" y="22424"/>
                    </a:lnTo>
                    <a:lnTo>
                      <a:pt x="5144" y="23494"/>
                    </a:lnTo>
                    <a:lnTo>
                      <a:pt x="5555" y="24111"/>
                    </a:lnTo>
                    <a:lnTo>
                      <a:pt x="5720" y="24317"/>
                    </a:lnTo>
                    <a:lnTo>
                      <a:pt x="5967" y="24728"/>
                    </a:lnTo>
                    <a:lnTo>
                      <a:pt x="6749" y="25839"/>
                    </a:lnTo>
                    <a:lnTo>
                      <a:pt x="7160" y="26457"/>
                    </a:lnTo>
                    <a:lnTo>
                      <a:pt x="7613" y="27033"/>
                    </a:lnTo>
                    <a:lnTo>
                      <a:pt x="8024" y="27485"/>
                    </a:lnTo>
                    <a:lnTo>
                      <a:pt x="8230" y="27650"/>
                    </a:lnTo>
                    <a:lnTo>
                      <a:pt x="8394" y="27773"/>
                    </a:lnTo>
                    <a:lnTo>
                      <a:pt x="8559" y="27897"/>
                    </a:lnTo>
                    <a:lnTo>
                      <a:pt x="8724" y="28061"/>
                    </a:lnTo>
                    <a:lnTo>
                      <a:pt x="9053" y="28431"/>
                    </a:lnTo>
                    <a:lnTo>
                      <a:pt x="9341" y="28843"/>
                    </a:lnTo>
                    <a:lnTo>
                      <a:pt x="9629" y="29295"/>
                    </a:lnTo>
                    <a:lnTo>
                      <a:pt x="9999" y="30036"/>
                    </a:lnTo>
                    <a:lnTo>
                      <a:pt x="10123" y="30365"/>
                    </a:lnTo>
                    <a:lnTo>
                      <a:pt x="10205" y="30489"/>
                    </a:lnTo>
                    <a:lnTo>
                      <a:pt x="10287" y="30818"/>
                    </a:lnTo>
                    <a:lnTo>
                      <a:pt x="10328" y="31024"/>
                    </a:lnTo>
                    <a:lnTo>
                      <a:pt x="10328" y="31270"/>
                    </a:lnTo>
                    <a:lnTo>
                      <a:pt x="10246" y="31558"/>
                    </a:lnTo>
                    <a:lnTo>
                      <a:pt x="10123" y="31805"/>
                    </a:lnTo>
                    <a:lnTo>
                      <a:pt x="9793" y="32422"/>
                    </a:lnTo>
                    <a:lnTo>
                      <a:pt x="10987" y="33122"/>
                    </a:lnTo>
                    <a:lnTo>
                      <a:pt x="12180" y="33739"/>
                    </a:lnTo>
                    <a:lnTo>
                      <a:pt x="13455" y="34274"/>
                    </a:lnTo>
                    <a:lnTo>
                      <a:pt x="14731" y="34768"/>
                    </a:lnTo>
                    <a:lnTo>
                      <a:pt x="16047" y="35138"/>
                    </a:lnTo>
                    <a:lnTo>
                      <a:pt x="17364" y="35467"/>
                    </a:lnTo>
                    <a:lnTo>
                      <a:pt x="18722" y="35714"/>
                    </a:lnTo>
                    <a:lnTo>
                      <a:pt x="20080" y="35837"/>
                    </a:lnTo>
                    <a:lnTo>
                      <a:pt x="19709" y="33328"/>
                    </a:lnTo>
                    <a:lnTo>
                      <a:pt x="19462" y="31764"/>
                    </a:lnTo>
                    <a:lnTo>
                      <a:pt x="19586" y="30900"/>
                    </a:lnTo>
                    <a:lnTo>
                      <a:pt x="19833" y="29337"/>
                    </a:lnTo>
                    <a:lnTo>
                      <a:pt x="20080" y="27691"/>
                    </a:lnTo>
                    <a:lnTo>
                      <a:pt x="20162" y="26703"/>
                    </a:lnTo>
                    <a:lnTo>
                      <a:pt x="20121" y="26415"/>
                    </a:lnTo>
                    <a:lnTo>
                      <a:pt x="19915" y="26004"/>
                    </a:lnTo>
                    <a:lnTo>
                      <a:pt x="19668" y="25469"/>
                    </a:lnTo>
                    <a:lnTo>
                      <a:pt x="19380" y="24934"/>
                    </a:lnTo>
                    <a:lnTo>
                      <a:pt x="19051" y="24399"/>
                    </a:lnTo>
                    <a:lnTo>
                      <a:pt x="18722" y="23906"/>
                    </a:lnTo>
                    <a:lnTo>
                      <a:pt x="18393" y="23535"/>
                    </a:lnTo>
                    <a:lnTo>
                      <a:pt x="18146" y="23288"/>
                    </a:lnTo>
                    <a:lnTo>
                      <a:pt x="18063" y="23206"/>
                    </a:lnTo>
                    <a:lnTo>
                      <a:pt x="17940" y="23042"/>
                    </a:lnTo>
                    <a:lnTo>
                      <a:pt x="17652" y="22548"/>
                    </a:lnTo>
                    <a:lnTo>
                      <a:pt x="17405" y="21972"/>
                    </a:lnTo>
                    <a:lnTo>
                      <a:pt x="17117" y="21272"/>
                    </a:lnTo>
                    <a:lnTo>
                      <a:pt x="16623" y="19873"/>
                    </a:lnTo>
                    <a:lnTo>
                      <a:pt x="16294" y="18721"/>
                    </a:lnTo>
                    <a:lnTo>
                      <a:pt x="16212" y="18228"/>
                    </a:lnTo>
                    <a:lnTo>
                      <a:pt x="16212" y="17734"/>
                    </a:lnTo>
                    <a:lnTo>
                      <a:pt x="16253" y="17240"/>
                    </a:lnTo>
                    <a:lnTo>
                      <a:pt x="16377" y="16705"/>
                    </a:lnTo>
                    <a:lnTo>
                      <a:pt x="16582" y="15800"/>
                    </a:lnTo>
                    <a:lnTo>
                      <a:pt x="16747" y="15142"/>
                    </a:lnTo>
                    <a:lnTo>
                      <a:pt x="16953" y="14566"/>
                    </a:lnTo>
                    <a:lnTo>
                      <a:pt x="17241" y="13743"/>
                    </a:lnTo>
                    <a:lnTo>
                      <a:pt x="17529" y="12838"/>
                    </a:lnTo>
                    <a:lnTo>
                      <a:pt x="17817" y="11974"/>
                    </a:lnTo>
                    <a:lnTo>
                      <a:pt x="17899" y="11562"/>
                    </a:lnTo>
                    <a:lnTo>
                      <a:pt x="17940" y="11274"/>
                    </a:lnTo>
                    <a:lnTo>
                      <a:pt x="17899" y="11027"/>
                    </a:lnTo>
                    <a:lnTo>
                      <a:pt x="17817" y="10863"/>
                    </a:lnTo>
                    <a:lnTo>
                      <a:pt x="17693" y="10698"/>
                    </a:lnTo>
                    <a:lnTo>
                      <a:pt x="17529" y="10616"/>
                    </a:lnTo>
                    <a:lnTo>
                      <a:pt x="17282" y="10575"/>
                    </a:lnTo>
                    <a:lnTo>
                      <a:pt x="16953" y="10575"/>
                    </a:lnTo>
                    <a:lnTo>
                      <a:pt x="16665" y="10534"/>
                    </a:lnTo>
                    <a:lnTo>
                      <a:pt x="16418" y="10492"/>
                    </a:lnTo>
                    <a:lnTo>
                      <a:pt x="16171" y="10410"/>
                    </a:lnTo>
                    <a:lnTo>
                      <a:pt x="16006" y="10287"/>
                    </a:lnTo>
                    <a:lnTo>
                      <a:pt x="15842" y="10122"/>
                    </a:lnTo>
                    <a:lnTo>
                      <a:pt x="15718" y="9875"/>
                    </a:lnTo>
                    <a:lnTo>
                      <a:pt x="15554" y="9587"/>
                    </a:lnTo>
                    <a:lnTo>
                      <a:pt x="15430" y="9258"/>
                    </a:lnTo>
                    <a:lnTo>
                      <a:pt x="15348" y="9052"/>
                    </a:lnTo>
                    <a:lnTo>
                      <a:pt x="15224" y="8888"/>
                    </a:lnTo>
                    <a:lnTo>
                      <a:pt x="15060" y="8764"/>
                    </a:lnTo>
                    <a:lnTo>
                      <a:pt x="14895" y="8641"/>
                    </a:lnTo>
                    <a:lnTo>
                      <a:pt x="14443" y="8476"/>
                    </a:lnTo>
                    <a:lnTo>
                      <a:pt x="13990" y="8353"/>
                    </a:lnTo>
                    <a:lnTo>
                      <a:pt x="13085" y="8188"/>
                    </a:lnTo>
                    <a:lnTo>
                      <a:pt x="12715" y="8147"/>
                    </a:lnTo>
                    <a:lnTo>
                      <a:pt x="12509" y="8065"/>
                    </a:lnTo>
                    <a:lnTo>
                      <a:pt x="11892" y="7818"/>
                    </a:lnTo>
                    <a:lnTo>
                      <a:pt x="10822" y="7407"/>
                    </a:lnTo>
                    <a:lnTo>
                      <a:pt x="8888" y="6748"/>
                    </a:lnTo>
                    <a:lnTo>
                      <a:pt x="8600" y="6625"/>
                    </a:lnTo>
                    <a:lnTo>
                      <a:pt x="8271" y="6378"/>
                    </a:lnTo>
                    <a:lnTo>
                      <a:pt x="7489" y="5802"/>
                    </a:lnTo>
                    <a:lnTo>
                      <a:pt x="6584" y="5102"/>
                    </a:lnTo>
                    <a:lnTo>
                      <a:pt x="6090" y="4773"/>
                    </a:lnTo>
                    <a:lnTo>
                      <a:pt x="5638" y="4526"/>
                    </a:lnTo>
                    <a:lnTo>
                      <a:pt x="5226" y="4280"/>
                    </a:lnTo>
                    <a:lnTo>
                      <a:pt x="4897" y="3992"/>
                    </a:lnTo>
                    <a:lnTo>
                      <a:pt x="4650" y="3704"/>
                    </a:lnTo>
                    <a:lnTo>
                      <a:pt x="4486" y="3457"/>
                    </a:lnTo>
                    <a:lnTo>
                      <a:pt x="4403" y="3210"/>
                    </a:lnTo>
                    <a:lnTo>
                      <a:pt x="4362" y="3004"/>
                    </a:lnTo>
                    <a:lnTo>
                      <a:pt x="4321" y="2840"/>
                    </a:lnTo>
                    <a:lnTo>
                      <a:pt x="4403" y="2634"/>
                    </a:lnTo>
                    <a:lnTo>
                      <a:pt x="4445" y="2387"/>
                    </a:lnTo>
                    <a:lnTo>
                      <a:pt x="4527" y="2058"/>
                    </a:lnTo>
                    <a:lnTo>
                      <a:pt x="4527" y="1687"/>
                    </a:lnTo>
                    <a:lnTo>
                      <a:pt x="4445" y="1235"/>
                    </a:lnTo>
                    <a:lnTo>
                      <a:pt x="4321" y="741"/>
                    </a:lnTo>
                    <a:lnTo>
                      <a:pt x="4198" y="494"/>
                    </a:lnTo>
                    <a:lnTo>
                      <a:pt x="4033" y="206"/>
                    </a:lnTo>
                    <a:lnTo>
                      <a:pt x="3910" y="1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342;p53">
                <a:extLst>
                  <a:ext uri="{FF2B5EF4-FFF2-40B4-BE49-F238E27FC236}">
                    <a16:creationId xmlns:a16="http://schemas.microsoft.com/office/drawing/2014/main" id="{2073306D-9196-4E8B-A9FE-9EE9548EBABD}"/>
                  </a:ext>
                </a:extLst>
              </p:cNvPr>
              <p:cNvSpPr/>
              <p:nvPr/>
            </p:nvSpPr>
            <p:spPr>
              <a:xfrm>
                <a:off x="5004725" y="884600"/>
                <a:ext cx="7859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1436" h="44848" extrusionOk="0">
                    <a:moveTo>
                      <a:pt x="10781" y="0"/>
                    </a:moveTo>
                    <a:lnTo>
                      <a:pt x="10986" y="370"/>
                    </a:lnTo>
                    <a:lnTo>
                      <a:pt x="11357" y="782"/>
                    </a:lnTo>
                    <a:lnTo>
                      <a:pt x="11768" y="1152"/>
                    </a:lnTo>
                    <a:lnTo>
                      <a:pt x="11933" y="1358"/>
                    </a:lnTo>
                    <a:lnTo>
                      <a:pt x="12097" y="1564"/>
                    </a:lnTo>
                    <a:lnTo>
                      <a:pt x="12179" y="1769"/>
                    </a:lnTo>
                    <a:lnTo>
                      <a:pt x="12262" y="2057"/>
                    </a:lnTo>
                    <a:lnTo>
                      <a:pt x="12385" y="2798"/>
                    </a:lnTo>
                    <a:lnTo>
                      <a:pt x="12591" y="3868"/>
                    </a:lnTo>
                    <a:lnTo>
                      <a:pt x="12797" y="4855"/>
                    </a:lnTo>
                    <a:lnTo>
                      <a:pt x="12838" y="5226"/>
                    </a:lnTo>
                    <a:lnTo>
                      <a:pt x="12797" y="5431"/>
                    </a:lnTo>
                    <a:lnTo>
                      <a:pt x="12509" y="5925"/>
                    </a:lnTo>
                    <a:lnTo>
                      <a:pt x="12015" y="6666"/>
                    </a:lnTo>
                    <a:lnTo>
                      <a:pt x="11357" y="7447"/>
                    </a:lnTo>
                    <a:lnTo>
                      <a:pt x="11069" y="7818"/>
                    </a:lnTo>
                    <a:lnTo>
                      <a:pt x="10781" y="8106"/>
                    </a:lnTo>
                    <a:lnTo>
                      <a:pt x="10534" y="8353"/>
                    </a:lnTo>
                    <a:lnTo>
                      <a:pt x="10287" y="8641"/>
                    </a:lnTo>
                    <a:lnTo>
                      <a:pt x="9875" y="9175"/>
                    </a:lnTo>
                    <a:lnTo>
                      <a:pt x="9711" y="9422"/>
                    </a:lnTo>
                    <a:lnTo>
                      <a:pt x="9505" y="9628"/>
                    </a:lnTo>
                    <a:lnTo>
                      <a:pt x="9340" y="9793"/>
                    </a:lnTo>
                    <a:lnTo>
                      <a:pt x="9176" y="9834"/>
                    </a:lnTo>
                    <a:lnTo>
                      <a:pt x="8929" y="9875"/>
                    </a:lnTo>
                    <a:lnTo>
                      <a:pt x="8518" y="10039"/>
                    </a:lnTo>
                    <a:lnTo>
                      <a:pt x="7448" y="10451"/>
                    </a:lnTo>
                    <a:lnTo>
                      <a:pt x="6337" y="10945"/>
                    </a:lnTo>
                    <a:lnTo>
                      <a:pt x="5637" y="11233"/>
                    </a:lnTo>
                    <a:lnTo>
                      <a:pt x="5432" y="11233"/>
                    </a:lnTo>
                    <a:lnTo>
                      <a:pt x="5103" y="11274"/>
                    </a:lnTo>
                    <a:lnTo>
                      <a:pt x="4403" y="11233"/>
                    </a:lnTo>
                    <a:lnTo>
                      <a:pt x="3704" y="11191"/>
                    </a:lnTo>
                    <a:lnTo>
                      <a:pt x="3416" y="11191"/>
                    </a:lnTo>
                    <a:lnTo>
                      <a:pt x="3210" y="11233"/>
                    </a:lnTo>
                    <a:lnTo>
                      <a:pt x="3004" y="11274"/>
                    </a:lnTo>
                    <a:lnTo>
                      <a:pt x="2181" y="11274"/>
                    </a:lnTo>
                    <a:lnTo>
                      <a:pt x="1317" y="11233"/>
                    </a:lnTo>
                    <a:lnTo>
                      <a:pt x="1194" y="11274"/>
                    </a:lnTo>
                    <a:lnTo>
                      <a:pt x="988" y="11397"/>
                    </a:lnTo>
                    <a:lnTo>
                      <a:pt x="577" y="11809"/>
                    </a:lnTo>
                    <a:lnTo>
                      <a:pt x="1" y="12385"/>
                    </a:lnTo>
                    <a:lnTo>
                      <a:pt x="1" y="13660"/>
                    </a:lnTo>
                    <a:lnTo>
                      <a:pt x="2222" y="13742"/>
                    </a:lnTo>
                    <a:lnTo>
                      <a:pt x="2346" y="13701"/>
                    </a:lnTo>
                    <a:lnTo>
                      <a:pt x="2469" y="13660"/>
                    </a:lnTo>
                    <a:lnTo>
                      <a:pt x="2716" y="13496"/>
                    </a:lnTo>
                    <a:lnTo>
                      <a:pt x="2881" y="13290"/>
                    </a:lnTo>
                    <a:lnTo>
                      <a:pt x="3045" y="13043"/>
                    </a:lnTo>
                    <a:lnTo>
                      <a:pt x="3210" y="12920"/>
                    </a:lnTo>
                    <a:lnTo>
                      <a:pt x="3416" y="12796"/>
                    </a:lnTo>
                    <a:lnTo>
                      <a:pt x="3950" y="12632"/>
                    </a:lnTo>
                    <a:lnTo>
                      <a:pt x="4527" y="12467"/>
                    </a:lnTo>
                    <a:lnTo>
                      <a:pt x="4938" y="12385"/>
                    </a:lnTo>
                    <a:lnTo>
                      <a:pt x="5061" y="12385"/>
                    </a:lnTo>
                    <a:lnTo>
                      <a:pt x="5144" y="12426"/>
                    </a:lnTo>
                    <a:lnTo>
                      <a:pt x="5226" y="12508"/>
                    </a:lnTo>
                    <a:lnTo>
                      <a:pt x="5308" y="12590"/>
                    </a:lnTo>
                    <a:lnTo>
                      <a:pt x="5432" y="12837"/>
                    </a:lnTo>
                    <a:lnTo>
                      <a:pt x="5514" y="12961"/>
                    </a:lnTo>
                    <a:lnTo>
                      <a:pt x="5637" y="13043"/>
                    </a:lnTo>
                    <a:lnTo>
                      <a:pt x="5761" y="13166"/>
                    </a:lnTo>
                    <a:lnTo>
                      <a:pt x="5884" y="13413"/>
                    </a:lnTo>
                    <a:lnTo>
                      <a:pt x="6172" y="14072"/>
                    </a:lnTo>
                    <a:lnTo>
                      <a:pt x="6378" y="14771"/>
                    </a:lnTo>
                    <a:lnTo>
                      <a:pt x="6460" y="15265"/>
                    </a:lnTo>
                    <a:lnTo>
                      <a:pt x="6501" y="15882"/>
                    </a:lnTo>
                    <a:lnTo>
                      <a:pt x="6501" y="16952"/>
                    </a:lnTo>
                    <a:lnTo>
                      <a:pt x="6460" y="18803"/>
                    </a:lnTo>
                    <a:lnTo>
                      <a:pt x="6501" y="19132"/>
                    </a:lnTo>
                    <a:lnTo>
                      <a:pt x="6543" y="19256"/>
                    </a:lnTo>
                    <a:lnTo>
                      <a:pt x="6584" y="19297"/>
                    </a:lnTo>
                    <a:lnTo>
                      <a:pt x="6748" y="19379"/>
                    </a:lnTo>
                    <a:lnTo>
                      <a:pt x="6872" y="19503"/>
                    </a:lnTo>
                    <a:lnTo>
                      <a:pt x="6995" y="19544"/>
                    </a:lnTo>
                    <a:lnTo>
                      <a:pt x="7160" y="19585"/>
                    </a:lnTo>
                    <a:lnTo>
                      <a:pt x="7571" y="19585"/>
                    </a:lnTo>
                    <a:lnTo>
                      <a:pt x="8065" y="19503"/>
                    </a:lnTo>
                    <a:lnTo>
                      <a:pt x="8518" y="19996"/>
                    </a:lnTo>
                    <a:lnTo>
                      <a:pt x="8806" y="20367"/>
                    </a:lnTo>
                    <a:lnTo>
                      <a:pt x="8929" y="20531"/>
                    </a:lnTo>
                    <a:lnTo>
                      <a:pt x="8970" y="20696"/>
                    </a:lnTo>
                    <a:lnTo>
                      <a:pt x="9094" y="20819"/>
                    </a:lnTo>
                    <a:lnTo>
                      <a:pt x="9299" y="20943"/>
                    </a:lnTo>
                    <a:lnTo>
                      <a:pt x="9999" y="21313"/>
                    </a:lnTo>
                    <a:lnTo>
                      <a:pt x="10698" y="21683"/>
                    </a:lnTo>
                    <a:lnTo>
                      <a:pt x="10986" y="21807"/>
                    </a:lnTo>
                    <a:lnTo>
                      <a:pt x="11151" y="21930"/>
                    </a:lnTo>
                    <a:lnTo>
                      <a:pt x="11315" y="21971"/>
                    </a:lnTo>
                    <a:lnTo>
                      <a:pt x="11603" y="22013"/>
                    </a:lnTo>
                    <a:lnTo>
                      <a:pt x="12509" y="22013"/>
                    </a:lnTo>
                    <a:lnTo>
                      <a:pt x="13990" y="21930"/>
                    </a:lnTo>
                    <a:lnTo>
                      <a:pt x="14196" y="21971"/>
                    </a:lnTo>
                    <a:lnTo>
                      <a:pt x="14484" y="22095"/>
                    </a:lnTo>
                    <a:lnTo>
                      <a:pt x="15183" y="22506"/>
                    </a:lnTo>
                    <a:lnTo>
                      <a:pt x="16129" y="23123"/>
                    </a:lnTo>
                    <a:lnTo>
                      <a:pt x="17076" y="23946"/>
                    </a:lnTo>
                    <a:lnTo>
                      <a:pt x="17857" y="24646"/>
                    </a:lnTo>
                    <a:lnTo>
                      <a:pt x="18516" y="25181"/>
                    </a:lnTo>
                    <a:lnTo>
                      <a:pt x="18804" y="25386"/>
                    </a:lnTo>
                    <a:lnTo>
                      <a:pt x="19133" y="25633"/>
                    </a:lnTo>
                    <a:lnTo>
                      <a:pt x="19956" y="26045"/>
                    </a:lnTo>
                    <a:lnTo>
                      <a:pt x="20902" y="26497"/>
                    </a:lnTo>
                    <a:lnTo>
                      <a:pt x="21931" y="26991"/>
                    </a:lnTo>
                    <a:lnTo>
                      <a:pt x="22342" y="27279"/>
                    </a:lnTo>
                    <a:lnTo>
                      <a:pt x="22712" y="27567"/>
                    </a:lnTo>
                    <a:lnTo>
                      <a:pt x="23000" y="27855"/>
                    </a:lnTo>
                    <a:lnTo>
                      <a:pt x="23206" y="28102"/>
                    </a:lnTo>
                    <a:lnTo>
                      <a:pt x="23371" y="28349"/>
                    </a:lnTo>
                    <a:lnTo>
                      <a:pt x="23453" y="28513"/>
                    </a:lnTo>
                    <a:lnTo>
                      <a:pt x="23494" y="28678"/>
                    </a:lnTo>
                    <a:lnTo>
                      <a:pt x="23412" y="29172"/>
                    </a:lnTo>
                    <a:lnTo>
                      <a:pt x="23124" y="30241"/>
                    </a:lnTo>
                    <a:lnTo>
                      <a:pt x="22959" y="30859"/>
                    </a:lnTo>
                    <a:lnTo>
                      <a:pt x="22712" y="31435"/>
                    </a:lnTo>
                    <a:lnTo>
                      <a:pt x="22589" y="31681"/>
                    </a:lnTo>
                    <a:lnTo>
                      <a:pt x="22466" y="31887"/>
                    </a:lnTo>
                    <a:lnTo>
                      <a:pt x="22342" y="32052"/>
                    </a:lnTo>
                    <a:lnTo>
                      <a:pt x="22178" y="32134"/>
                    </a:lnTo>
                    <a:lnTo>
                      <a:pt x="22054" y="32258"/>
                    </a:lnTo>
                    <a:lnTo>
                      <a:pt x="21890" y="32381"/>
                    </a:lnTo>
                    <a:lnTo>
                      <a:pt x="21560" y="32792"/>
                    </a:lnTo>
                    <a:lnTo>
                      <a:pt x="21190" y="33286"/>
                    </a:lnTo>
                    <a:lnTo>
                      <a:pt x="20861" y="33821"/>
                    </a:lnTo>
                    <a:lnTo>
                      <a:pt x="20203" y="34850"/>
                    </a:lnTo>
                    <a:lnTo>
                      <a:pt x="19915" y="35261"/>
                    </a:lnTo>
                    <a:lnTo>
                      <a:pt x="19668" y="35508"/>
                    </a:lnTo>
                    <a:lnTo>
                      <a:pt x="19462" y="35673"/>
                    </a:lnTo>
                    <a:lnTo>
                      <a:pt x="19256" y="35961"/>
                    </a:lnTo>
                    <a:lnTo>
                      <a:pt x="18845" y="36619"/>
                    </a:lnTo>
                    <a:lnTo>
                      <a:pt x="18351" y="37318"/>
                    </a:lnTo>
                    <a:lnTo>
                      <a:pt x="18104" y="37689"/>
                    </a:lnTo>
                    <a:lnTo>
                      <a:pt x="17816" y="37977"/>
                    </a:lnTo>
                    <a:lnTo>
                      <a:pt x="17158" y="38676"/>
                    </a:lnTo>
                    <a:lnTo>
                      <a:pt x="16417" y="39458"/>
                    </a:lnTo>
                    <a:lnTo>
                      <a:pt x="16088" y="39828"/>
                    </a:lnTo>
                    <a:lnTo>
                      <a:pt x="15718" y="40116"/>
                    </a:lnTo>
                    <a:lnTo>
                      <a:pt x="15430" y="40363"/>
                    </a:lnTo>
                    <a:lnTo>
                      <a:pt x="15183" y="40486"/>
                    </a:lnTo>
                    <a:lnTo>
                      <a:pt x="14854" y="40651"/>
                    </a:lnTo>
                    <a:lnTo>
                      <a:pt x="14484" y="40857"/>
                    </a:lnTo>
                    <a:lnTo>
                      <a:pt x="13496" y="41474"/>
                    </a:lnTo>
                    <a:lnTo>
                      <a:pt x="12550" y="42091"/>
                    </a:lnTo>
                    <a:lnTo>
                      <a:pt x="12179" y="42297"/>
                    </a:lnTo>
                    <a:lnTo>
                      <a:pt x="11891" y="42461"/>
                    </a:lnTo>
                    <a:lnTo>
                      <a:pt x="11686" y="42544"/>
                    </a:lnTo>
                    <a:lnTo>
                      <a:pt x="11521" y="42667"/>
                    </a:lnTo>
                    <a:lnTo>
                      <a:pt x="11398" y="42832"/>
                    </a:lnTo>
                    <a:lnTo>
                      <a:pt x="11274" y="42955"/>
                    </a:lnTo>
                    <a:lnTo>
                      <a:pt x="11110" y="43284"/>
                    </a:lnTo>
                    <a:lnTo>
                      <a:pt x="10986" y="43490"/>
                    </a:lnTo>
                    <a:lnTo>
                      <a:pt x="10863" y="43943"/>
                    </a:lnTo>
                    <a:lnTo>
                      <a:pt x="10616" y="44848"/>
                    </a:lnTo>
                    <a:lnTo>
                      <a:pt x="11439" y="44848"/>
                    </a:lnTo>
                    <a:lnTo>
                      <a:pt x="12221" y="44807"/>
                    </a:lnTo>
                    <a:lnTo>
                      <a:pt x="13043" y="44724"/>
                    </a:lnTo>
                    <a:lnTo>
                      <a:pt x="13825" y="44642"/>
                    </a:lnTo>
                    <a:lnTo>
                      <a:pt x="14648" y="44519"/>
                    </a:lnTo>
                    <a:lnTo>
                      <a:pt x="15430" y="44354"/>
                    </a:lnTo>
                    <a:lnTo>
                      <a:pt x="16253" y="44189"/>
                    </a:lnTo>
                    <a:lnTo>
                      <a:pt x="17034" y="43943"/>
                    </a:lnTo>
                    <a:lnTo>
                      <a:pt x="17775" y="43737"/>
                    </a:lnTo>
                    <a:lnTo>
                      <a:pt x="18475" y="43490"/>
                    </a:lnTo>
                    <a:lnTo>
                      <a:pt x="19174" y="43243"/>
                    </a:lnTo>
                    <a:lnTo>
                      <a:pt x="19873" y="42955"/>
                    </a:lnTo>
                    <a:lnTo>
                      <a:pt x="21190" y="42297"/>
                    </a:lnTo>
                    <a:lnTo>
                      <a:pt x="22466" y="41597"/>
                    </a:lnTo>
                    <a:lnTo>
                      <a:pt x="23659" y="40816"/>
                    </a:lnTo>
                    <a:lnTo>
                      <a:pt x="24811" y="39952"/>
                    </a:lnTo>
                    <a:lnTo>
                      <a:pt x="25881" y="39005"/>
                    </a:lnTo>
                    <a:lnTo>
                      <a:pt x="26909" y="38018"/>
                    </a:lnTo>
                    <a:lnTo>
                      <a:pt x="26868" y="37730"/>
                    </a:lnTo>
                    <a:lnTo>
                      <a:pt x="26909" y="37277"/>
                    </a:lnTo>
                    <a:lnTo>
                      <a:pt x="26992" y="36825"/>
                    </a:lnTo>
                    <a:lnTo>
                      <a:pt x="27115" y="36372"/>
                    </a:lnTo>
                    <a:lnTo>
                      <a:pt x="27238" y="35919"/>
                    </a:lnTo>
                    <a:lnTo>
                      <a:pt x="27526" y="35179"/>
                    </a:lnTo>
                    <a:lnTo>
                      <a:pt x="27691" y="34726"/>
                    </a:lnTo>
                    <a:lnTo>
                      <a:pt x="28144" y="33986"/>
                    </a:lnTo>
                    <a:lnTo>
                      <a:pt x="29008" y="32751"/>
                    </a:lnTo>
                    <a:lnTo>
                      <a:pt x="30201" y="31023"/>
                    </a:lnTo>
                    <a:lnTo>
                      <a:pt x="30365" y="30447"/>
                    </a:lnTo>
                    <a:lnTo>
                      <a:pt x="30777" y="29007"/>
                    </a:lnTo>
                    <a:lnTo>
                      <a:pt x="31188" y="27279"/>
                    </a:lnTo>
                    <a:lnTo>
                      <a:pt x="31312" y="26497"/>
                    </a:lnTo>
                    <a:lnTo>
                      <a:pt x="31394" y="25880"/>
                    </a:lnTo>
                    <a:lnTo>
                      <a:pt x="31435" y="24851"/>
                    </a:lnTo>
                    <a:lnTo>
                      <a:pt x="31435" y="23823"/>
                    </a:lnTo>
                    <a:lnTo>
                      <a:pt x="31394" y="21519"/>
                    </a:lnTo>
                    <a:lnTo>
                      <a:pt x="31353" y="20819"/>
                    </a:lnTo>
                    <a:lnTo>
                      <a:pt x="31229" y="20161"/>
                    </a:lnTo>
                    <a:lnTo>
                      <a:pt x="31065" y="19462"/>
                    </a:lnTo>
                    <a:lnTo>
                      <a:pt x="30900" y="18844"/>
                    </a:lnTo>
                    <a:lnTo>
                      <a:pt x="30653" y="18227"/>
                    </a:lnTo>
                    <a:lnTo>
                      <a:pt x="30448" y="17651"/>
                    </a:lnTo>
                    <a:lnTo>
                      <a:pt x="30077" y="16787"/>
                    </a:lnTo>
                    <a:lnTo>
                      <a:pt x="29460" y="15553"/>
                    </a:lnTo>
                    <a:lnTo>
                      <a:pt x="28473" y="13701"/>
                    </a:lnTo>
                    <a:lnTo>
                      <a:pt x="27979" y="12755"/>
                    </a:lnTo>
                    <a:lnTo>
                      <a:pt x="27568" y="11891"/>
                    </a:lnTo>
                    <a:lnTo>
                      <a:pt x="27321" y="11233"/>
                    </a:lnTo>
                    <a:lnTo>
                      <a:pt x="27238" y="10986"/>
                    </a:lnTo>
                    <a:lnTo>
                      <a:pt x="27238" y="10821"/>
                    </a:lnTo>
                    <a:lnTo>
                      <a:pt x="27485" y="7406"/>
                    </a:lnTo>
                    <a:lnTo>
                      <a:pt x="26662" y="6542"/>
                    </a:lnTo>
                    <a:lnTo>
                      <a:pt x="25798" y="5760"/>
                    </a:lnTo>
                    <a:lnTo>
                      <a:pt x="24934" y="4979"/>
                    </a:lnTo>
                    <a:lnTo>
                      <a:pt x="23988" y="4279"/>
                    </a:lnTo>
                    <a:lnTo>
                      <a:pt x="23042" y="3621"/>
                    </a:lnTo>
                    <a:lnTo>
                      <a:pt x="22013" y="3004"/>
                    </a:lnTo>
                    <a:lnTo>
                      <a:pt x="20984" y="2428"/>
                    </a:lnTo>
                    <a:lnTo>
                      <a:pt x="19956" y="1934"/>
                    </a:lnTo>
                    <a:lnTo>
                      <a:pt x="18845" y="1481"/>
                    </a:lnTo>
                    <a:lnTo>
                      <a:pt x="17775" y="1111"/>
                    </a:lnTo>
                    <a:lnTo>
                      <a:pt x="16623" y="782"/>
                    </a:lnTo>
                    <a:lnTo>
                      <a:pt x="15471" y="494"/>
                    </a:lnTo>
                    <a:lnTo>
                      <a:pt x="14319" y="288"/>
                    </a:lnTo>
                    <a:lnTo>
                      <a:pt x="13167" y="124"/>
                    </a:lnTo>
                    <a:lnTo>
                      <a:pt x="11974" y="41"/>
                    </a:lnTo>
                    <a:lnTo>
                      <a:pt x="10781" y="0"/>
                    </a:lnTo>
                    <a:close/>
                  </a:path>
                </a:pathLst>
              </a:custGeom>
              <a:solidFill>
                <a:srgbClr val="6ABF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52" name="Google Shape;1343;p53">
                <a:extLst>
                  <a:ext uri="{FF2B5EF4-FFF2-40B4-BE49-F238E27FC236}">
                    <a16:creationId xmlns:a16="http://schemas.microsoft.com/office/drawing/2014/main" id="{D8D3BA52-9037-4E70-85C2-6D6CD99A98E6}"/>
                  </a:ext>
                </a:extLst>
              </p:cNvPr>
              <p:cNvSpPr/>
              <p:nvPr/>
            </p:nvSpPr>
            <p:spPr>
              <a:xfrm>
                <a:off x="4827800" y="884600"/>
                <a:ext cx="764300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30572" h="44848" extrusionOk="0">
                    <a:moveTo>
                      <a:pt x="17076" y="0"/>
                    </a:moveTo>
                    <a:lnTo>
                      <a:pt x="16294" y="41"/>
                    </a:lnTo>
                    <a:lnTo>
                      <a:pt x="15553" y="124"/>
                    </a:lnTo>
                    <a:lnTo>
                      <a:pt x="14772" y="206"/>
                    </a:lnTo>
                    <a:lnTo>
                      <a:pt x="13990" y="329"/>
                    </a:lnTo>
                    <a:lnTo>
                      <a:pt x="13208" y="494"/>
                    </a:lnTo>
                    <a:lnTo>
                      <a:pt x="12426" y="658"/>
                    </a:lnTo>
                    <a:lnTo>
                      <a:pt x="11686" y="864"/>
                    </a:lnTo>
                    <a:lnTo>
                      <a:pt x="10781" y="1152"/>
                    </a:lnTo>
                    <a:lnTo>
                      <a:pt x="9875" y="1481"/>
                    </a:lnTo>
                    <a:lnTo>
                      <a:pt x="9053" y="1811"/>
                    </a:lnTo>
                    <a:lnTo>
                      <a:pt x="8188" y="2181"/>
                    </a:lnTo>
                    <a:lnTo>
                      <a:pt x="7366" y="2592"/>
                    </a:lnTo>
                    <a:lnTo>
                      <a:pt x="6584" y="3045"/>
                    </a:lnTo>
                    <a:lnTo>
                      <a:pt x="5802" y="3539"/>
                    </a:lnTo>
                    <a:lnTo>
                      <a:pt x="5061" y="4032"/>
                    </a:lnTo>
                    <a:lnTo>
                      <a:pt x="4362" y="4526"/>
                    </a:lnTo>
                    <a:lnTo>
                      <a:pt x="3663" y="5102"/>
                    </a:lnTo>
                    <a:lnTo>
                      <a:pt x="2963" y="5678"/>
                    </a:lnTo>
                    <a:lnTo>
                      <a:pt x="2346" y="6254"/>
                    </a:lnTo>
                    <a:lnTo>
                      <a:pt x="1729" y="6912"/>
                    </a:lnTo>
                    <a:lnTo>
                      <a:pt x="1112" y="7530"/>
                    </a:lnTo>
                    <a:lnTo>
                      <a:pt x="536" y="8229"/>
                    </a:lnTo>
                    <a:lnTo>
                      <a:pt x="1" y="8929"/>
                    </a:lnTo>
                    <a:lnTo>
                      <a:pt x="124" y="9134"/>
                    </a:lnTo>
                    <a:lnTo>
                      <a:pt x="289" y="9422"/>
                    </a:lnTo>
                    <a:lnTo>
                      <a:pt x="412" y="9669"/>
                    </a:lnTo>
                    <a:lnTo>
                      <a:pt x="536" y="10163"/>
                    </a:lnTo>
                    <a:lnTo>
                      <a:pt x="618" y="10615"/>
                    </a:lnTo>
                    <a:lnTo>
                      <a:pt x="618" y="10986"/>
                    </a:lnTo>
                    <a:lnTo>
                      <a:pt x="536" y="11315"/>
                    </a:lnTo>
                    <a:lnTo>
                      <a:pt x="494" y="11562"/>
                    </a:lnTo>
                    <a:lnTo>
                      <a:pt x="412" y="11768"/>
                    </a:lnTo>
                    <a:lnTo>
                      <a:pt x="453" y="11932"/>
                    </a:lnTo>
                    <a:lnTo>
                      <a:pt x="494" y="12138"/>
                    </a:lnTo>
                    <a:lnTo>
                      <a:pt x="577" y="12385"/>
                    </a:lnTo>
                    <a:lnTo>
                      <a:pt x="741" y="12632"/>
                    </a:lnTo>
                    <a:lnTo>
                      <a:pt x="988" y="12920"/>
                    </a:lnTo>
                    <a:lnTo>
                      <a:pt x="1317" y="13208"/>
                    </a:lnTo>
                    <a:lnTo>
                      <a:pt x="1729" y="13454"/>
                    </a:lnTo>
                    <a:lnTo>
                      <a:pt x="2181" y="13701"/>
                    </a:lnTo>
                    <a:lnTo>
                      <a:pt x="2675" y="14030"/>
                    </a:lnTo>
                    <a:lnTo>
                      <a:pt x="3580" y="14730"/>
                    </a:lnTo>
                    <a:lnTo>
                      <a:pt x="4362" y="15306"/>
                    </a:lnTo>
                    <a:lnTo>
                      <a:pt x="4691" y="15553"/>
                    </a:lnTo>
                    <a:lnTo>
                      <a:pt x="4979" y="15676"/>
                    </a:lnTo>
                    <a:lnTo>
                      <a:pt x="6913" y="16335"/>
                    </a:lnTo>
                    <a:lnTo>
                      <a:pt x="7983" y="16746"/>
                    </a:lnTo>
                    <a:lnTo>
                      <a:pt x="8600" y="16993"/>
                    </a:lnTo>
                    <a:lnTo>
                      <a:pt x="8806" y="17075"/>
                    </a:lnTo>
                    <a:lnTo>
                      <a:pt x="9176" y="17116"/>
                    </a:lnTo>
                    <a:lnTo>
                      <a:pt x="10081" y="17281"/>
                    </a:lnTo>
                    <a:lnTo>
                      <a:pt x="10534" y="17404"/>
                    </a:lnTo>
                    <a:lnTo>
                      <a:pt x="10986" y="17569"/>
                    </a:lnTo>
                    <a:lnTo>
                      <a:pt x="11151" y="17692"/>
                    </a:lnTo>
                    <a:lnTo>
                      <a:pt x="11315" y="17816"/>
                    </a:lnTo>
                    <a:lnTo>
                      <a:pt x="11439" y="17980"/>
                    </a:lnTo>
                    <a:lnTo>
                      <a:pt x="11521" y="18186"/>
                    </a:lnTo>
                    <a:lnTo>
                      <a:pt x="11645" y="18515"/>
                    </a:lnTo>
                    <a:lnTo>
                      <a:pt x="11809" y="18803"/>
                    </a:lnTo>
                    <a:lnTo>
                      <a:pt x="11933" y="19050"/>
                    </a:lnTo>
                    <a:lnTo>
                      <a:pt x="12097" y="19215"/>
                    </a:lnTo>
                    <a:lnTo>
                      <a:pt x="12262" y="19338"/>
                    </a:lnTo>
                    <a:lnTo>
                      <a:pt x="12509" y="19420"/>
                    </a:lnTo>
                    <a:lnTo>
                      <a:pt x="12756" y="19462"/>
                    </a:lnTo>
                    <a:lnTo>
                      <a:pt x="13044" y="19503"/>
                    </a:lnTo>
                    <a:lnTo>
                      <a:pt x="13373" y="19503"/>
                    </a:lnTo>
                    <a:lnTo>
                      <a:pt x="13620" y="19544"/>
                    </a:lnTo>
                    <a:lnTo>
                      <a:pt x="13784" y="19626"/>
                    </a:lnTo>
                    <a:lnTo>
                      <a:pt x="13908" y="19791"/>
                    </a:lnTo>
                    <a:lnTo>
                      <a:pt x="13990" y="19955"/>
                    </a:lnTo>
                    <a:lnTo>
                      <a:pt x="14031" y="20202"/>
                    </a:lnTo>
                    <a:lnTo>
                      <a:pt x="13990" y="20490"/>
                    </a:lnTo>
                    <a:lnTo>
                      <a:pt x="13908" y="20902"/>
                    </a:lnTo>
                    <a:lnTo>
                      <a:pt x="13620" y="21766"/>
                    </a:lnTo>
                    <a:lnTo>
                      <a:pt x="13332" y="22671"/>
                    </a:lnTo>
                    <a:lnTo>
                      <a:pt x="13044" y="23494"/>
                    </a:lnTo>
                    <a:lnTo>
                      <a:pt x="12838" y="24070"/>
                    </a:lnTo>
                    <a:lnTo>
                      <a:pt x="12673" y="24728"/>
                    </a:lnTo>
                    <a:lnTo>
                      <a:pt x="12468" y="25633"/>
                    </a:lnTo>
                    <a:lnTo>
                      <a:pt x="12344" y="26168"/>
                    </a:lnTo>
                    <a:lnTo>
                      <a:pt x="12303" y="26662"/>
                    </a:lnTo>
                    <a:lnTo>
                      <a:pt x="12303" y="27156"/>
                    </a:lnTo>
                    <a:lnTo>
                      <a:pt x="12385" y="27649"/>
                    </a:lnTo>
                    <a:lnTo>
                      <a:pt x="12714" y="28801"/>
                    </a:lnTo>
                    <a:lnTo>
                      <a:pt x="13208" y="30200"/>
                    </a:lnTo>
                    <a:lnTo>
                      <a:pt x="13496" y="30900"/>
                    </a:lnTo>
                    <a:lnTo>
                      <a:pt x="13743" y="31476"/>
                    </a:lnTo>
                    <a:lnTo>
                      <a:pt x="14031" y="31970"/>
                    </a:lnTo>
                    <a:lnTo>
                      <a:pt x="14154" y="32134"/>
                    </a:lnTo>
                    <a:lnTo>
                      <a:pt x="14237" y="32216"/>
                    </a:lnTo>
                    <a:lnTo>
                      <a:pt x="14484" y="32463"/>
                    </a:lnTo>
                    <a:lnTo>
                      <a:pt x="14813" y="32834"/>
                    </a:lnTo>
                    <a:lnTo>
                      <a:pt x="15142" y="33327"/>
                    </a:lnTo>
                    <a:lnTo>
                      <a:pt x="15471" y="33862"/>
                    </a:lnTo>
                    <a:lnTo>
                      <a:pt x="15759" y="34397"/>
                    </a:lnTo>
                    <a:lnTo>
                      <a:pt x="16006" y="34932"/>
                    </a:lnTo>
                    <a:lnTo>
                      <a:pt x="16212" y="35343"/>
                    </a:lnTo>
                    <a:lnTo>
                      <a:pt x="16253" y="35631"/>
                    </a:lnTo>
                    <a:lnTo>
                      <a:pt x="16171" y="36619"/>
                    </a:lnTo>
                    <a:lnTo>
                      <a:pt x="15924" y="38265"/>
                    </a:lnTo>
                    <a:lnTo>
                      <a:pt x="15677" y="39828"/>
                    </a:lnTo>
                    <a:lnTo>
                      <a:pt x="15553" y="40692"/>
                    </a:lnTo>
                    <a:lnTo>
                      <a:pt x="15800" y="42256"/>
                    </a:lnTo>
                    <a:lnTo>
                      <a:pt x="16171" y="44765"/>
                    </a:lnTo>
                    <a:lnTo>
                      <a:pt x="16952" y="44807"/>
                    </a:lnTo>
                    <a:lnTo>
                      <a:pt x="17693" y="44848"/>
                    </a:lnTo>
                    <a:lnTo>
                      <a:pt x="17940" y="43943"/>
                    </a:lnTo>
                    <a:lnTo>
                      <a:pt x="18063" y="43490"/>
                    </a:lnTo>
                    <a:lnTo>
                      <a:pt x="18187" y="43284"/>
                    </a:lnTo>
                    <a:lnTo>
                      <a:pt x="18351" y="42955"/>
                    </a:lnTo>
                    <a:lnTo>
                      <a:pt x="18475" y="42832"/>
                    </a:lnTo>
                    <a:lnTo>
                      <a:pt x="18598" y="42667"/>
                    </a:lnTo>
                    <a:lnTo>
                      <a:pt x="18763" y="42544"/>
                    </a:lnTo>
                    <a:lnTo>
                      <a:pt x="18968" y="42461"/>
                    </a:lnTo>
                    <a:lnTo>
                      <a:pt x="19256" y="42297"/>
                    </a:lnTo>
                    <a:lnTo>
                      <a:pt x="19627" y="42091"/>
                    </a:lnTo>
                    <a:lnTo>
                      <a:pt x="20573" y="41474"/>
                    </a:lnTo>
                    <a:lnTo>
                      <a:pt x="21561" y="40857"/>
                    </a:lnTo>
                    <a:lnTo>
                      <a:pt x="21931" y="40651"/>
                    </a:lnTo>
                    <a:lnTo>
                      <a:pt x="22260" y="40486"/>
                    </a:lnTo>
                    <a:lnTo>
                      <a:pt x="22507" y="40363"/>
                    </a:lnTo>
                    <a:lnTo>
                      <a:pt x="22795" y="40116"/>
                    </a:lnTo>
                    <a:lnTo>
                      <a:pt x="23165" y="39828"/>
                    </a:lnTo>
                    <a:lnTo>
                      <a:pt x="23494" y="39458"/>
                    </a:lnTo>
                    <a:lnTo>
                      <a:pt x="24235" y="38676"/>
                    </a:lnTo>
                    <a:lnTo>
                      <a:pt x="24893" y="37977"/>
                    </a:lnTo>
                    <a:lnTo>
                      <a:pt x="25181" y="37689"/>
                    </a:lnTo>
                    <a:lnTo>
                      <a:pt x="25428" y="37318"/>
                    </a:lnTo>
                    <a:lnTo>
                      <a:pt x="25922" y="36619"/>
                    </a:lnTo>
                    <a:lnTo>
                      <a:pt x="26333" y="35961"/>
                    </a:lnTo>
                    <a:lnTo>
                      <a:pt x="26539" y="35673"/>
                    </a:lnTo>
                    <a:lnTo>
                      <a:pt x="26745" y="35508"/>
                    </a:lnTo>
                    <a:lnTo>
                      <a:pt x="26992" y="35261"/>
                    </a:lnTo>
                    <a:lnTo>
                      <a:pt x="27280" y="34850"/>
                    </a:lnTo>
                    <a:lnTo>
                      <a:pt x="27938" y="33821"/>
                    </a:lnTo>
                    <a:lnTo>
                      <a:pt x="28267" y="33286"/>
                    </a:lnTo>
                    <a:lnTo>
                      <a:pt x="28637" y="32792"/>
                    </a:lnTo>
                    <a:lnTo>
                      <a:pt x="28967" y="32381"/>
                    </a:lnTo>
                    <a:lnTo>
                      <a:pt x="29131" y="32258"/>
                    </a:lnTo>
                    <a:lnTo>
                      <a:pt x="29255" y="32134"/>
                    </a:lnTo>
                    <a:lnTo>
                      <a:pt x="29419" y="32052"/>
                    </a:lnTo>
                    <a:lnTo>
                      <a:pt x="29543" y="31887"/>
                    </a:lnTo>
                    <a:lnTo>
                      <a:pt x="29666" y="31681"/>
                    </a:lnTo>
                    <a:lnTo>
                      <a:pt x="29789" y="31435"/>
                    </a:lnTo>
                    <a:lnTo>
                      <a:pt x="30036" y="30859"/>
                    </a:lnTo>
                    <a:lnTo>
                      <a:pt x="30201" y="30241"/>
                    </a:lnTo>
                    <a:lnTo>
                      <a:pt x="30489" y="29172"/>
                    </a:lnTo>
                    <a:lnTo>
                      <a:pt x="30571" y="28678"/>
                    </a:lnTo>
                    <a:lnTo>
                      <a:pt x="30530" y="28513"/>
                    </a:lnTo>
                    <a:lnTo>
                      <a:pt x="30448" y="28349"/>
                    </a:lnTo>
                    <a:lnTo>
                      <a:pt x="30283" y="28102"/>
                    </a:lnTo>
                    <a:lnTo>
                      <a:pt x="30077" y="27855"/>
                    </a:lnTo>
                    <a:lnTo>
                      <a:pt x="29789" y="27567"/>
                    </a:lnTo>
                    <a:lnTo>
                      <a:pt x="29419" y="27279"/>
                    </a:lnTo>
                    <a:lnTo>
                      <a:pt x="29008" y="26991"/>
                    </a:lnTo>
                    <a:lnTo>
                      <a:pt x="27979" y="26497"/>
                    </a:lnTo>
                    <a:lnTo>
                      <a:pt x="27033" y="26045"/>
                    </a:lnTo>
                    <a:lnTo>
                      <a:pt x="26210" y="25633"/>
                    </a:lnTo>
                    <a:lnTo>
                      <a:pt x="25881" y="25386"/>
                    </a:lnTo>
                    <a:lnTo>
                      <a:pt x="25593" y="25181"/>
                    </a:lnTo>
                    <a:lnTo>
                      <a:pt x="24934" y="24646"/>
                    </a:lnTo>
                    <a:lnTo>
                      <a:pt x="24153" y="23946"/>
                    </a:lnTo>
                    <a:lnTo>
                      <a:pt x="23206" y="23123"/>
                    </a:lnTo>
                    <a:lnTo>
                      <a:pt x="22260" y="22506"/>
                    </a:lnTo>
                    <a:lnTo>
                      <a:pt x="21561" y="22095"/>
                    </a:lnTo>
                    <a:lnTo>
                      <a:pt x="21273" y="21971"/>
                    </a:lnTo>
                    <a:lnTo>
                      <a:pt x="21067" y="21930"/>
                    </a:lnTo>
                    <a:lnTo>
                      <a:pt x="19586" y="22013"/>
                    </a:lnTo>
                    <a:lnTo>
                      <a:pt x="18680" y="22013"/>
                    </a:lnTo>
                    <a:lnTo>
                      <a:pt x="18392" y="21971"/>
                    </a:lnTo>
                    <a:lnTo>
                      <a:pt x="18228" y="21930"/>
                    </a:lnTo>
                    <a:lnTo>
                      <a:pt x="18063" y="21807"/>
                    </a:lnTo>
                    <a:lnTo>
                      <a:pt x="17775" y="21683"/>
                    </a:lnTo>
                    <a:lnTo>
                      <a:pt x="17076" y="21313"/>
                    </a:lnTo>
                    <a:lnTo>
                      <a:pt x="16376" y="20943"/>
                    </a:lnTo>
                    <a:lnTo>
                      <a:pt x="16171" y="20819"/>
                    </a:lnTo>
                    <a:lnTo>
                      <a:pt x="16047" y="20696"/>
                    </a:lnTo>
                    <a:lnTo>
                      <a:pt x="16006" y="20531"/>
                    </a:lnTo>
                    <a:lnTo>
                      <a:pt x="15883" y="20367"/>
                    </a:lnTo>
                    <a:lnTo>
                      <a:pt x="15595" y="19996"/>
                    </a:lnTo>
                    <a:lnTo>
                      <a:pt x="15142" y="19503"/>
                    </a:lnTo>
                    <a:lnTo>
                      <a:pt x="14648" y="19585"/>
                    </a:lnTo>
                    <a:lnTo>
                      <a:pt x="14237" y="19585"/>
                    </a:lnTo>
                    <a:lnTo>
                      <a:pt x="14072" y="19544"/>
                    </a:lnTo>
                    <a:lnTo>
                      <a:pt x="13949" y="19503"/>
                    </a:lnTo>
                    <a:lnTo>
                      <a:pt x="13825" y="19379"/>
                    </a:lnTo>
                    <a:lnTo>
                      <a:pt x="13661" y="19297"/>
                    </a:lnTo>
                    <a:lnTo>
                      <a:pt x="13620" y="19256"/>
                    </a:lnTo>
                    <a:lnTo>
                      <a:pt x="13578" y="19132"/>
                    </a:lnTo>
                    <a:lnTo>
                      <a:pt x="13537" y="18803"/>
                    </a:lnTo>
                    <a:lnTo>
                      <a:pt x="13578" y="16952"/>
                    </a:lnTo>
                    <a:lnTo>
                      <a:pt x="13578" y="15882"/>
                    </a:lnTo>
                    <a:lnTo>
                      <a:pt x="13537" y="15265"/>
                    </a:lnTo>
                    <a:lnTo>
                      <a:pt x="13455" y="14771"/>
                    </a:lnTo>
                    <a:lnTo>
                      <a:pt x="13249" y="14072"/>
                    </a:lnTo>
                    <a:lnTo>
                      <a:pt x="12961" y="13413"/>
                    </a:lnTo>
                    <a:lnTo>
                      <a:pt x="12838" y="13166"/>
                    </a:lnTo>
                    <a:lnTo>
                      <a:pt x="12714" y="13043"/>
                    </a:lnTo>
                    <a:lnTo>
                      <a:pt x="12591" y="12961"/>
                    </a:lnTo>
                    <a:lnTo>
                      <a:pt x="12509" y="12837"/>
                    </a:lnTo>
                    <a:lnTo>
                      <a:pt x="12385" y="12590"/>
                    </a:lnTo>
                    <a:lnTo>
                      <a:pt x="12303" y="12508"/>
                    </a:lnTo>
                    <a:lnTo>
                      <a:pt x="12221" y="12426"/>
                    </a:lnTo>
                    <a:lnTo>
                      <a:pt x="12138" y="12385"/>
                    </a:lnTo>
                    <a:lnTo>
                      <a:pt x="12015" y="12385"/>
                    </a:lnTo>
                    <a:lnTo>
                      <a:pt x="11604" y="12467"/>
                    </a:lnTo>
                    <a:lnTo>
                      <a:pt x="11027" y="12632"/>
                    </a:lnTo>
                    <a:lnTo>
                      <a:pt x="10493" y="12796"/>
                    </a:lnTo>
                    <a:lnTo>
                      <a:pt x="10287" y="12920"/>
                    </a:lnTo>
                    <a:lnTo>
                      <a:pt x="10122" y="13043"/>
                    </a:lnTo>
                    <a:lnTo>
                      <a:pt x="9958" y="13290"/>
                    </a:lnTo>
                    <a:lnTo>
                      <a:pt x="9793" y="13496"/>
                    </a:lnTo>
                    <a:lnTo>
                      <a:pt x="9546" y="13660"/>
                    </a:lnTo>
                    <a:lnTo>
                      <a:pt x="9423" y="13701"/>
                    </a:lnTo>
                    <a:lnTo>
                      <a:pt x="9299" y="13742"/>
                    </a:lnTo>
                    <a:lnTo>
                      <a:pt x="7078" y="13660"/>
                    </a:lnTo>
                    <a:lnTo>
                      <a:pt x="7078" y="12385"/>
                    </a:lnTo>
                    <a:lnTo>
                      <a:pt x="7654" y="11809"/>
                    </a:lnTo>
                    <a:lnTo>
                      <a:pt x="8065" y="11397"/>
                    </a:lnTo>
                    <a:lnTo>
                      <a:pt x="8271" y="11274"/>
                    </a:lnTo>
                    <a:lnTo>
                      <a:pt x="8394" y="11233"/>
                    </a:lnTo>
                    <a:lnTo>
                      <a:pt x="9258" y="11274"/>
                    </a:lnTo>
                    <a:lnTo>
                      <a:pt x="10081" y="11274"/>
                    </a:lnTo>
                    <a:lnTo>
                      <a:pt x="10287" y="11233"/>
                    </a:lnTo>
                    <a:lnTo>
                      <a:pt x="10493" y="11191"/>
                    </a:lnTo>
                    <a:lnTo>
                      <a:pt x="10781" y="11191"/>
                    </a:lnTo>
                    <a:lnTo>
                      <a:pt x="11480" y="11233"/>
                    </a:lnTo>
                    <a:lnTo>
                      <a:pt x="12180" y="11274"/>
                    </a:lnTo>
                    <a:lnTo>
                      <a:pt x="12509" y="11233"/>
                    </a:lnTo>
                    <a:lnTo>
                      <a:pt x="12714" y="11233"/>
                    </a:lnTo>
                    <a:lnTo>
                      <a:pt x="13414" y="10945"/>
                    </a:lnTo>
                    <a:lnTo>
                      <a:pt x="14525" y="10451"/>
                    </a:lnTo>
                    <a:lnTo>
                      <a:pt x="15595" y="10039"/>
                    </a:lnTo>
                    <a:lnTo>
                      <a:pt x="16006" y="9875"/>
                    </a:lnTo>
                    <a:lnTo>
                      <a:pt x="16253" y="9834"/>
                    </a:lnTo>
                    <a:lnTo>
                      <a:pt x="16417" y="9793"/>
                    </a:lnTo>
                    <a:lnTo>
                      <a:pt x="16582" y="9628"/>
                    </a:lnTo>
                    <a:lnTo>
                      <a:pt x="16788" y="9422"/>
                    </a:lnTo>
                    <a:lnTo>
                      <a:pt x="16952" y="9175"/>
                    </a:lnTo>
                    <a:lnTo>
                      <a:pt x="17364" y="8641"/>
                    </a:lnTo>
                    <a:lnTo>
                      <a:pt x="17611" y="8353"/>
                    </a:lnTo>
                    <a:lnTo>
                      <a:pt x="17858" y="8106"/>
                    </a:lnTo>
                    <a:lnTo>
                      <a:pt x="18146" y="7818"/>
                    </a:lnTo>
                    <a:lnTo>
                      <a:pt x="18434" y="7447"/>
                    </a:lnTo>
                    <a:lnTo>
                      <a:pt x="19092" y="6666"/>
                    </a:lnTo>
                    <a:lnTo>
                      <a:pt x="19586" y="5925"/>
                    </a:lnTo>
                    <a:lnTo>
                      <a:pt x="19874" y="5431"/>
                    </a:lnTo>
                    <a:lnTo>
                      <a:pt x="19915" y="5226"/>
                    </a:lnTo>
                    <a:lnTo>
                      <a:pt x="19874" y="4855"/>
                    </a:lnTo>
                    <a:lnTo>
                      <a:pt x="19668" y="3868"/>
                    </a:lnTo>
                    <a:lnTo>
                      <a:pt x="19462" y="2798"/>
                    </a:lnTo>
                    <a:lnTo>
                      <a:pt x="19339" y="2057"/>
                    </a:lnTo>
                    <a:lnTo>
                      <a:pt x="19256" y="1769"/>
                    </a:lnTo>
                    <a:lnTo>
                      <a:pt x="19174" y="1564"/>
                    </a:lnTo>
                    <a:lnTo>
                      <a:pt x="19010" y="1358"/>
                    </a:lnTo>
                    <a:lnTo>
                      <a:pt x="18845" y="1152"/>
                    </a:lnTo>
                    <a:lnTo>
                      <a:pt x="18434" y="782"/>
                    </a:lnTo>
                    <a:lnTo>
                      <a:pt x="18063" y="370"/>
                    </a:lnTo>
                    <a:lnTo>
                      <a:pt x="1785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rgbClr val="96C824"/>
                  </a:solidFill>
                </a:endParaRPr>
              </a:p>
            </p:txBody>
          </p:sp>
          <p:sp>
            <p:nvSpPr>
              <p:cNvPr id="153" name="Google Shape;1344;p53">
                <a:extLst>
                  <a:ext uri="{FF2B5EF4-FFF2-40B4-BE49-F238E27FC236}">
                    <a16:creationId xmlns:a16="http://schemas.microsoft.com/office/drawing/2014/main" id="{65871852-C81F-471A-8D4A-E2B0F03D28A4}"/>
                  </a:ext>
                </a:extLst>
              </p:cNvPr>
              <p:cNvSpPr/>
              <p:nvPr/>
            </p:nvSpPr>
            <p:spPr>
              <a:xfrm>
                <a:off x="5676425" y="1069751"/>
                <a:ext cx="159450" cy="765300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30612" extrusionOk="0">
                    <a:moveTo>
                      <a:pt x="617" y="0"/>
                    </a:moveTo>
                    <a:lnTo>
                      <a:pt x="370" y="3415"/>
                    </a:lnTo>
                    <a:lnTo>
                      <a:pt x="370" y="3580"/>
                    </a:lnTo>
                    <a:lnTo>
                      <a:pt x="453" y="3827"/>
                    </a:lnTo>
                    <a:lnTo>
                      <a:pt x="700" y="4485"/>
                    </a:lnTo>
                    <a:lnTo>
                      <a:pt x="1111" y="5349"/>
                    </a:lnTo>
                    <a:lnTo>
                      <a:pt x="1605" y="6295"/>
                    </a:lnTo>
                    <a:lnTo>
                      <a:pt x="2592" y="8147"/>
                    </a:lnTo>
                    <a:lnTo>
                      <a:pt x="3209" y="9381"/>
                    </a:lnTo>
                    <a:lnTo>
                      <a:pt x="3580" y="10245"/>
                    </a:lnTo>
                    <a:lnTo>
                      <a:pt x="3785" y="10821"/>
                    </a:lnTo>
                    <a:lnTo>
                      <a:pt x="4032" y="11438"/>
                    </a:lnTo>
                    <a:lnTo>
                      <a:pt x="4197" y="12056"/>
                    </a:lnTo>
                    <a:lnTo>
                      <a:pt x="4361" y="12755"/>
                    </a:lnTo>
                    <a:lnTo>
                      <a:pt x="4485" y="13413"/>
                    </a:lnTo>
                    <a:lnTo>
                      <a:pt x="4526" y="14113"/>
                    </a:lnTo>
                    <a:lnTo>
                      <a:pt x="4567" y="16417"/>
                    </a:lnTo>
                    <a:lnTo>
                      <a:pt x="4567" y="17445"/>
                    </a:lnTo>
                    <a:lnTo>
                      <a:pt x="4526" y="18474"/>
                    </a:lnTo>
                    <a:lnTo>
                      <a:pt x="4444" y="19091"/>
                    </a:lnTo>
                    <a:lnTo>
                      <a:pt x="4320" y="19873"/>
                    </a:lnTo>
                    <a:lnTo>
                      <a:pt x="3909" y="21601"/>
                    </a:lnTo>
                    <a:lnTo>
                      <a:pt x="3497" y="23041"/>
                    </a:lnTo>
                    <a:lnTo>
                      <a:pt x="3333" y="23617"/>
                    </a:lnTo>
                    <a:lnTo>
                      <a:pt x="2140" y="25345"/>
                    </a:lnTo>
                    <a:lnTo>
                      <a:pt x="1276" y="26580"/>
                    </a:lnTo>
                    <a:lnTo>
                      <a:pt x="823" y="27320"/>
                    </a:lnTo>
                    <a:lnTo>
                      <a:pt x="658" y="27773"/>
                    </a:lnTo>
                    <a:lnTo>
                      <a:pt x="370" y="28513"/>
                    </a:lnTo>
                    <a:lnTo>
                      <a:pt x="247" y="28966"/>
                    </a:lnTo>
                    <a:lnTo>
                      <a:pt x="124" y="29419"/>
                    </a:lnTo>
                    <a:lnTo>
                      <a:pt x="41" y="29871"/>
                    </a:lnTo>
                    <a:lnTo>
                      <a:pt x="0" y="30324"/>
                    </a:lnTo>
                    <a:lnTo>
                      <a:pt x="41" y="30612"/>
                    </a:lnTo>
                    <a:lnTo>
                      <a:pt x="1029" y="29542"/>
                    </a:lnTo>
                    <a:lnTo>
                      <a:pt x="1934" y="28390"/>
                    </a:lnTo>
                    <a:lnTo>
                      <a:pt x="2757" y="27197"/>
                    </a:lnTo>
                    <a:lnTo>
                      <a:pt x="3497" y="25962"/>
                    </a:lnTo>
                    <a:lnTo>
                      <a:pt x="4156" y="24687"/>
                    </a:lnTo>
                    <a:lnTo>
                      <a:pt x="4773" y="23370"/>
                    </a:lnTo>
                    <a:lnTo>
                      <a:pt x="5267" y="22013"/>
                    </a:lnTo>
                    <a:lnTo>
                      <a:pt x="5678" y="20614"/>
                    </a:lnTo>
                    <a:lnTo>
                      <a:pt x="5966" y="19174"/>
                    </a:lnTo>
                    <a:lnTo>
                      <a:pt x="6213" y="17734"/>
                    </a:lnTo>
                    <a:lnTo>
                      <a:pt x="6336" y="16252"/>
                    </a:lnTo>
                    <a:lnTo>
                      <a:pt x="6378" y="15512"/>
                    </a:lnTo>
                    <a:lnTo>
                      <a:pt x="6378" y="14771"/>
                    </a:lnTo>
                    <a:lnTo>
                      <a:pt x="6336" y="14030"/>
                    </a:lnTo>
                    <a:lnTo>
                      <a:pt x="6295" y="13290"/>
                    </a:lnTo>
                    <a:lnTo>
                      <a:pt x="6254" y="12549"/>
                    </a:lnTo>
                    <a:lnTo>
                      <a:pt x="6131" y="11809"/>
                    </a:lnTo>
                    <a:lnTo>
                      <a:pt x="6007" y="11027"/>
                    </a:lnTo>
                    <a:lnTo>
                      <a:pt x="5884" y="10286"/>
                    </a:lnTo>
                    <a:lnTo>
                      <a:pt x="5678" y="9546"/>
                    </a:lnTo>
                    <a:lnTo>
                      <a:pt x="5472" y="8805"/>
                    </a:lnTo>
                    <a:lnTo>
                      <a:pt x="5102" y="7530"/>
                    </a:lnTo>
                    <a:lnTo>
                      <a:pt x="4608" y="6336"/>
                    </a:lnTo>
                    <a:lnTo>
                      <a:pt x="4115" y="5184"/>
                    </a:lnTo>
                    <a:lnTo>
                      <a:pt x="3497" y="4032"/>
                    </a:lnTo>
                    <a:lnTo>
                      <a:pt x="2880" y="2963"/>
                    </a:lnTo>
                    <a:lnTo>
                      <a:pt x="2181" y="1934"/>
                    </a:lnTo>
                    <a:lnTo>
                      <a:pt x="1399" y="947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  <p:sp>
            <p:nvSpPr>
              <p:cNvPr id="154" name="Google Shape;1345;p53">
                <a:extLst>
                  <a:ext uri="{FF2B5EF4-FFF2-40B4-BE49-F238E27FC236}">
                    <a16:creationId xmlns:a16="http://schemas.microsoft.com/office/drawing/2014/main" id="{DAC4AB5C-D015-4F4E-8704-856B1A59AFBD}"/>
                  </a:ext>
                </a:extLst>
              </p:cNvPr>
              <p:cNvSpPr/>
              <p:nvPr/>
            </p:nvSpPr>
            <p:spPr>
              <a:xfrm>
                <a:off x="4714649" y="1313526"/>
                <a:ext cx="273650" cy="604850"/>
              </a:xfrm>
              <a:custGeom>
                <a:avLst/>
                <a:gdLst/>
                <a:ahLst/>
                <a:cxnLst/>
                <a:rect l="l" t="t" r="r" b="b"/>
                <a:pathLst>
                  <a:path w="10946" h="24194" extrusionOk="0">
                    <a:moveTo>
                      <a:pt x="618" y="0"/>
                    </a:moveTo>
                    <a:lnTo>
                      <a:pt x="330" y="1399"/>
                    </a:lnTo>
                    <a:lnTo>
                      <a:pt x="124" y="2798"/>
                    </a:lnTo>
                    <a:lnTo>
                      <a:pt x="42" y="4238"/>
                    </a:lnTo>
                    <a:lnTo>
                      <a:pt x="1" y="5678"/>
                    </a:lnTo>
                    <a:lnTo>
                      <a:pt x="83" y="7118"/>
                    </a:lnTo>
                    <a:lnTo>
                      <a:pt x="248" y="8559"/>
                    </a:lnTo>
                    <a:lnTo>
                      <a:pt x="495" y="10040"/>
                    </a:lnTo>
                    <a:lnTo>
                      <a:pt x="700" y="10739"/>
                    </a:lnTo>
                    <a:lnTo>
                      <a:pt x="865" y="11480"/>
                    </a:lnTo>
                    <a:lnTo>
                      <a:pt x="1194" y="12508"/>
                    </a:lnTo>
                    <a:lnTo>
                      <a:pt x="1564" y="13496"/>
                    </a:lnTo>
                    <a:lnTo>
                      <a:pt x="1976" y="14442"/>
                    </a:lnTo>
                    <a:lnTo>
                      <a:pt x="2428" y="15389"/>
                    </a:lnTo>
                    <a:lnTo>
                      <a:pt x="2881" y="16294"/>
                    </a:lnTo>
                    <a:lnTo>
                      <a:pt x="3416" y="17158"/>
                    </a:lnTo>
                    <a:lnTo>
                      <a:pt x="3992" y="18022"/>
                    </a:lnTo>
                    <a:lnTo>
                      <a:pt x="4568" y="18845"/>
                    </a:lnTo>
                    <a:lnTo>
                      <a:pt x="5185" y="19626"/>
                    </a:lnTo>
                    <a:lnTo>
                      <a:pt x="5843" y="20367"/>
                    </a:lnTo>
                    <a:lnTo>
                      <a:pt x="6543" y="21108"/>
                    </a:lnTo>
                    <a:lnTo>
                      <a:pt x="7283" y="21807"/>
                    </a:lnTo>
                    <a:lnTo>
                      <a:pt x="8024" y="22465"/>
                    </a:lnTo>
                    <a:lnTo>
                      <a:pt x="8806" y="23083"/>
                    </a:lnTo>
                    <a:lnTo>
                      <a:pt x="9587" y="23659"/>
                    </a:lnTo>
                    <a:lnTo>
                      <a:pt x="10410" y="24193"/>
                    </a:lnTo>
                    <a:lnTo>
                      <a:pt x="10740" y="23576"/>
                    </a:lnTo>
                    <a:lnTo>
                      <a:pt x="10863" y="23329"/>
                    </a:lnTo>
                    <a:lnTo>
                      <a:pt x="10945" y="23041"/>
                    </a:lnTo>
                    <a:lnTo>
                      <a:pt x="10945" y="22795"/>
                    </a:lnTo>
                    <a:lnTo>
                      <a:pt x="10904" y="22589"/>
                    </a:lnTo>
                    <a:lnTo>
                      <a:pt x="10822" y="22260"/>
                    </a:lnTo>
                    <a:lnTo>
                      <a:pt x="10740" y="22136"/>
                    </a:lnTo>
                    <a:lnTo>
                      <a:pt x="10616" y="21807"/>
                    </a:lnTo>
                    <a:lnTo>
                      <a:pt x="10246" y="21066"/>
                    </a:lnTo>
                    <a:lnTo>
                      <a:pt x="9958" y="20614"/>
                    </a:lnTo>
                    <a:lnTo>
                      <a:pt x="9670" y="20202"/>
                    </a:lnTo>
                    <a:lnTo>
                      <a:pt x="9341" y="19832"/>
                    </a:lnTo>
                    <a:lnTo>
                      <a:pt x="9176" y="19668"/>
                    </a:lnTo>
                    <a:lnTo>
                      <a:pt x="9011" y="19544"/>
                    </a:lnTo>
                    <a:lnTo>
                      <a:pt x="8847" y="19421"/>
                    </a:lnTo>
                    <a:lnTo>
                      <a:pt x="8641" y="19256"/>
                    </a:lnTo>
                    <a:lnTo>
                      <a:pt x="8230" y="18804"/>
                    </a:lnTo>
                    <a:lnTo>
                      <a:pt x="7777" y="18228"/>
                    </a:lnTo>
                    <a:lnTo>
                      <a:pt x="7366" y="17610"/>
                    </a:lnTo>
                    <a:lnTo>
                      <a:pt x="6584" y="16499"/>
                    </a:lnTo>
                    <a:lnTo>
                      <a:pt x="6337" y="16088"/>
                    </a:lnTo>
                    <a:lnTo>
                      <a:pt x="6172" y="15882"/>
                    </a:lnTo>
                    <a:lnTo>
                      <a:pt x="5761" y="15265"/>
                    </a:lnTo>
                    <a:lnTo>
                      <a:pt x="5062" y="14195"/>
                    </a:lnTo>
                    <a:lnTo>
                      <a:pt x="3868" y="12262"/>
                    </a:lnTo>
                    <a:lnTo>
                      <a:pt x="3704" y="11891"/>
                    </a:lnTo>
                    <a:lnTo>
                      <a:pt x="3498" y="11356"/>
                    </a:lnTo>
                    <a:lnTo>
                      <a:pt x="3004" y="9999"/>
                    </a:lnTo>
                    <a:lnTo>
                      <a:pt x="2264" y="7941"/>
                    </a:lnTo>
                    <a:lnTo>
                      <a:pt x="2223" y="7653"/>
                    </a:lnTo>
                    <a:lnTo>
                      <a:pt x="2223" y="7036"/>
                    </a:lnTo>
                    <a:lnTo>
                      <a:pt x="2264" y="5267"/>
                    </a:lnTo>
                    <a:lnTo>
                      <a:pt x="2305" y="3457"/>
                    </a:lnTo>
                    <a:lnTo>
                      <a:pt x="2305" y="2757"/>
                    </a:lnTo>
                    <a:lnTo>
                      <a:pt x="2264" y="2305"/>
                    </a:lnTo>
                    <a:lnTo>
                      <a:pt x="2223" y="2099"/>
                    </a:lnTo>
                    <a:lnTo>
                      <a:pt x="2058" y="1852"/>
                    </a:lnTo>
                    <a:lnTo>
                      <a:pt x="1647" y="1235"/>
                    </a:lnTo>
                    <a:lnTo>
                      <a:pt x="1153" y="618"/>
                    </a:lnTo>
                    <a:lnTo>
                      <a:pt x="618" y="0"/>
                    </a:lnTo>
                    <a:close/>
                  </a:path>
                </a:pathLst>
              </a:custGeom>
              <a:solidFill>
                <a:srgbClr val="96C82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96C824"/>
                  </a:solidFill>
                </a:endParaRPr>
              </a:p>
            </p:txBody>
          </p:sp>
        </p:grpSp>
      </p:grpSp>
      <p:grpSp>
        <p:nvGrpSpPr>
          <p:cNvPr id="289" name="Марс">
            <a:extLst>
              <a:ext uri="{FF2B5EF4-FFF2-40B4-BE49-F238E27FC236}">
                <a16:creationId xmlns:a16="http://schemas.microsoft.com/office/drawing/2014/main" id="{94817E7C-4405-46F4-8A63-E262B264A4E4}"/>
              </a:ext>
            </a:extLst>
          </p:cNvPr>
          <p:cNvGrpSpPr/>
          <p:nvPr/>
        </p:nvGrpSpPr>
        <p:grpSpPr>
          <a:xfrm>
            <a:off x="732227" y="1318340"/>
            <a:ext cx="2750723" cy="2735610"/>
            <a:chOff x="3169675" y="883575"/>
            <a:chExt cx="1128425" cy="1122225"/>
          </a:xfrm>
        </p:grpSpPr>
        <p:sp>
          <p:nvSpPr>
            <p:cNvPr id="290" name="Google Shape;2055;p64">
              <a:extLst>
                <a:ext uri="{FF2B5EF4-FFF2-40B4-BE49-F238E27FC236}">
                  <a16:creationId xmlns:a16="http://schemas.microsoft.com/office/drawing/2014/main" id="{A48A27D1-13B0-45BF-AD0F-02471EE6E91B}"/>
                </a:ext>
              </a:extLst>
            </p:cNvPr>
            <p:cNvSpPr/>
            <p:nvPr/>
          </p:nvSpPr>
          <p:spPr>
            <a:xfrm>
              <a:off x="3176875" y="883575"/>
              <a:ext cx="1121225" cy="1121200"/>
            </a:xfrm>
            <a:custGeom>
              <a:avLst/>
              <a:gdLst/>
              <a:ahLst/>
              <a:cxnLst/>
              <a:rect l="l" t="t" r="r" b="b"/>
              <a:pathLst>
                <a:path w="44849" h="44848" extrusionOk="0">
                  <a:moveTo>
                    <a:pt x="22424" y="0"/>
                  </a:moveTo>
                  <a:lnTo>
                    <a:pt x="21272" y="41"/>
                  </a:lnTo>
                  <a:lnTo>
                    <a:pt x="20161" y="123"/>
                  </a:lnTo>
                  <a:lnTo>
                    <a:pt x="19009" y="288"/>
                  </a:lnTo>
                  <a:lnTo>
                    <a:pt x="17898" y="453"/>
                  </a:lnTo>
                  <a:lnTo>
                    <a:pt x="16829" y="741"/>
                  </a:lnTo>
                  <a:lnTo>
                    <a:pt x="15759" y="1029"/>
                  </a:lnTo>
                  <a:lnTo>
                    <a:pt x="14730" y="1358"/>
                  </a:lnTo>
                  <a:lnTo>
                    <a:pt x="13702" y="1769"/>
                  </a:lnTo>
                  <a:lnTo>
                    <a:pt x="12714" y="2222"/>
                  </a:lnTo>
                  <a:lnTo>
                    <a:pt x="11768" y="2716"/>
                  </a:lnTo>
                  <a:lnTo>
                    <a:pt x="10821" y="3250"/>
                  </a:lnTo>
                  <a:lnTo>
                    <a:pt x="9916" y="3868"/>
                  </a:lnTo>
                  <a:lnTo>
                    <a:pt x="9011" y="4485"/>
                  </a:lnTo>
                  <a:lnTo>
                    <a:pt x="8188" y="5143"/>
                  </a:lnTo>
                  <a:lnTo>
                    <a:pt x="7365" y="5843"/>
                  </a:lnTo>
                  <a:lnTo>
                    <a:pt x="6584" y="6583"/>
                  </a:lnTo>
                  <a:lnTo>
                    <a:pt x="5843" y="7365"/>
                  </a:lnTo>
                  <a:lnTo>
                    <a:pt x="5144" y="8188"/>
                  </a:lnTo>
                  <a:lnTo>
                    <a:pt x="4485" y="9011"/>
                  </a:lnTo>
                  <a:lnTo>
                    <a:pt x="3827" y="9916"/>
                  </a:lnTo>
                  <a:lnTo>
                    <a:pt x="3251" y="10821"/>
                  </a:lnTo>
                  <a:lnTo>
                    <a:pt x="2716" y="11767"/>
                  </a:lnTo>
                  <a:lnTo>
                    <a:pt x="2222" y="12714"/>
                  </a:lnTo>
                  <a:lnTo>
                    <a:pt x="1770" y="13701"/>
                  </a:lnTo>
                  <a:lnTo>
                    <a:pt x="1358" y="14730"/>
                  </a:lnTo>
                  <a:lnTo>
                    <a:pt x="1029" y="15758"/>
                  </a:lnTo>
                  <a:lnTo>
                    <a:pt x="700" y="16828"/>
                  </a:lnTo>
                  <a:lnTo>
                    <a:pt x="453" y="17939"/>
                  </a:lnTo>
                  <a:lnTo>
                    <a:pt x="288" y="19009"/>
                  </a:lnTo>
                  <a:lnTo>
                    <a:pt x="124" y="20161"/>
                  </a:lnTo>
                  <a:lnTo>
                    <a:pt x="42" y="21272"/>
                  </a:lnTo>
                  <a:lnTo>
                    <a:pt x="0" y="22424"/>
                  </a:lnTo>
                  <a:lnTo>
                    <a:pt x="42" y="23576"/>
                  </a:lnTo>
                  <a:lnTo>
                    <a:pt x="124" y="24728"/>
                  </a:lnTo>
                  <a:lnTo>
                    <a:pt x="288" y="25839"/>
                  </a:lnTo>
                  <a:lnTo>
                    <a:pt x="453" y="26950"/>
                  </a:lnTo>
                  <a:lnTo>
                    <a:pt x="700" y="28061"/>
                  </a:lnTo>
                  <a:lnTo>
                    <a:pt x="1029" y="29130"/>
                  </a:lnTo>
                  <a:lnTo>
                    <a:pt x="1358" y="30159"/>
                  </a:lnTo>
                  <a:lnTo>
                    <a:pt x="1770" y="31188"/>
                  </a:lnTo>
                  <a:lnTo>
                    <a:pt x="2222" y="32175"/>
                  </a:lnTo>
                  <a:lnTo>
                    <a:pt x="2716" y="33121"/>
                  </a:lnTo>
                  <a:lnTo>
                    <a:pt x="3251" y="34068"/>
                  </a:lnTo>
                  <a:lnTo>
                    <a:pt x="3827" y="34973"/>
                  </a:lnTo>
                  <a:lnTo>
                    <a:pt x="4485" y="35878"/>
                  </a:lnTo>
                  <a:lnTo>
                    <a:pt x="5144" y="36701"/>
                  </a:lnTo>
                  <a:lnTo>
                    <a:pt x="5843" y="37524"/>
                  </a:lnTo>
                  <a:lnTo>
                    <a:pt x="6584" y="38306"/>
                  </a:lnTo>
                  <a:lnTo>
                    <a:pt x="7365" y="39046"/>
                  </a:lnTo>
                  <a:lnTo>
                    <a:pt x="8188" y="39746"/>
                  </a:lnTo>
                  <a:lnTo>
                    <a:pt x="9011" y="40404"/>
                  </a:lnTo>
                  <a:lnTo>
                    <a:pt x="9916" y="41021"/>
                  </a:lnTo>
                  <a:lnTo>
                    <a:pt x="10821" y="41638"/>
                  </a:lnTo>
                  <a:lnTo>
                    <a:pt x="11768" y="42173"/>
                  </a:lnTo>
                  <a:lnTo>
                    <a:pt x="12714" y="42667"/>
                  </a:lnTo>
                  <a:lnTo>
                    <a:pt x="13702" y="43120"/>
                  </a:lnTo>
                  <a:lnTo>
                    <a:pt x="14730" y="43490"/>
                  </a:lnTo>
                  <a:lnTo>
                    <a:pt x="15759" y="43860"/>
                  </a:lnTo>
                  <a:lnTo>
                    <a:pt x="16829" y="44148"/>
                  </a:lnTo>
                  <a:lnTo>
                    <a:pt x="17898" y="44395"/>
                  </a:lnTo>
                  <a:lnTo>
                    <a:pt x="19009" y="44601"/>
                  </a:lnTo>
                  <a:lnTo>
                    <a:pt x="20161" y="44765"/>
                  </a:lnTo>
                  <a:lnTo>
                    <a:pt x="21272" y="44848"/>
                  </a:lnTo>
                  <a:lnTo>
                    <a:pt x="23576" y="44848"/>
                  </a:lnTo>
                  <a:lnTo>
                    <a:pt x="24728" y="44765"/>
                  </a:lnTo>
                  <a:lnTo>
                    <a:pt x="25839" y="44601"/>
                  </a:lnTo>
                  <a:lnTo>
                    <a:pt x="26950" y="44395"/>
                  </a:lnTo>
                  <a:lnTo>
                    <a:pt x="28061" y="44148"/>
                  </a:lnTo>
                  <a:lnTo>
                    <a:pt x="29090" y="43860"/>
                  </a:lnTo>
                  <a:lnTo>
                    <a:pt x="30160" y="43490"/>
                  </a:lnTo>
                  <a:lnTo>
                    <a:pt x="31147" y="43120"/>
                  </a:lnTo>
                  <a:lnTo>
                    <a:pt x="32176" y="42667"/>
                  </a:lnTo>
                  <a:lnTo>
                    <a:pt x="33122" y="42173"/>
                  </a:lnTo>
                  <a:lnTo>
                    <a:pt x="34068" y="41638"/>
                  </a:lnTo>
                  <a:lnTo>
                    <a:pt x="34973" y="41021"/>
                  </a:lnTo>
                  <a:lnTo>
                    <a:pt x="35837" y="40404"/>
                  </a:lnTo>
                  <a:lnTo>
                    <a:pt x="36702" y="39746"/>
                  </a:lnTo>
                  <a:lnTo>
                    <a:pt x="37524" y="39046"/>
                  </a:lnTo>
                  <a:lnTo>
                    <a:pt x="38306" y="38306"/>
                  </a:lnTo>
                  <a:lnTo>
                    <a:pt x="39047" y="37524"/>
                  </a:lnTo>
                  <a:lnTo>
                    <a:pt x="39746" y="36701"/>
                  </a:lnTo>
                  <a:lnTo>
                    <a:pt x="40405" y="35878"/>
                  </a:lnTo>
                  <a:lnTo>
                    <a:pt x="41022" y="34973"/>
                  </a:lnTo>
                  <a:lnTo>
                    <a:pt x="41598" y="34068"/>
                  </a:lnTo>
                  <a:lnTo>
                    <a:pt x="42174" y="33121"/>
                  </a:lnTo>
                  <a:lnTo>
                    <a:pt x="42668" y="32175"/>
                  </a:lnTo>
                  <a:lnTo>
                    <a:pt x="43120" y="31188"/>
                  </a:lnTo>
                  <a:lnTo>
                    <a:pt x="43490" y="30159"/>
                  </a:lnTo>
                  <a:lnTo>
                    <a:pt x="43861" y="29130"/>
                  </a:lnTo>
                  <a:lnTo>
                    <a:pt x="44149" y="28061"/>
                  </a:lnTo>
                  <a:lnTo>
                    <a:pt x="44396" y="26950"/>
                  </a:lnTo>
                  <a:lnTo>
                    <a:pt x="44601" y="25839"/>
                  </a:lnTo>
                  <a:lnTo>
                    <a:pt x="44766" y="24728"/>
                  </a:lnTo>
                  <a:lnTo>
                    <a:pt x="44848" y="23576"/>
                  </a:lnTo>
                  <a:lnTo>
                    <a:pt x="44848" y="22424"/>
                  </a:lnTo>
                  <a:lnTo>
                    <a:pt x="44848" y="21272"/>
                  </a:lnTo>
                  <a:lnTo>
                    <a:pt x="44766" y="20161"/>
                  </a:lnTo>
                  <a:lnTo>
                    <a:pt x="44601" y="19009"/>
                  </a:lnTo>
                  <a:lnTo>
                    <a:pt x="44396" y="17939"/>
                  </a:lnTo>
                  <a:lnTo>
                    <a:pt x="44149" y="16828"/>
                  </a:lnTo>
                  <a:lnTo>
                    <a:pt x="43861" y="15758"/>
                  </a:lnTo>
                  <a:lnTo>
                    <a:pt x="43490" y="14730"/>
                  </a:lnTo>
                  <a:lnTo>
                    <a:pt x="43120" y="13701"/>
                  </a:lnTo>
                  <a:lnTo>
                    <a:pt x="42668" y="12714"/>
                  </a:lnTo>
                  <a:lnTo>
                    <a:pt x="42174" y="11767"/>
                  </a:lnTo>
                  <a:lnTo>
                    <a:pt x="41598" y="10821"/>
                  </a:lnTo>
                  <a:lnTo>
                    <a:pt x="41022" y="9916"/>
                  </a:lnTo>
                  <a:lnTo>
                    <a:pt x="40405" y="9011"/>
                  </a:lnTo>
                  <a:lnTo>
                    <a:pt x="39746" y="8188"/>
                  </a:lnTo>
                  <a:lnTo>
                    <a:pt x="39047" y="7365"/>
                  </a:lnTo>
                  <a:lnTo>
                    <a:pt x="38306" y="6583"/>
                  </a:lnTo>
                  <a:lnTo>
                    <a:pt x="37524" y="5843"/>
                  </a:lnTo>
                  <a:lnTo>
                    <a:pt x="36702" y="5143"/>
                  </a:lnTo>
                  <a:lnTo>
                    <a:pt x="35837" y="4485"/>
                  </a:lnTo>
                  <a:lnTo>
                    <a:pt x="34973" y="3868"/>
                  </a:lnTo>
                  <a:lnTo>
                    <a:pt x="34068" y="3250"/>
                  </a:lnTo>
                  <a:lnTo>
                    <a:pt x="33122" y="2716"/>
                  </a:lnTo>
                  <a:lnTo>
                    <a:pt x="32176" y="2222"/>
                  </a:lnTo>
                  <a:lnTo>
                    <a:pt x="31147" y="1769"/>
                  </a:lnTo>
                  <a:lnTo>
                    <a:pt x="30160" y="1358"/>
                  </a:lnTo>
                  <a:lnTo>
                    <a:pt x="29090" y="1029"/>
                  </a:lnTo>
                  <a:lnTo>
                    <a:pt x="28061" y="741"/>
                  </a:lnTo>
                  <a:lnTo>
                    <a:pt x="26950" y="453"/>
                  </a:lnTo>
                  <a:lnTo>
                    <a:pt x="25839" y="288"/>
                  </a:lnTo>
                  <a:lnTo>
                    <a:pt x="24728" y="123"/>
                  </a:lnTo>
                  <a:lnTo>
                    <a:pt x="23576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056;p64">
              <a:extLst>
                <a:ext uri="{FF2B5EF4-FFF2-40B4-BE49-F238E27FC236}">
                  <a16:creationId xmlns:a16="http://schemas.microsoft.com/office/drawing/2014/main" id="{E441A2E7-774C-4F1C-B4C6-8BDC6547F4F7}"/>
                </a:ext>
              </a:extLst>
            </p:cNvPr>
            <p:cNvSpPr/>
            <p:nvPr/>
          </p:nvSpPr>
          <p:spPr>
            <a:xfrm>
              <a:off x="3172750" y="1246675"/>
              <a:ext cx="996775" cy="553400"/>
            </a:xfrm>
            <a:custGeom>
              <a:avLst/>
              <a:gdLst/>
              <a:ahLst/>
              <a:cxnLst/>
              <a:rect l="l" t="t" r="r" b="b"/>
              <a:pathLst>
                <a:path w="39871" h="22136" extrusionOk="0">
                  <a:moveTo>
                    <a:pt x="32875" y="0"/>
                  </a:moveTo>
                  <a:lnTo>
                    <a:pt x="32423" y="41"/>
                  </a:lnTo>
                  <a:lnTo>
                    <a:pt x="31970" y="165"/>
                  </a:lnTo>
                  <a:lnTo>
                    <a:pt x="31723" y="288"/>
                  </a:lnTo>
                  <a:lnTo>
                    <a:pt x="31518" y="411"/>
                  </a:lnTo>
                  <a:lnTo>
                    <a:pt x="31147" y="700"/>
                  </a:lnTo>
                  <a:lnTo>
                    <a:pt x="30818" y="1070"/>
                  </a:lnTo>
                  <a:lnTo>
                    <a:pt x="30571" y="1481"/>
                  </a:lnTo>
                  <a:lnTo>
                    <a:pt x="30325" y="1934"/>
                  </a:lnTo>
                  <a:lnTo>
                    <a:pt x="30160" y="2428"/>
                  </a:lnTo>
                  <a:lnTo>
                    <a:pt x="30036" y="2921"/>
                  </a:lnTo>
                  <a:lnTo>
                    <a:pt x="29913" y="3456"/>
                  </a:lnTo>
                  <a:lnTo>
                    <a:pt x="29748" y="4444"/>
                  </a:lnTo>
                  <a:lnTo>
                    <a:pt x="29625" y="4937"/>
                  </a:lnTo>
                  <a:lnTo>
                    <a:pt x="29502" y="5431"/>
                  </a:lnTo>
                  <a:lnTo>
                    <a:pt x="29337" y="5884"/>
                  </a:lnTo>
                  <a:lnTo>
                    <a:pt x="29131" y="6336"/>
                  </a:lnTo>
                  <a:lnTo>
                    <a:pt x="28884" y="6748"/>
                  </a:lnTo>
                  <a:lnTo>
                    <a:pt x="28555" y="7118"/>
                  </a:lnTo>
                  <a:lnTo>
                    <a:pt x="28308" y="7365"/>
                  </a:lnTo>
                  <a:lnTo>
                    <a:pt x="28020" y="7530"/>
                  </a:lnTo>
                  <a:lnTo>
                    <a:pt x="27732" y="7694"/>
                  </a:lnTo>
                  <a:lnTo>
                    <a:pt x="27444" y="7776"/>
                  </a:lnTo>
                  <a:lnTo>
                    <a:pt x="27156" y="7900"/>
                  </a:lnTo>
                  <a:lnTo>
                    <a:pt x="26827" y="7941"/>
                  </a:lnTo>
                  <a:lnTo>
                    <a:pt x="26498" y="7982"/>
                  </a:lnTo>
                  <a:lnTo>
                    <a:pt x="26169" y="7982"/>
                  </a:lnTo>
                  <a:lnTo>
                    <a:pt x="25511" y="7941"/>
                  </a:lnTo>
                  <a:lnTo>
                    <a:pt x="24852" y="7818"/>
                  </a:lnTo>
                  <a:lnTo>
                    <a:pt x="24194" y="7571"/>
                  </a:lnTo>
                  <a:lnTo>
                    <a:pt x="23618" y="7283"/>
                  </a:lnTo>
                  <a:lnTo>
                    <a:pt x="23042" y="6953"/>
                  </a:lnTo>
                  <a:lnTo>
                    <a:pt x="22507" y="6583"/>
                  </a:lnTo>
                  <a:lnTo>
                    <a:pt x="21437" y="5801"/>
                  </a:lnTo>
                  <a:lnTo>
                    <a:pt x="20367" y="5020"/>
                  </a:lnTo>
                  <a:lnTo>
                    <a:pt x="19833" y="4649"/>
                  </a:lnTo>
                  <a:lnTo>
                    <a:pt x="19257" y="4279"/>
                  </a:lnTo>
                  <a:lnTo>
                    <a:pt x="18681" y="3991"/>
                  </a:lnTo>
                  <a:lnTo>
                    <a:pt x="18063" y="3703"/>
                  </a:lnTo>
                  <a:lnTo>
                    <a:pt x="17487" y="3497"/>
                  </a:lnTo>
                  <a:lnTo>
                    <a:pt x="16829" y="3292"/>
                  </a:lnTo>
                  <a:lnTo>
                    <a:pt x="16212" y="3168"/>
                  </a:lnTo>
                  <a:lnTo>
                    <a:pt x="15554" y="3045"/>
                  </a:lnTo>
                  <a:lnTo>
                    <a:pt x="14895" y="2962"/>
                  </a:lnTo>
                  <a:lnTo>
                    <a:pt x="14237" y="2880"/>
                  </a:lnTo>
                  <a:lnTo>
                    <a:pt x="12879" y="2839"/>
                  </a:lnTo>
                  <a:lnTo>
                    <a:pt x="11563" y="2839"/>
                  </a:lnTo>
                  <a:lnTo>
                    <a:pt x="10205" y="2921"/>
                  </a:lnTo>
                  <a:lnTo>
                    <a:pt x="8847" y="3004"/>
                  </a:lnTo>
                  <a:lnTo>
                    <a:pt x="8312" y="3045"/>
                  </a:lnTo>
                  <a:lnTo>
                    <a:pt x="7736" y="3127"/>
                  </a:lnTo>
                  <a:lnTo>
                    <a:pt x="7201" y="3250"/>
                  </a:lnTo>
                  <a:lnTo>
                    <a:pt x="6666" y="3415"/>
                  </a:lnTo>
                  <a:lnTo>
                    <a:pt x="6173" y="3703"/>
                  </a:lnTo>
                  <a:lnTo>
                    <a:pt x="5720" y="3991"/>
                  </a:lnTo>
                  <a:lnTo>
                    <a:pt x="5226" y="4320"/>
                  </a:lnTo>
                  <a:lnTo>
                    <a:pt x="4733" y="4567"/>
                  </a:lnTo>
                  <a:lnTo>
                    <a:pt x="4486" y="4691"/>
                  </a:lnTo>
                  <a:lnTo>
                    <a:pt x="4198" y="4773"/>
                  </a:lnTo>
                  <a:lnTo>
                    <a:pt x="3663" y="4855"/>
                  </a:lnTo>
                  <a:lnTo>
                    <a:pt x="3087" y="4855"/>
                  </a:lnTo>
                  <a:lnTo>
                    <a:pt x="2552" y="4773"/>
                  </a:lnTo>
                  <a:lnTo>
                    <a:pt x="1976" y="4608"/>
                  </a:lnTo>
                  <a:lnTo>
                    <a:pt x="1441" y="4361"/>
                  </a:lnTo>
                  <a:lnTo>
                    <a:pt x="947" y="4073"/>
                  </a:lnTo>
                  <a:lnTo>
                    <a:pt x="495" y="3744"/>
                  </a:lnTo>
                  <a:lnTo>
                    <a:pt x="330" y="3538"/>
                  </a:lnTo>
                  <a:lnTo>
                    <a:pt x="124" y="4649"/>
                  </a:lnTo>
                  <a:lnTo>
                    <a:pt x="1" y="5760"/>
                  </a:lnTo>
                  <a:lnTo>
                    <a:pt x="371" y="5760"/>
                  </a:lnTo>
                  <a:lnTo>
                    <a:pt x="700" y="5843"/>
                  </a:lnTo>
                  <a:lnTo>
                    <a:pt x="1112" y="5966"/>
                  </a:lnTo>
                  <a:lnTo>
                    <a:pt x="1482" y="6131"/>
                  </a:lnTo>
                  <a:lnTo>
                    <a:pt x="2264" y="6501"/>
                  </a:lnTo>
                  <a:lnTo>
                    <a:pt x="3745" y="7365"/>
                  </a:lnTo>
                  <a:lnTo>
                    <a:pt x="4733" y="7818"/>
                  </a:lnTo>
                  <a:lnTo>
                    <a:pt x="5720" y="8188"/>
                  </a:lnTo>
                  <a:lnTo>
                    <a:pt x="6707" y="8476"/>
                  </a:lnTo>
                  <a:lnTo>
                    <a:pt x="7736" y="8640"/>
                  </a:lnTo>
                  <a:lnTo>
                    <a:pt x="8806" y="8764"/>
                  </a:lnTo>
                  <a:lnTo>
                    <a:pt x="9341" y="8764"/>
                  </a:lnTo>
                  <a:lnTo>
                    <a:pt x="9834" y="8723"/>
                  </a:lnTo>
                  <a:lnTo>
                    <a:pt x="10369" y="8682"/>
                  </a:lnTo>
                  <a:lnTo>
                    <a:pt x="10904" y="8640"/>
                  </a:lnTo>
                  <a:lnTo>
                    <a:pt x="11398" y="8558"/>
                  </a:lnTo>
                  <a:lnTo>
                    <a:pt x="11933" y="8435"/>
                  </a:lnTo>
                  <a:lnTo>
                    <a:pt x="12509" y="8270"/>
                  </a:lnTo>
                  <a:lnTo>
                    <a:pt x="13126" y="8064"/>
                  </a:lnTo>
                  <a:lnTo>
                    <a:pt x="14319" y="7694"/>
                  </a:lnTo>
                  <a:lnTo>
                    <a:pt x="14936" y="7530"/>
                  </a:lnTo>
                  <a:lnTo>
                    <a:pt x="15512" y="7406"/>
                  </a:lnTo>
                  <a:lnTo>
                    <a:pt x="16130" y="7365"/>
                  </a:lnTo>
                  <a:lnTo>
                    <a:pt x="16747" y="7406"/>
                  </a:lnTo>
                  <a:lnTo>
                    <a:pt x="17199" y="7447"/>
                  </a:lnTo>
                  <a:lnTo>
                    <a:pt x="17652" y="7571"/>
                  </a:lnTo>
                  <a:lnTo>
                    <a:pt x="18063" y="7735"/>
                  </a:lnTo>
                  <a:lnTo>
                    <a:pt x="18516" y="7900"/>
                  </a:lnTo>
                  <a:lnTo>
                    <a:pt x="18927" y="8147"/>
                  </a:lnTo>
                  <a:lnTo>
                    <a:pt x="19298" y="8394"/>
                  </a:lnTo>
                  <a:lnTo>
                    <a:pt x="20121" y="8887"/>
                  </a:lnTo>
                  <a:lnTo>
                    <a:pt x="20861" y="9463"/>
                  </a:lnTo>
                  <a:lnTo>
                    <a:pt x="21684" y="10039"/>
                  </a:lnTo>
                  <a:lnTo>
                    <a:pt x="22466" y="10533"/>
                  </a:lnTo>
                  <a:lnTo>
                    <a:pt x="22877" y="10739"/>
                  </a:lnTo>
                  <a:lnTo>
                    <a:pt x="23330" y="10945"/>
                  </a:lnTo>
                  <a:lnTo>
                    <a:pt x="23783" y="11109"/>
                  </a:lnTo>
                  <a:lnTo>
                    <a:pt x="24235" y="11233"/>
                  </a:lnTo>
                  <a:lnTo>
                    <a:pt x="24729" y="11315"/>
                  </a:lnTo>
                  <a:lnTo>
                    <a:pt x="25181" y="11397"/>
                  </a:lnTo>
                  <a:lnTo>
                    <a:pt x="25675" y="11438"/>
                  </a:lnTo>
                  <a:lnTo>
                    <a:pt x="26169" y="11438"/>
                  </a:lnTo>
                  <a:lnTo>
                    <a:pt x="27115" y="11397"/>
                  </a:lnTo>
                  <a:lnTo>
                    <a:pt x="28103" y="11274"/>
                  </a:lnTo>
                  <a:lnTo>
                    <a:pt x="29090" y="11068"/>
                  </a:lnTo>
                  <a:lnTo>
                    <a:pt x="30036" y="10862"/>
                  </a:lnTo>
                  <a:lnTo>
                    <a:pt x="31024" y="10615"/>
                  </a:lnTo>
                  <a:lnTo>
                    <a:pt x="31147" y="10903"/>
                  </a:lnTo>
                  <a:lnTo>
                    <a:pt x="31271" y="11233"/>
                  </a:lnTo>
                  <a:lnTo>
                    <a:pt x="31312" y="11521"/>
                  </a:lnTo>
                  <a:lnTo>
                    <a:pt x="31312" y="11850"/>
                  </a:lnTo>
                  <a:lnTo>
                    <a:pt x="31271" y="12179"/>
                  </a:lnTo>
                  <a:lnTo>
                    <a:pt x="31189" y="12508"/>
                  </a:lnTo>
                  <a:lnTo>
                    <a:pt x="31065" y="12837"/>
                  </a:lnTo>
                  <a:lnTo>
                    <a:pt x="30901" y="13125"/>
                  </a:lnTo>
                  <a:lnTo>
                    <a:pt x="30736" y="13372"/>
                  </a:lnTo>
                  <a:lnTo>
                    <a:pt x="30530" y="13619"/>
                  </a:lnTo>
                  <a:lnTo>
                    <a:pt x="30283" y="13866"/>
                  </a:lnTo>
                  <a:lnTo>
                    <a:pt x="30036" y="14072"/>
                  </a:lnTo>
                  <a:lnTo>
                    <a:pt x="29502" y="14483"/>
                  </a:lnTo>
                  <a:lnTo>
                    <a:pt x="28967" y="14812"/>
                  </a:lnTo>
                  <a:lnTo>
                    <a:pt x="28267" y="15141"/>
                  </a:lnTo>
                  <a:lnTo>
                    <a:pt x="27609" y="15429"/>
                  </a:lnTo>
                  <a:lnTo>
                    <a:pt x="26910" y="15717"/>
                  </a:lnTo>
                  <a:lnTo>
                    <a:pt x="26210" y="15923"/>
                  </a:lnTo>
                  <a:lnTo>
                    <a:pt x="25511" y="16129"/>
                  </a:lnTo>
                  <a:lnTo>
                    <a:pt x="24811" y="16293"/>
                  </a:lnTo>
                  <a:lnTo>
                    <a:pt x="24071" y="16417"/>
                  </a:lnTo>
                  <a:lnTo>
                    <a:pt x="23330" y="16540"/>
                  </a:lnTo>
                  <a:lnTo>
                    <a:pt x="21849" y="16705"/>
                  </a:lnTo>
                  <a:lnTo>
                    <a:pt x="20367" y="16828"/>
                  </a:lnTo>
                  <a:lnTo>
                    <a:pt x="18845" y="16869"/>
                  </a:lnTo>
                  <a:lnTo>
                    <a:pt x="17364" y="16910"/>
                  </a:lnTo>
                  <a:lnTo>
                    <a:pt x="16418" y="16952"/>
                  </a:lnTo>
                  <a:lnTo>
                    <a:pt x="15471" y="16910"/>
                  </a:lnTo>
                  <a:lnTo>
                    <a:pt x="14525" y="16869"/>
                  </a:lnTo>
                  <a:lnTo>
                    <a:pt x="13579" y="16746"/>
                  </a:lnTo>
                  <a:lnTo>
                    <a:pt x="13003" y="16664"/>
                  </a:lnTo>
                  <a:lnTo>
                    <a:pt x="12427" y="16540"/>
                  </a:lnTo>
                  <a:lnTo>
                    <a:pt x="11316" y="16211"/>
                  </a:lnTo>
                  <a:lnTo>
                    <a:pt x="9094" y="15470"/>
                  </a:lnTo>
                  <a:lnTo>
                    <a:pt x="7530" y="15059"/>
                  </a:lnTo>
                  <a:lnTo>
                    <a:pt x="5885" y="14730"/>
                  </a:lnTo>
                  <a:lnTo>
                    <a:pt x="5473" y="14648"/>
                  </a:lnTo>
                  <a:lnTo>
                    <a:pt x="5062" y="14606"/>
                  </a:lnTo>
                  <a:lnTo>
                    <a:pt x="4609" y="14648"/>
                  </a:lnTo>
                  <a:lnTo>
                    <a:pt x="4198" y="14730"/>
                  </a:lnTo>
                  <a:lnTo>
                    <a:pt x="3827" y="14936"/>
                  </a:lnTo>
                  <a:lnTo>
                    <a:pt x="3498" y="15182"/>
                  </a:lnTo>
                  <a:lnTo>
                    <a:pt x="3210" y="15470"/>
                  </a:lnTo>
                  <a:lnTo>
                    <a:pt x="2963" y="15841"/>
                  </a:lnTo>
                  <a:lnTo>
                    <a:pt x="2428" y="16540"/>
                  </a:lnTo>
                  <a:lnTo>
                    <a:pt x="2182" y="16869"/>
                  </a:lnTo>
                  <a:lnTo>
                    <a:pt x="1852" y="17157"/>
                  </a:lnTo>
                  <a:lnTo>
                    <a:pt x="2223" y="17939"/>
                  </a:lnTo>
                  <a:lnTo>
                    <a:pt x="2634" y="18680"/>
                  </a:lnTo>
                  <a:lnTo>
                    <a:pt x="2840" y="18515"/>
                  </a:lnTo>
                  <a:lnTo>
                    <a:pt x="3046" y="18351"/>
                  </a:lnTo>
                  <a:lnTo>
                    <a:pt x="3292" y="18186"/>
                  </a:lnTo>
                  <a:lnTo>
                    <a:pt x="3539" y="18104"/>
                  </a:lnTo>
                  <a:lnTo>
                    <a:pt x="3992" y="17980"/>
                  </a:lnTo>
                  <a:lnTo>
                    <a:pt x="4403" y="17980"/>
                  </a:lnTo>
                  <a:lnTo>
                    <a:pt x="4856" y="18021"/>
                  </a:lnTo>
                  <a:lnTo>
                    <a:pt x="5267" y="18104"/>
                  </a:lnTo>
                  <a:lnTo>
                    <a:pt x="5720" y="18268"/>
                  </a:lnTo>
                  <a:lnTo>
                    <a:pt x="6131" y="18433"/>
                  </a:lnTo>
                  <a:lnTo>
                    <a:pt x="6954" y="18844"/>
                  </a:lnTo>
                  <a:lnTo>
                    <a:pt x="12262" y="21642"/>
                  </a:lnTo>
                  <a:lnTo>
                    <a:pt x="12591" y="21807"/>
                  </a:lnTo>
                  <a:lnTo>
                    <a:pt x="12961" y="21971"/>
                  </a:lnTo>
                  <a:lnTo>
                    <a:pt x="13332" y="22095"/>
                  </a:lnTo>
                  <a:lnTo>
                    <a:pt x="13702" y="22136"/>
                  </a:lnTo>
                  <a:lnTo>
                    <a:pt x="13990" y="22136"/>
                  </a:lnTo>
                  <a:lnTo>
                    <a:pt x="14278" y="22054"/>
                  </a:lnTo>
                  <a:lnTo>
                    <a:pt x="14525" y="21971"/>
                  </a:lnTo>
                  <a:lnTo>
                    <a:pt x="14772" y="21848"/>
                  </a:lnTo>
                  <a:lnTo>
                    <a:pt x="15224" y="21478"/>
                  </a:lnTo>
                  <a:lnTo>
                    <a:pt x="15677" y="21066"/>
                  </a:lnTo>
                  <a:lnTo>
                    <a:pt x="16088" y="20655"/>
                  </a:lnTo>
                  <a:lnTo>
                    <a:pt x="16541" y="20243"/>
                  </a:lnTo>
                  <a:lnTo>
                    <a:pt x="16994" y="19832"/>
                  </a:lnTo>
                  <a:lnTo>
                    <a:pt x="17240" y="19708"/>
                  </a:lnTo>
                  <a:lnTo>
                    <a:pt x="17529" y="19585"/>
                  </a:lnTo>
                  <a:lnTo>
                    <a:pt x="17775" y="19503"/>
                  </a:lnTo>
                  <a:lnTo>
                    <a:pt x="17981" y="19420"/>
                  </a:lnTo>
                  <a:lnTo>
                    <a:pt x="18475" y="19379"/>
                  </a:lnTo>
                  <a:lnTo>
                    <a:pt x="18969" y="19420"/>
                  </a:lnTo>
                  <a:lnTo>
                    <a:pt x="19462" y="19503"/>
                  </a:lnTo>
                  <a:lnTo>
                    <a:pt x="19956" y="19667"/>
                  </a:lnTo>
                  <a:lnTo>
                    <a:pt x="20450" y="19832"/>
                  </a:lnTo>
                  <a:lnTo>
                    <a:pt x="21437" y="20202"/>
                  </a:lnTo>
                  <a:lnTo>
                    <a:pt x="22054" y="20408"/>
                  </a:lnTo>
                  <a:lnTo>
                    <a:pt x="22672" y="20572"/>
                  </a:lnTo>
                  <a:lnTo>
                    <a:pt x="23330" y="20696"/>
                  </a:lnTo>
                  <a:lnTo>
                    <a:pt x="23947" y="20819"/>
                  </a:lnTo>
                  <a:lnTo>
                    <a:pt x="24605" y="20902"/>
                  </a:lnTo>
                  <a:lnTo>
                    <a:pt x="25264" y="20943"/>
                  </a:lnTo>
                  <a:lnTo>
                    <a:pt x="26580" y="20943"/>
                  </a:lnTo>
                  <a:lnTo>
                    <a:pt x="27198" y="20860"/>
                  </a:lnTo>
                  <a:lnTo>
                    <a:pt x="27815" y="20737"/>
                  </a:lnTo>
                  <a:lnTo>
                    <a:pt x="28103" y="20613"/>
                  </a:lnTo>
                  <a:lnTo>
                    <a:pt x="28391" y="20490"/>
                  </a:lnTo>
                  <a:lnTo>
                    <a:pt x="28638" y="20325"/>
                  </a:lnTo>
                  <a:lnTo>
                    <a:pt x="28884" y="20161"/>
                  </a:lnTo>
                  <a:lnTo>
                    <a:pt x="29049" y="19955"/>
                  </a:lnTo>
                  <a:lnTo>
                    <a:pt x="29214" y="19749"/>
                  </a:lnTo>
                  <a:lnTo>
                    <a:pt x="29460" y="19297"/>
                  </a:lnTo>
                  <a:lnTo>
                    <a:pt x="29625" y="18803"/>
                  </a:lnTo>
                  <a:lnTo>
                    <a:pt x="29790" y="18309"/>
                  </a:lnTo>
                  <a:lnTo>
                    <a:pt x="30036" y="17281"/>
                  </a:lnTo>
                  <a:lnTo>
                    <a:pt x="30242" y="16787"/>
                  </a:lnTo>
                  <a:lnTo>
                    <a:pt x="30489" y="16334"/>
                  </a:lnTo>
                  <a:lnTo>
                    <a:pt x="30736" y="16005"/>
                  </a:lnTo>
                  <a:lnTo>
                    <a:pt x="31065" y="15717"/>
                  </a:lnTo>
                  <a:lnTo>
                    <a:pt x="31353" y="15512"/>
                  </a:lnTo>
                  <a:lnTo>
                    <a:pt x="31723" y="15306"/>
                  </a:lnTo>
                  <a:lnTo>
                    <a:pt x="32094" y="15141"/>
                  </a:lnTo>
                  <a:lnTo>
                    <a:pt x="32505" y="15018"/>
                  </a:lnTo>
                  <a:lnTo>
                    <a:pt x="33328" y="14812"/>
                  </a:lnTo>
                  <a:lnTo>
                    <a:pt x="35097" y="14442"/>
                  </a:lnTo>
                  <a:lnTo>
                    <a:pt x="35961" y="14195"/>
                  </a:lnTo>
                  <a:lnTo>
                    <a:pt x="36373" y="14072"/>
                  </a:lnTo>
                  <a:lnTo>
                    <a:pt x="36743" y="13866"/>
                  </a:lnTo>
                  <a:lnTo>
                    <a:pt x="37237" y="13619"/>
                  </a:lnTo>
                  <a:lnTo>
                    <a:pt x="37648" y="13290"/>
                  </a:lnTo>
                  <a:lnTo>
                    <a:pt x="38019" y="12919"/>
                  </a:lnTo>
                  <a:lnTo>
                    <a:pt x="38348" y="12508"/>
                  </a:lnTo>
                  <a:lnTo>
                    <a:pt x="38636" y="12055"/>
                  </a:lnTo>
                  <a:lnTo>
                    <a:pt x="38924" y="11603"/>
                  </a:lnTo>
                  <a:lnTo>
                    <a:pt x="39129" y="11109"/>
                  </a:lnTo>
                  <a:lnTo>
                    <a:pt x="39335" y="10574"/>
                  </a:lnTo>
                  <a:lnTo>
                    <a:pt x="39459" y="10039"/>
                  </a:lnTo>
                  <a:lnTo>
                    <a:pt x="39582" y="9463"/>
                  </a:lnTo>
                  <a:lnTo>
                    <a:pt x="39706" y="8928"/>
                  </a:lnTo>
                  <a:lnTo>
                    <a:pt x="39788" y="8352"/>
                  </a:lnTo>
                  <a:lnTo>
                    <a:pt x="39870" y="7200"/>
                  </a:lnTo>
                  <a:lnTo>
                    <a:pt x="39870" y="6048"/>
                  </a:lnTo>
                  <a:lnTo>
                    <a:pt x="39870" y="5390"/>
                  </a:lnTo>
                  <a:lnTo>
                    <a:pt x="39829" y="4732"/>
                  </a:lnTo>
                  <a:lnTo>
                    <a:pt x="39747" y="4115"/>
                  </a:lnTo>
                  <a:lnTo>
                    <a:pt x="39664" y="3785"/>
                  </a:lnTo>
                  <a:lnTo>
                    <a:pt x="39541" y="3456"/>
                  </a:lnTo>
                  <a:lnTo>
                    <a:pt x="39376" y="3086"/>
                  </a:lnTo>
                  <a:lnTo>
                    <a:pt x="39171" y="2716"/>
                  </a:lnTo>
                  <a:lnTo>
                    <a:pt x="38924" y="2386"/>
                  </a:lnTo>
                  <a:lnTo>
                    <a:pt x="38636" y="2057"/>
                  </a:lnTo>
                  <a:lnTo>
                    <a:pt x="38307" y="1769"/>
                  </a:lnTo>
                  <a:lnTo>
                    <a:pt x="37977" y="1522"/>
                  </a:lnTo>
                  <a:lnTo>
                    <a:pt x="37607" y="1276"/>
                  </a:lnTo>
                  <a:lnTo>
                    <a:pt x="37237" y="1070"/>
                  </a:lnTo>
                  <a:lnTo>
                    <a:pt x="36867" y="864"/>
                  </a:lnTo>
                  <a:lnTo>
                    <a:pt x="36455" y="700"/>
                  </a:lnTo>
                  <a:lnTo>
                    <a:pt x="35591" y="411"/>
                  </a:lnTo>
                  <a:lnTo>
                    <a:pt x="34727" y="206"/>
                  </a:lnTo>
                  <a:lnTo>
                    <a:pt x="33863" y="82"/>
                  </a:lnTo>
                  <a:lnTo>
                    <a:pt x="33369" y="41"/>
                  </a:lnTo>
                  <a:lnTo>
                    <a:pt x="32875" y="0"/>
                  </a:lnTo>
                  <a:close/>
                </a:path>
              </a:pathLst>
            </a:custGeom>
            <a:solidFill>
              <a:srgbClr val="E6602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057;p64">
              <a:extLst>
                <a:ext uri="{FF2B5EF4-FFF2-40B4-BE49-F238E27FC236}">
                  <a16:creationId xmlns:a16="http://schemas.microsoft.com/office/drawing/2014/main" id="{432D9498-F6FB-4536-838C-E5540ADB382F}"/>
                </a:ext>
              </a:extLst>
            </p:cNvPr>
            <p:cNvSpPr/>
            <p:nvPr/>
          </p:nvSpPr>
          <p:spPr>
            <a:xfrm>
              <a:off x="3181000" y="884600"/>
              <a:ext cx="1109900" cy="1121200"/>
            </a:xfrm>
            <a:custGeom>
              <a:avLst/>
              <a:gdLst/>
              <a:ahLst/>
              <a:cxnLst/>
              <a:rect l="l" t="t" r="r" b="b"/>
              <a:pathLst>
                <a:path w="44396" h="44848" extrusionOk="0">
                  <a:moveTo>
                    <a:pt x="19461" y="4814"/>
                  </a:moveTo>
                  <a:lnTo>
                    <a:pt x="20202" y="4896"/>
                  </a:lnTo>
                  <a:lnTo>
                    <a:pt x="21642" y="5102"/>
                  </a:lnTo>
                  <a:lnTo>
                    <a:pt x="23041" y="5349"/>
                  </a:lnTo>
                  <a:lnTo>
                    <a:pt x="25469" y="5884"/>
                  </a:lnTo>
                  <a:lnTo>
                    <a:pt x="25757" y="5966"/>
                  </a:lnTo>
                  <a:lnTo>
                    <a:pt x="25880" y="6007"/>
                  </a:lnTo>
                  <a:lnTo>
                    <a:pt x="26003" y="6090"/>
                  </a:lnTo>
                  <a:lnTo>
                    <a:pt x="26086" y="6213"/>
                  </a:lnTo>
                  <a:lnTo>
                    <a:pt x="26127" y="6336"/>
                  </a:lnTo>
                  <a:lnTo>
                    <a:pt x="26127" y="6501"/>
                  </a:lnTo>
                  <a:lnTo>
                    <a:pt x="26086" y="6666"/>
                  </a:lnTo>
                  <a:lnTo>
                    <a:pt x="26003" y="6789"/>
                  </a:lnTo>
                  <a:lnTo>
                    <a:pt x="25921" y="6912"/>
                  </a:lnTo>
                  <a:lnTo>
                    <a:pt x="25798" y="7036"/>
                  </a:lnTo>
                  <a:lnTo>
                    <a:pt x="25674" y="7118"/>
                  </a:lnTo>
                  <a:lnTo>
                    <a:pt x="25386" y="7200"/>
                  </a:lnTo>
                  <a:lnTo>
                    <a:pt x="25057" y="7242"/>
                  </a:lnTo>
                  <a:lnTo>
                    <a:pt x="24440" y="7200"/>
                  </a:lnTo>
                  <a:lnTo>
                    <a:pt x="23946" y="7200"/>
                  </a:lnTo>
                  <a:lnTo>
                    <a:pt x="23411" y="7242"/>
                  </a:lnTo>
                  <a:lnTo>
                    <a:pt x="22918" y="7324"/>
                  </a:lnTo>
                  <a:lnTo>
                    <a:pt x="22424" y="7447"/>
                  </a:lnTo>
                  <a:lnTo>
                    <a:pt x="21930" y="7612"/>
                  </a:lnTo>
                  <a:lnTo>
                    <a:pt x="21478" y="7735"/>
                  </a:lnTo>
                  <a:lnTo>
                    <a:pt x="21231" y="7776"/>
                  </a:lnTo>
                  <a:lnTo>
                    <a:pt x="20984" y="7818"/>
                  </a:lnTo>
                  <a:lnTo>
                    <a:pt x="20778" y="7776"/>
                  </a:lnTo>
                  <a:lnTo>
                    <a:pt x="20531" y="7735"/>
                  </a:lnTo>
                  <a:lnTo>
                    <a:pt x="20243" y="7571"/>
                  </a:lnTo>
                  <a:lnTo>
                    <a:pt x="19955" y="7365"/>
                  </a:lnTo>
                  <a:lnTo>
                    <a:pt x="19667" y="7159"/>
                  </a:lnTo>
                  <a:lnTo>
                    <a:pt x="19379" y="6954"/>
                  </a:lnTo>
                  <a:lnTo>
                    <a:pt x="19091" y="6871"/>
                  </a:lnTo>
                  <a:lnTo>
                    <a:pt x="18762" y="6830"/>
                  </a:lnTo>
                  <a:lnTo>
                    <a:pt x="18474" y="6871"/>
                  </a:lnTo>
                  <a:lnTo>
                    <a:pt x="18145" y="6912"/>
                  </a:lnTo>
                  <a:lnTo>
                    <a:pt x="17857" y="7036"/>
                  </a:lnTo>
                  <a:lnTo>
                    <a:pt x="17528" y="7200"/>
                  </a:lnTo>
                  <a:lnTo>
                    <a:pt x="16993" y="7530"/>
                  </a:lnTo>
                  <a:lnTo>
                    <a:pt x="16417" y="7900"/>
                  </a:lnTo>
                  <a:lnTo>
                    <a:pt x="15882" y="8229"/>
                  </a:lnTo>
                  <a:lnTo>
                    <a:pt x="15553" y="8394"/>
                  </a:lnTo>
                  <a:lnTo>
                    <a:pt x="15265" y="8476"/>
                  </a:lnTo>
                  <a:lnTo>
                    <a:pt x="14977" y="8517"/>
                  </a:lnTo>
                  <a:lnTo>
                    <a:pt x="14648" y="8517"/>
                  </a:lnTo>
                  <a:lnTo>
                    <a:pt x="14442" y="8476"/>
                  </a:lnTo>
                  <a:lnTo>
                    <a:pt x="14277" y="8394"/>
                  </a:lnTo>
                  <a:lnTo>
                    <a:pt x="14236" y="8311"/>
                  </a:lnTo>
                  <a:lnTo>
                    <a:pt x="14154" y="8188"/>
                  </a:lnTo>
                  <a:lnTo>
                    <a:pt x="14072" y="7859"/>
                  </a:lnTo>
                  <a:lnTo>
                    <a:pt x="14030" y="7530"/>
                  </a:lnTo>
                  <a:lnTo>
                    <a:pt x="14072" y="7159"/>
                  </a:lnTo>
                  <a:lnTo>
                    <a:pt x="14195" y="6830"/>
                  </a:lnTo>
                  <a:lnTo>
                    <a:pt x="14360" y="6501"/>
                  </a:lnTo>
                  <a:lnTo>
                    <a:pt x="14565" y="6213"/>
                  </a:lnTo>
                  <a:lnTo>
                    <a:pt x="14812" y="5925"/>
                  </a:lnTo>
                  <a:lnTo>
                    <a:pt x="15100" y="5719"/>
                  </a:lnTo>
                  <a:lnTo>
                    <a:pt x="15594" y="5390"/>
                  </a:lnTo>
                  <a:lnTo>
                    <a:pt x="16170" y="5143"/>
                  </a:lnTo>
                  <a:lnTo>
                    <a:pt x="16746" y="4979"/>
                  </a:lnTo>
                  <a:lnTo>
                    <a:pt x="17404" y="4896"/>
                  </a:lnTo>
                  <a:lnTo>
                    <a:pt x="18063" y="4814"/>
                  </a:lnTo>
                  <a:close/>
                  <a:moveTo>
                    <a:pt x="23535" y="9916"/>
                  </a:moveTo>
                  <a:lnTo>
                    <a:pt x="23905" y="9957"/>
                  </a:lnTo>
                  <a:lnTo>
                    <a:pt x="24029" y="9998"/>
                  </a:lnTo>
                  <a:lnTo>
                    <a:pt x="24193" y="10081"/>
                  </a:lnTo>
                  <a:lnTo>
                    <a:pt x="24275" y="10163"/>
                  </a:lnTo>
                  <a:lnTo>
                    <a:pt x="24317" y="10286"/>
                  </a:lnTo>
                  <a:lnTo>
                    <a:pt x="24358" y="10410"/>
                  </a:lnTo>
                  <a:lnTo>
                    <a:pt x="24317" y="10492"/>
                  </a:lnTo>
                  <a:lnTo>
                    <a:pt x="24234" y="10615"/>
                  </a:lnTo>
                  <a:lnTo>
                    <a:pt x="24152" y="10698"/>
                  </a:lnTo>
                  <a:lnTo>
                    <a:pt x="23864" y="10862"/>
                  </a:lnTo>
                  <a:lnTo>
                    <a:pt x="23494" y="11027"/>
                  </a:lnTo>
                  <a:lnTo>
                    <a:pt x="22753" y="11274"/>
                  </a:lnTo>
                  <a:lnTo>
                    <a:pt x="22218" y="11438"/>
                  </a:lnTo>
                  <a:lnTo>
                    <a:pt x="21971" y="11521"/>
                  </a:lnTo>
                  <a:lnTo>
                    <a:pt x="21724" y="11644"/>
                  </a:lnTo>
                  <a:lnTo>
                    <a:pt x="21478" y="11809"/>
                  </a:lnTo>
                  <a:lnTo>
                    <a:pt x="21272" y="12014"/>
                  </a:lnTo>
                  <a:lnTo>
                    <a:pt x="21107" y="12179"/>
                  </a:lnTo>
                  <a:lnTo>
                    <a:pt x="20943" y="12426"/>
                  </a:lnTo>
                  <a:lnTo>
                    <a:pt x="20860" y="12673"/>
                  </a:lnTo>
                  <a:lnTo>
                    <a:pt x="20819" y="12920"/>
                  </a:lnTo>
                  <a:lnTo>
                    <a:pt x="20819" y="13084"/>
                  </a:lnTo>
                  <a:lnTo>
                    <a:pt x="20860" y="13290"/>
                  </a:lnTo>
                  <a:lnTo>
                    <a:pt x="21025" y="13578"/>
                  </a:lnTo>
                  <a:lnTo>
                    <a:pt x="21231" y="13866"/>
                  </a:lnTo>
                  <a:lnTo>
                    <a:pt x="21519" y="14072"/>
                  </a:lnTo>
                  <a:lnTo>
                    <a:pt x="21807" y="14236"/>
                  </a:lnTo>
                  <a:lnTo>
                    <a:pt x="22136" y="14360"/>
                  </a:lnTo>
                  <a:lnTo>
                    <a:pt x="22506" y="14401"/>
                  </a:lnTo>
                  <a:lnTo>
                    <a:pt x="22835" y="14442"/>
                  </a:lnTo>
                  <a:lnTo>
                    <a:pt x="23411" y="14442"/>
                  </a:lnTo>
                  <a:lnTo>
                    <a:pt x="23987" y="14401"/>
                  </a:lnTo>
                  <a:lnTo>
                    <a:pt x="24563" y="14277"/>
                  </a:lnTo>
                  <a:lnTo>
                    <a:pt x="25098" y="14072"/>
                  </a:lnTo>
                  <a:lnTo>
                    <a:pt x="25633" y="13825"/>
                  </a:lnTo>
                  <a:lnTo>
                    <a:pt x="26127" y="13537"/>
                  </a:lnTo>
                  <a:lnTo>
                    <a:pt x="26580" y="13208"/>
                  </a:lnTo>
                  <a:lnTo>
                    <a:pt x="27032" y="12796"/>
                  </a:lnTo>
                  <a:lnTo>
                    <a:pt x="27197" y="12590"/>
                  </a:lnTo>
                  <a:lnTo>
                    <a:pt x="27320" y="12385"/>
                  </a:lnTo>
                  <a:lnTo>
                    <a:pt x="27444" y="12179"/>
                  </a:lnTo>
                  <a:lnTo>
                    <a:pt x="27526" y="11932"/>
                  </a:lnTo>
                  <a:lnTo>
                    <a:pt x="27526" y="11644"/>
                  </a:lnTo>
                  <a:lnTo>
                    <a:pt x="27444" y="11356"/>
                  </a:lnTo>
                  <a:lnTo>
                    <a:pt x="27361" y="11027"/>
                  </a:lnTo>
                  <a:lnTo>
                    <a:pt x="27279" y="10739"/>
                  </a:lnTo>
                  <a:lnTo>
                    <a:pt x="27279" y="10533"/>
                  </a:lnTo>
                  <a:lnTo>
                    <a:pt x="27361" y="10327"/>
                  </a:lnTo>
                  <a:lnTo>
                    <a:pt x="27444" y="10245"/>
                  </a:lnTo>
                  <a:lnTo>
                    <a:pt x="27526" y="10163"/>
                  </a:lnTo>
                  <a:lnTo>
                    <a:pt x="27690" y="10163"/>
                  </a:lnTo>
                  <a:lnTo>
                    <a:pt x="27773" y="10204"/>
                  </a:lnTo>
                  <a:lnTo>
                    <a:pt x="27814" y="10286"/>
                  </a:lnTo>
                  <a:lnTo>
                    <a:pt x="27896" y="10451"/>
                  </a:lnTo>
                  <a:lnTo>
                    <a:pt x="28143" y="11109"/>
                  </a:lnTo>
                  <a:lnTo>
                    <a:pt x="28225" y="11438"/>
                  </a:lnTo>
                  <a:lnTo>
                    <a:pt x="28308" y="11768"/>
                  </a:lnTo>
                  <a:lnTo>
                    <a:pt x="28308" y="12138"/>
                  </a:lnTo>
                  <a:lnTo>
                    <a:pt x="28308" y="12467"/>
                  </a:lnTo>
                  <a:lnTo>
                    <a:pt x="28225" y="12796"/>
                  </a:lnTo>
                  <a:lnTo>
                    <a:pt x="28102" y="13084"/>
                  </a:lnTo>
                  <a:lnTo>
                    <a:pt x="27855" y="13413"/>
                  </a:lnTo>
                  <a:lnTo>
                    <a:pt x="27608" y="13701"/>
                  </a:lnTo>
                  <a:lnTo>
                    <a:pt x="27279" y="13948"/>
                  </a:lnTo>
                  <a:lnTo>
                    <a:pt x="26950" y="14154"/>
                  </a:lnTo>
                  <a:lnTo>
                    <a:pt x="26209" y="14524"/>
                  </a:lnTo>
                  <a:lnTo>
                    <a:pt x="25427" y="14853"/>
                  </a:lnTo>
                  <a:lnTo>
                    <a:pt x="24605" y="15100"/>
                  </a:lnTo>
                  <a:lnTo>
                    <a:pt x="23782" y="15265"/>
                  </a:lnTo>
                  <a:lnTo>
                    <a:pt x="23370" y="15306"/>
                  </a:lnTo>
                  <a:lnTo>
                    <a:pt x="22465" y="15306"/>
                  </a:lnTo>
                  <a:lnTo>
                    <a:pt x="22054" y="15265"/>
                  </a:lnTo>
                  <a:lnTo>
                    <a:pt x="21642" y="15183"/>
                  </a:lnTo>
                  <a:lnTo>
                    <a:pt x="21231" y="15059"/>
                  </a:lnTo>
                  <a:lnTo>
                    <a:pt x="20819" y="14894"/>
                  </a:lnTo>
                  <a:lnTo>
                    <a:pt x="20449" y="14689"/>
                  </a:lnTo>
                  <a:lnTo>
                    <a:pt x="20120" y="14401"/>
                  </a:lnTo>
                  <a:lnTo>
                    <a:pt x="19832" y="14072"/>
                  </a:lnTo>
                  <a:lnTo>
                    <a:pt x="19585" y="13701"/>
                  </a:lnTo>
                  <a:lnTo>
                    <a:pt x="19420" y="13331"/>
                  </a:lnTo>
                  <a:lnTo>
                    <a:pt x="19297" y="12920"/>
                  </a:lnTo>
                  <a:lnTo>
                    <a:pt x="19297" y="12508"/>
                  </a:lnTo>
                  <a:lnTo>
                    <a:pt x="19338" y="12097"/>
                  </a:lnTo>
                  <a:lnTo>
                    <a:pt x="19461" y="11685"/>
                  </a:lnTo>
                  <a:lnTo>
                    <a:pt x="19667" y="11397"/>
                  </a:lnTo>
                  <a:lnTo>
                    <a:pt x="19873" y="11109"/>
                  </a:lnTo>
                  <a:lnTo>
                    <a:pt x="20161" y="10903"/>
                  </a:lnTo>
                  <a:lnTo>
                    <a:pt x="20449" y="10698"/>
                  </a:lnTo>
                  <a:lnTo>
                    <a:pt x="20778" y="10533"/>
                  </a:lnTo>
                  <a:lnTo>
                    <a:pt x="21107" y="10369"/>
                  </a:lnTo>
                  <a:lnTo>
                    <a:pt x="21807" y="10163"/>
                  </a:lnTo>
                  <a:lnTo>
                    <a:pt x="22342" y="10039"/>
                  </a:lnTo>
                  <a:lnTo>
                    <a:pt x="22712" y="9957"/>
                  </a:lnTo>
                  <a:lnTo>
                    <a:pt x="23123" y="9916"/>
                  </a:lnTo>
                  <a:close/>
                  <a:moveTo>
                    <a:pt x="39993" y="26991"/>
                  </a:moveTo>
                  <a:lnTo>
                    <a:pt x="40198" y="27114"/>
                  </a:lnTo>
                  <a:lnTo>
                    <a:pt x="40404" y="27320"/>
                  </a:lnTo>
                  <a:lnTo>
                    <a:pt x="40569" y="27526"/>
                  </a:lnTo>
                  <a:lnTo>
                    <a:pt x="40692" y="27732"/>
                  </a:lnTo>
                  <a:lnTo>
                    <a:pt x="40816" y="27978"/>
                  </a:lnTo>
                  <a:lnTo>
                    <a:pt x="40898" y="28266"/>
                  </a:lnTo>
                  <a:lnTo>
                    <a:pt x="40980" y="28513"/>
                  </a:lnTo>
                  <a:lnTo>
                    <a:pt x="40980" y="28801"/>
                  </a:lnTo>
                  <a:lnTo>
                    <a:pt x="40980" y="29336"/>
                  </a:lnTo>
                  <a:lnTo>
                    <a:pt x="40898" y="29871"/>
                  </a:lnTo>
                  <a:lnTo>
                    <a:pt x="40774" y="30406"/>
                  </a:lnTo>
                  <a:lnTo>
                    <a:pt x="40651" y="30900"/>
                  </a:lnTo>
                  <a:lnTo>
                    <a:pt x="40281" y="32011"/>
                  </a:lnTo>
                  <a:lnTo>
                    <a:pt x="40116" y="32587"/>
                  </a:lnTo>
                  <a:lnTo>
                    <a:pt x="39910" y="33122"/>
                  </a:lnTo>
                  <a:lnTo>
                    <a:pt x="39664" y="33615"/>
                  </a:lnTo>
                  <a:lnTo>
                    <a:pt x="39376" y="34109"/>
                  </a:lnTo>
                  <a:lnTo>
                    <a:pt x="39046" y="34562"/>
                  </a:lnTo>
                  <a:lnTo>
                    <a:pt x="38635" y="34973"/>
                  </a:lnTo>
                  <a:lnTo>
                    <a:pt x="38223" y="35343"/>
                  </a:lnTo>
                  <a:lnTo>
                    <a:pt x="37771" y="35673"/>
                  </a:lnTo>
                  <a:lnTo>
                    <a:pt x="36825" y="36249"/>
                  </a:lnTo>
                  <a:lnTo>
                    <a:pt x="36372" y="36537"/>
                  </a:lnTo>
                  <a:lnTo>
                    <a:pt x="36084" y="36742"/>
                  </a:lnTo>
                  <a:lnTo>
                    <a:pt x="35755" y="36907"/>
                  </a:lnTo>
                  <a:lnTo>
                    <a:pt x="35426" y="37030"/>
                  </a:lnTo>
                  <a:lnTo>
                    <a:pt x="35261" y="37071"/>
                  </a:lnTo>
                  <a:lnTo>
                    <a:pt x="35138" y="37071"/>
                  </a:lnTo>
                  <a:lnTo>
                    <a:pt x="35055" y="37030"/>
                  </a:lnTo>
                  <a:lnTo>
                    <a:pt x="34973" y="36989"/>
                  </a:lnTo>
                  <a:lnTo>
                    <a:pt x="34891" y="36866"/>
                  </a:lnTo>
                  <a:lnTo>
                    <a:pt x="34891" y="36701"/>
                  </a:lnTo>
                  <a:lnTo>
                    <a:pt x="34891" y="36578"/>
                  </a:lnTo>
                  <a:lnTo>
                    <a:pt x="34932" y="36454"/>
                  </a:lnTo>
                  <a:lnTo>
                    <a:pt x="35138" y="36207"/>
                  </a:lnTo>
                  <a:lnTo>
                    <a:pt x="35384" y="36002"/>
                  </a:lnTo>
                  <a:lnTo>
                    <a:pt x="35714" y="35796"/>
                  </a:lnTo>
                  <a:lnTo>
                    <a:pt x="36413" y="35426"/>
                  </a:lnTo>
                  <a:lnTo>
                    <a:pt x="36948" y="35179"/>
                  </a:lnTo>
                  <a:lnTo>
                    <a:pt x="37647" y="34808"/>
                  </a:lnTo>
                  <a:lnTo>
                    <a:pt x="37977" y="34562"/>
                  </a:lnTo>
                  <a:lnTo>
                    <a:pt x="38306" y="34315"/>
                  </a:lnTo>
                  <a:lnTo>
                    <a:pt x="38553" y="34027"/>
                  </a:lnTo>
                  <a:lnTo>
                    <a:pt x="38758" y="33656"/>
                  </a:lnTo>
                  <a:lnTo>
                    <a:pt x="38964" y="33286"/>
                  </a:lnTo>
                  <a:lnTo>
                    <a:pt x="39129" y="32916"/>
                  </a:lnTo>
                  <a:lnTo>
                    <a:pt x="39869" y="31270"/>
                  </a:lnTo>
                  <a:lnTo>
                    <a:pt x="40240" y="30406"/>
                  </a:lnTo>
                  <a:lnTo>
                    <a:pt x="40363" y="29953"/>
                  </a:lnTo>
                  <a:lnTo>
                    <a:pt x="40445" y="29501"/>
                  </a:lnTo>
                  <a:lnTo>
                    <a:pt x="40445" y="29172"/>
                  </a:lnTo>
                  <a:lnTo>
                    <a:pt x="40445" y="28843"/>
                  </a:lnTo>
                  <a:lnTo>
                    <a:pt x="40363" y="28225"/>
                  </a:lnTo>
                  <a:lnTo>
                    <a:pt x="40198" y="27608"/>
                  </a:lnTo>
                  <a:lnTo>
                    <a:pt x="39993" y="26991"/>
                  </a:lnTo>
                  <a:close/>
                  <a:moveTo>
                    <a:pt x="25798" y="39170"/>
                  </a:moveTo>
                  <a:lnTo>
                    <a:pt x="25962" y="39293"/>
                  </a:lnTo>
                  <a:lnTo>
                    <a:pt x="26086" y="39417"/>
                  </a:lnTo>
                  <a:lnTo>
                    <a:pt x="26127" y="39622"/>
                  </a:lnTo>
                  <a:lnTo>
                    <a:pt x="26168" y="39828"/>
                  </a:lnTo>
                  <a:lnTo>
                    <a:pt x="26127" y="39993"/>
                  </a:lnTo>
                  <a:lnTo>
                    <a:pt x="26086" y="40198"/>
                  </a:lnTo>
                  <a:lnTo>
                    <a:pt x="26003" y="40528"/>
                  </a:lnTo>
                  <a:lnTo>
                    <a:pt x="25880" y="40816"/>
                  </a:lnTo>
                  <a:lnTo>
                    <a:pt x="25715" y="41145"/>
                  </a:lnTo>
                  <a:lnTo>
                    <a:pt x="25551" y="41392"/>
                  </a:lnTo>
                  <a:lnTo>
                    <a:pt x="25345" y="41680"/>
                  </a:lnTo>
                  <a:lnTo>
                    <a:pt x="25098" y="41927"/>
                  </a:lnTo>
                  <a:lnTo>
                    <a:pt x="24851" y="42132"/>
                  </a:lnTo>
                  <a:lnTo>
                    <a:pt x="24563" y="42338"/>
                  </a:lnTo>
                  <a:lnTo>
                    <a:pt x="24029" y="42626"/>
                  </a:lnTo>
                  <a:lnTo>
                    <a:pt x="23494" y="42791"/>
                  </a:lnTo>
                  <a:lnTo>
                    <a:pt x="22876" y="42955"/>
                  </a:lnTo>
                  <a:lnTo>
                    <a:pt x="22259" y="42996"/>
                  </a:lnTo>
                  <a:lnTo>
                    <a:pt x="21601" y="43037"/>
                  </a:lnTo>
                  <a:lnTo>
                    <a:pt x="20984" y="42996"/>
                  </a:lnTo>
                  <a:lnTo>
                    <a:pt x="20367" y="42914"/>
                  </a:lnTo>
                  <a:lnTo>
                    <a:pt x="19791" y="42791"/>
                  </a:lnTo>
                  <a:lnTo>
                    <a:pt x="19461" y="42708"/>
                  </a:lnTo>
                  <a:lnTo>
                    <a:pt x="19132" y="42626"/>
                  </a:lnTo>
                  <a:lnTo>
                    <a:pt x="19009" y="42544"/>
                  </a:lnTo>
                  <a:lnTo>
                    <a:pt x="18885" y="42461"/>
                  </a:lnTo>
                  <a:lnTo>
                    <a:pt x="18762" y="42338"/>
                  </a:lnTo>
                  <a:lnTo>
                    <a:pt x="18639" y="42173"/>
                  </a:lnTo>
                  <a:lnTo>
                    <a:pt x="18556" y="41968"/>
                  </a:lnTo>
                  <a:lnTo>
                    <a:pt x="18556" y="41721"/>
                  </a:lnTo>
                  <a:lnTo>
                    <a:pt x="18556" y="41515"/>
                  </a:lnTo>
                  <a:lnTo>
                    <a:pt x="18597" y="41309"/>
                  </a:lnTo>
                  <a:lnTo>
                    <a:pt x="18680" y="41186"/>
                  </a:lnTo>
                  <a:lnTo>
                    <a:pt x="18721" y="41145"/>
                  </a:lnTo>
                  <a:lnTo>
                    <a:pt x="18803" y="41104"/>
                  </a:lnTo>
                  <a:lnTo>
                    <a:pt x="18844" y="41145"/>
                  </a:lnTo>
                  <a:lnTo>
                    <a:pt x="18927" y="41186"/>
                  </a:lnTo>
                  <a:lnTo>
                    <a:pt x="19132" y="41350"/>
                  </a:lnTo>
                  <a:lnTo>
                    <a:pt x="19215" y="41515"/>
                  </a:lnTo>
                  <a:lnTo>
                    <a:pt x="19297" y="41721"/>
                  </a:lnTo>
                  <a:lnTo>
                    <a:pt x="19379" y="41885"/>
                  </a:lnTo>
                  <a:lnTo>
                    <a:pt x="19503" y="42050"/>
                  </a:lnTo>
                  <a:lnTo>
                    <a:pt x="19708" y="42215"/>
                  </a:lnTo>
                  <a:lnTo>
                    <a:pt x="19955" y="42297"/>
                  </a:lnTo>
                  <a:lnTo>
                    <a:pt x="20202" y="42338"/>
                  </a:lnTo>
                  <a:lnTo>
                    <a:pt x="20449" y="42379"/>
                  </a:lnTo>
                  <a:lnTo>
                    <a:pt x="21231" y="42420"/>
                  </a:lnTo>
                  <a:lnTo>
                    <a:pt x="21642" y="42420"/>
                  </a:lnTo>
                  <a:lnTo>
                    <a:pt x="22012" y="42379"/>
                  </a:lnTo>
                  <a:lnTo>
                    <a:pt x="22424" y="42338"/>
                  </a:lnTo>
                  <a:lnTo>
                    <a:pt x="22794" y="42256"/>
                  </a:lnTo>
                  <a:lnTo>
                    <a:pt x="23123" y="42132"/>
                  </a:lnTo>
                  <a:lnTo>
                    <a:pt x="23453" y="41927"/>
                  </a:lnTo>
                  <a:lnTo>
                    <a:pt x="23782" y="41721"/>
                  </a:lnTo>
                  <a:lnTo>
                    <a:pt x="24070" y="41433"/>
                  </a:lnTo>
                  <a:lnTo>
                    <a:pt x="24893" y="40692"/>
                  </a:lnTo>
                  <a:lnTo>
                    <a:pt x="25181" y="40404"/>
                  </a:lnTo>
                  <a:lnTo>
                    <a:pt x="25304" y="40240"/>
                  </a:lnTo>
                  <a:lnTo>
                    <a:pt x="25386" y="40034"/>
                  </a:lnTo>
                  <a:lnTo>
                    <a:pt x="25386" y="39828"/>
                  </a:lnTo>
                  <a:lnTo>
                    <a:pt x="25386" y="39622"/>
                  </a:lnTo>
                  <a:lnTo>
                    <a:pt x="25386" y="39417"/>
                  </a:lnTo>
                  <a:lnTo>
                    <a:pt x="25427" y="39211"/>
                  </a:lnTo>
                  <a:lnTo>
                    <a:pt x="25510" y="39170"/>
                  </a:lnTo>
                  <a:close/>
                  <a:moveTo>
                    <a:pt x="21313" y="0"/>
                  </a:moveTo>
                  <a:lnTo>
                    <a:pt x="20202" y="82"/>
                  </a:lnTo>
                  <a:lnTo>
                    <a:pt x="19091" y="165"/>
                  </a:lnTo>
                  <a:lnTo>
                    <a:pt x="17980" y="370"/>
                  </a:lnTo>
                  <a:lnTo>
                    <a:pt x="16869" y="576"/>
                  </a:lnTo>
                  <a:lnTo>
                    <a:pt x="15758" y="864"/>
                  </a:lnTo>
                  <a:lnTo>
                    <a:pt x="14977" y="1111"/>
                  </a:lnTo>
                  <a:lnTo>
                    <a:pt x="14236" y="1399"/>
                  </a:lnTo>
                  <a:lnTo>
                    <a:pt x="13495" y="1687"/>
                  </a:lnTo>
                  <a:lnTo>
                    <a:pt x="12755" y="1975"/>
                  </a:lnTo>
                  <a:lnTo>
                    <a:pt x="12055" y="2304"/>
                  </a:lnTo>
                  <a:lnTo>
                    <a:pt x="11356" y="2675"/>
                  </a:lnTo>
                  <a:lnTo>
                    <a:pt x="10656" y="3045"/>
                  </a:lnTo>
                  <a:lnTo>
                    <a:pt x="9998" y="3456"/>
                  </a:lnTo>
                  <a:lnTo>
                    <a:pt x="9340" y="3868"/>
                  </a:lnTo>
                  <a:lnTo>
                    <a:pt x="8723" y="4320"/>
                  </a:lnTo>
                  <a:lnTo>
                    <a:pt x="8106" y="4773"/>
                  </a:lnTo>
                  <a:lnTo>
                    <a:pt x="7530" y="5267"/>
                  </a:lnTo>
                  <a:lnTo>
                    <a:pt x="6953" y="5760"/>
                  </a:lnTo>
                  <a:lnTo>
                    <a:pt x="6419" y="6295"/>
                  </a:lnTo>
                  <a:lnTo>
                    <a:pt x="5884" y="6830"/>
                  </a:lnTo>
                  <a:lnTo>
                    <a:pt x="5349" y="7365"/>
                  </a:lnTo>
                  <a:lnTo>
                    <a:pt x="4855" y="7941"/>
                  </a:lnTo>
                  <a:lnTo>
                    <a:pt x="4361" y="8517"/>
                  </a:lnTo>
                  <a:lnTo>
                    <a:pt x="3909" y="9134"/>
                  </a:lnTo>
                  <a:lnTo>
                    <a:pt x="3497" y="9751"/>
                  </a:lnTo>
                  <a:lnTo>
                    <a:pt x="3086" y="10369"/>
                  </a:lnTo>
                  <a:lnTo>
                    <a:pt x="2674" y="11027"/>
                  </a:lnTo>
                  <a:lnTo>
                    <a:pt x="2304" y="11685"/>
                  </a:lnTo>
                  <a:lnTo>
                    <a:pt x="1934" y="12344"/>
                  </a:lnTo>
                  <a:lnTo>
                    <a:pt x="1646" y="13002"/>
                  </a:lnTo>
                  <a:lnTo>
                    <a:pt x="1317" y="13701"/>
                  </a:lnTo>
                  <a:lnTo>
                    <a:pt x="1029" y="14401"/>
                  </a:lnTo>
                  <a:lnTo>
                    <a:pt x="782" y="15100"/>
                  </a:lnTo>
                  <a:lnTo>
                    <a:pt x="535" y="15841"/>
                  </a:lnTo>
                  <a:lnTo>
                    <a:pt x="329" y="16540"/>
                  </a:lnTo>
                  <a:lnTo>
                    <a:pt x="165" y="17281"/>
                  </a:lnTo>
                  <a:lnTo>
                    <a:pt x="0" y="18021"/>
                  </a:lnTo>
                  <a:lnTo>
                    <a:pt x="165" y="18227"/>
                  </a:lnTo>
                  <a:lnTo>
                    <a:pt x="617" y="18556"/>
                  </a:lnTo>
                  <a:lnTo>
                    <a:pt x="1111" y="18844"/>
                  </a:lnTo>
                  <a:lnTo>
                    <a:pt x="1646" y="19091"/>
                  </a:lnTo>
                  <a:lnTo>
                    <a:pt x="2222" y="19256"/>
                  </a:lnTo>
                  <a:lnTo>
                    <a:pt x="2757" y="19338"/>
                  </a:lnTo>
                  <a:lnTo>
                    <a:pt x="3333" y="19338"/>
                  </a:lnTo>
                  <a:lnTo>
                    <a:pt x="3868" y="19256"/>
                  </a:lnTo>
                  <a:lnTo>
                    <a:pt x="4156" y="19174"/>
                  </a:lnTo>
                  <a:lnTo>
                    <a:pt x="4403" y="19050"/>
                  </a:lnTo>
                  <a:lnTo>
                    <a:pt x="4896" y="18803"/>
                  </a:lnTo>
                  <a:lnTo>
                    <a:pt x="5390" y="18474"/>
                  </a:lnTo>
                  <a:lnTo>
                    <a:pt x="5843" y="18186"/>
                  </a:lnTo>
                  <a:lnTo>
                    <a:pt x="6336" y="17898"/>
                  </a:lnTo>
                  <a:lnTo>
                    <a:pt x="6871" y="17733"/>
                  </a:lnTo>
                  <a:lnTo>
                    <a:pt x="7406" y="17610"/>
                  </a:lnTo>
                  <a:lnTo>
                    <a:pt x="7982" y="17528"/>
                  </a:lnTo>
                  <a:lnTo>
                    <a:pt x="8517" y="17487"/>
                  </a:lnTo>
                  <a:lnTo>
                    <a:pt x="9875" y="17404"/>
                  </a:lnTo>
                  <a:lnTo>
                    <a:pt x="11233" y="17322"/>
                  </a:lnTo>
                  <a:lnTo>
                    <a:pt x="12549" y="17322"/>
                  </a:lnTo>
                  <a:lnTo>
                    <a:pt x="13907" y="17363"/>
                  </a:lnTo>
                  <a:lnTo>
                    <a:pt x="14565" y="17445"/>
                  </a:lnTo>
                  <a:lnTo>
                    <a:pt x="15224" y="17528"/>
                  </a:lnTo>
                  <a:lnTo>
                    <a:pt x="15882" y="17651"/>
                  </a:lnTo>
                  <a:lnTo>
                    <a:pt x="16499" y="17775"/>
                  </a:lnTo>
                  <a:lnTo>
                    <a:pt x="17157" y="17980"/>
                  </a:lnTo>
                  <a:lnTo>
                    <a:pt x="17733" y="18186"/>
                  </a:lnTo>
                  <a:lnTo>
                    <a:pt x="18351" y="18474"/>
                  </a:lnTo>
                  <a:lnTo>
                    <a:pt x="18927" y="18762"/>
                  </a:lnTo>
                  <a:lnTo>
                    <a:pt x="19503" y="19132"/>
                  </a:lnTo>
                  <a:lnTo>
                    <a:pt x="20037" y="19503"/>
                  </a:lnTo>
                  <a:lnTo>
                    <a:pt x="21107" y="20284"/>
                  </a:lnTo>
                  <a:lnTo>
                    <a:pt x="22177" y="21066"/>
                  </a:lnTo>
                  <a:lnTo>
                    <a:pt x="22712" y="21436"/>
                  </a:lnTo>
                  <a:lnTo>
                    <a:pt x="23288" y="21766"/>
                  </a:lnTo>
                  <a:lnTo>
                    <a:pt x="23864" y="22054"/>
                  </a:lnTo>
                  <a:lnTo>
                    <a:pt x="24522" y="22301"/>
                  </a:lnTo>
                  <a:lnTo>
                    <a:pt x="25181" y="22424"/>
                  </a:lnTo>
                  <a:lnTo>
                    <a:pt x="25839" y="22465"/>
                  </a:lnTo>
                  <a:lnTo>
                    <a:pt x="26168" y="22465"/>
                  </a:lnTo>
                  <a:lnTo>
                    <a:pt x="26497" y="22424"/>
                  </a:lnTo>
                  <a:lnTo>
                    <a:pt x="26826" y="22383"/>
                  </a:lnTo>
                  <a:lnTo>
                    <a:pt x="27114" y="22259"/>
                  </a:lnTo>
                  <a:lnTo>
                    <a:pt x="27402" y="22177"/>
                  </a:lnTo>
                  <a:lnTo>
                    <a:pt x="27690" y="22013"/>
                  </a:lnTo>
                  <a:lnTo>
                    <a:pt x="27978" y="21848"/>
                  </a:lnTo>
                  <a:lnTo>
                    <a:pt x="28225" y="21601"/>
                  </a:lnTo>
                  <a:lnTo>
                    <a:pt x="28554" y="21231"/>
                  </a:lnTo>
                  <a:lnTo>
                    <a:pt x="28801" y="20819"/>
                  </a:lnTo>
                  <a:lnTo>
                    <a:pt x="29007" y="20367"/>
                  </a:lnTo>
                  <a:lnTo>
                    <a:pt x="29172" y="19914"/>
                  </a:lnTo>
                  <a:lnTo>
                    <a:pt x="29295" y="19420"/>
                  </a:lnTo>
                  <a:lnTo>
                    <a:pt x="29418" y="18927"/>
                  </a:lnTo>
                  <a:lnTo>
                    <a:pt x="29583" y="17939"/>
                  </a:lnTo>
                  <a:lnTo>
                    <a:pt x="29706" y="17404"/>
                  </a:lnTo>
                  <a:lnTo>
                    <a:pt x="29830" y="16911"/>
                  </a:lnTo>
                  <a:lnTo>
                    <a:pt x="29995" y="16417"/>
                  </a:lnTo>
                  <a:lnTo>
                    <a:pt x="30241" y="15964"/>
                  </a:lnTo>
                  <a:lnTo>
                    <a:pt x="30488" y="15553"/>
                  </a:lnTo>
                  <a:lnTo>
                    <a:pt x="30817" y="15183"/>
                  </a:lnTo>
                  <a:lnTo>
                    <a:pt x="31188" y="14894"/>
                  </a:lnTo>
                  <a:lnTo>
                    <a:pt x="31393" y="14771"/>
                  </a:lnTo>
                  <a:lnTo>
                    <a:pt x="31640" y="14648"/>
                  </a:lnTo>
                  <a:lnTo>
                    <a:pt x="32093" y="14524"/>
                  </a:lnTo>
                  <a:lnTo>
                    <a:pt x="32545" y="14483"/>
                  </a:lnTo>
                  <a:lnTo>
                    <a:pt x="33039" y="14524"/>
                  </a:lnTo>
                  <a:lnTo>
                    <a:pt x="33533" y="14565"/>
                  </a:lnTo>
                  <a:lnTo>
                    <a:pt x="34397" y="14689"/>
                  </a:lnTo>
                  <a:lnTo>
                    <a:pt x="35261" y="14894"/>
                  </a:lnTo>
                  <a:lnTo>
                    <a:pt x="36125" y="15183"/>
                  </a:lnTo>
                  <a:lnTo>
                    <a:pt x="36537" y="15347"/>
                  </a:lnTo>
                  <a:lnTo>
                    <a:pt x="36907" y="15553"/>
                  </a:lnTo>
                  <a:lnTo>
                    <a:pt x="37277" y="15759"/>
                  </a:lnTo>
                  <a:lnTo>
                    <a:pt x="37647" y="16005"/>
                  </a:lnTo>
                  <a:lnTo>
                    <a:pt x="37977" y="16252"/>
                  </a:lnTo>
                  <a:lnTo>
                    <a:pt x="38306" y="16540"/>
                  </a:lnTo>
                  <a:lnTo>
                    <a:pt x="38594" y="16869"/>
                  </a:lnTo>
                  <a:lnTo>
                    <a:pt x="38841" y="17199"/>
                  </a:lnTo>
                  <a:lnTo>
                    <a:pt x="39046" y="17569"/>
                  </a:lnTo>
                  <a:lnTo>
                    <a:pt x="39211" y="17939"/>
                  </a:lnTo>
                  <a:lnTo>
                    <a:pt x="39334" y="18268"/>
                  </a:lnTo>
                  <a:lnTo>
                    <a:pt x="39417" y="18598"/>
                  </a:lnTo>
                  <a:lnTo>
                    <a:pt x="39499" y="19215"/>
                  </a:lnTo>
                  <a:lnTo>
                    <a:pt x="39540" y="19873"/>
                  </a:lnTo>
                  <a:lnTo>
                    <a:pt x="39540" y="20531"/>
                  </a:lnTo>
                  <a:lnTo>
                    <a:pt x="39540" y="21683"/>
                  </a:lnTo>
                  <a:lnTo>
                    <a:pt x="39458" y="22835"/>
                  </a:lnTo>
                  <a:lnTo>
                    <a:pt x="39376" y="23411"/>
                  </a:lnTo>
                  <a:lnTo>
                    <a:pt x="39252" y="23946"/>
                  </a:lnTo>
                  <a:lnTo>
                    <a:pt x="39129" y="24522"/>
                  </a:lnTo>
                  <a:lnTo>
                    <a:pt x="39005" y="25057"/>
                  </a:lnTo>
                  <a:lnTo>
                    <a:pt x="38799" y="25592"/>
                  </a:lnTo>
                  <a:lnTo>
                    <a:pt x="38594" y="26086"/>
                  </a:lnTo>
                  <a:lnTo>
                    <a:pt x="38306" y="26538"/>
                  </a:lnTo>
                  <a:lnTo>
                    <a:pt x="38018" y="26991"/>
                  </a:lnTo>
                  <a:lnTo>
                    <a:pt x="37689" y="27402"/>
                  </a:lnTo>
                  <a:lnTo>
                    <a:pt x="37318" y="27773"/>
                  </a:lnTo>
                  <a:lnTo>
                    <a:pt x="36907" y="28102"/>
                  </a:lnTo>
                  <a:lnTo>
                    <a:pt x="36413" y="28349"/>
                  </a:lnTo>
                  <a:lnTo>
                    <a:pt x="36043" y="28555"/>
                  </a:lnTo>
                  <a:lnTo>
                    <a:pt x="35631" y="28678"/>
                  </a:lnTo>
                  <a:lnTo>
                    <a:pt x="34767" y="28925"/>
                  </a:lnTo>
                  <a:lnTo>
                    <a:pt x="32998" y="29295"/>
                  </a:lnTo>
                  <a:lnTo>
                    <a:pt x="32175" y="29501"/>
                  </a:lnTo>
                  <a:lnTo>
                    <a:pt x="31764" y="29624"/>
                  </a:lnTo>
                  <a:lnTo>
                    <a:pt x="31393" y="29789"/>
                  </a:lnTo>
                  <a:lnTo>
                    <a:pt x="31023" y="29995"/>
                  </a:lnTo>
                  <a:lnTo>
                    <a:pt x="30735" y="30200"/>
                  </a:lnTo>
                  <a:lnTo>
                    <a:pt x="30406" y="30488"/>
                  </a:lnTo>
                  <a:lnTo>
                    <a:pt x="30159" y="30817"/>
                  </a:lnTo>
                  <a:lnTo>
                    <a:pt x="29912" y="31270"/>
                  </a:lnTo>
                  <a:lnTo>
                    <a:pt x="29706" y="31764"/>
                  </a:lnTo>
                  <a:lnTo>
                    <a:pt x="29460" y="32792"/>
                  </a:lnTo>
                  <a:lnTo>
                    <a:pt x="29295" y="33286"/>
                  </a:lnTo>
                  <a:lnTo>
                    <a:pt x="29130" y="33780"/>
                  </a:lnTo>
                  <a:lnTo>
                    <a:pt x="28884" y="34232"/>
                  </a:lnTo>
                  <a:lnTo>
                    <a:pt x="28719" y="34438"/>
                  </a:lnTo>
                  <a:lnTo>
                    <a:pt x="28554" y="34644"/>
                  </a:lnTo>
                  <a:lnTo>
                    <a:pt x="28308" y="34808"/>
                  </a:lnTo>
                  <a:lnTo>
                    <a:pt x="28061" y="34973"/>
                  </a:lnTo>
                  <a:lnTo>
                    <a:pt x="27773" y="35096"/>
                  </a:lnTo>
                  <a:lnTo>
                    <a:pt x="27485" y="35220"/>
                  </a:lnTo>
                  <a:lnTo>
                    <a:pt x="26868" y="35343"/>
                  </a:lnTo>
                  <a:lnTo>
                    <a:pt x="26250" y="35426"/>
                  </a:lnTo>
                  <a:lnTo>
                    <a:pt x="24934" y="35426"/>
                  </a:lnTo>
                  <a:lnTo>
                    <a:pt x="24275" y="35385"/>
                  </a:lnTo>
                  <a:lnTo>
                    <a:pt x="23617" y="35302"/>
                  </a:lnTo>
                  <a:lnTo>
                    <a:pt x="23000" y="35179"/>
                  </a:lnTo>
                  <a:lnTo>
                    <a:pt x="22342" y="35055"/>
                  </a:lnTo>
                  <a:lnTo>
                    <a:pt x="21724" y="34891"/>
                  </a:lnTo>
                  <a:lnTo>
                    <a:pt x="21107" y="34685"/>
                  </a:lnTo>
                  <a:lnTo>
                    <a:pt x="20120" y="34315"/>
                  </a:lnTo>
                  <a:lnTo>
                    <a:pt x="19626" y="34150"/>
                  </a:lnTo>
                  <a:lnTo>
                    <a:pt x="19132" y="33986"/>
                  </a:lnTo>
                  <a:lnTo>
                    <a:pt x="18639" y="33903"/>
                  </a:lnTo>
                  <a:lnTo>
                    <a:pt x="18145" y="33862"/>
                  </a:lnTo>
                  <a:lnTo>
                    <a:pt x="17651" y="33903"/>
                  </a:lnTo>
                  <a:lnTo>
                    <a:pt x="17445" y="33986"/>
                  </a:lnTo>
                  <a:lnTo>
                    <a:pt x="17199" y="34068"/>
                  </a:lnTo>
                  <a:lnTo>
                    <a:pt x="16910" y="34191"/>
                  </a:lnTo>
                  <a:lnTo>
                    <a:pt x="16664" y="34315"/>
                  </a:lnTo>
                  <a:lnTo>
                    <a:pt x="16211" y="34726"/>
                  </a:lnTo>
                  <a:lnTo>
                    <a:pt x="15758" y="35138"/>
                  </a:lnTo>
                  <a:lnTo>
                    <a:pt x="15347" y="35549"/>
                  </a:lnTo>
                  <a:lnTo>
                    <a:pt x="14894" y="35961"/>
                  </a:lnTo>
                  <a:lnTo>
                    <a:pt x="14442" y="36331"/>
                  </a:lnTo>
                  <a:lnTo>
                    <a:pt x="14195" y="36454"/>
                  </a:lnTo>
                  <a:lnTo>
                    <a:pt x="13948" y="36537"/>
                  </a:lnTo>
                  <a:lnTo>
                    <a:pt x="13660" y="36619"/>
                  </a:lnTo>
                  <a:lnTo>
                    <a:pt x="13372" y="36619"/>
                  </a:lnTo>
                  <a:lnTo>
                    <a:pt x="13002" y="36578"/>
                  </a:lnTo>
                  <a:lnTo>
                    <a:pt x="12631" y="36454"/>
                  </a:lnTo>
                  <a:lnTo>
                    <a:pt x="12261" y="36290"/>
                  </a:lnTo>
                  <a:lnTo>
                    <a:pt x="11932" y="36125"/>
                  </a:lnTo>
                  <a:lnTo>
                    <a:pt x="6624" y="33327"/>
                  </a:lnTo>
                  <a:lnTo>
                    <a:pt x="5801" y="32916"/>
                  </a:lnTo>
                  <a:lnTo>
                    <a:pt x="5390" y="32751"/>
                  </a:lnTo>
                  <a:lnTo>
                    <a:pt x="4937" y="32587"/>
                  </a:lnTo>
                  <a:lnTo>
                    <a:pt x="4526" y="32504"/>
                  </a:lnTo>
                  <a:lnTo>
                    <a:pt x="4073" y="32463"/>
                  </a:lnTo>
                  <a:lnTo>
                    <a:pt x="3662" y="32463"/>
                  </a:lnTo>
                  <a:lnTo>
                    <a:pt x="3209" y="32587"/>
                  </a:lnTo>
                  <a:lnTo>
                    <a:pt x="2962" y="32669"/>
                  </a:lnTo>
                  <a:lnTo>
                    <a:pt x="2716" y="32834"/>
                  </a:lnTo>
                  <a:lnTo>
                    <a:pt x="2510" y="32998"/>
                  </a:lnTo>
                  <a:lnTo>
                    <a:pt x="2304" y="33163"/>
                  </a:lnTo>
                  <a:lnTo>
                    <a:pt x="2798" y="34027"/>
                  </a:lnTo>
                  <a:lnTo>
                    <a:pt x="3292" y="34808"/>
                  </a:lnTo>
                  <a:lnTo>
                    <a:pt x="3826" y="35590"/>
                  </a:lnTo>
                  <a:lnTo>
                    <a:pt x="4403" y="36372"/>
                  </a:lnTo>
                  <a:lnTo>
                    <a:pt x="5020" y="37071"/>
                  </a:lnTo>
                  <a:lnTo>
                    <a:pt x="5637" y="37771"/>
                  </a:lnTo>
                  <a:lnTo>
                    <a:pt x="6295" y="38429"/>
                  </a:lnTo>
                  <a:lnTo>
                    <a:pt x="6995" y="39088"/>
                  </a:lnTo>
                  <a:lnTo>
                    <a:pt x="7694" y="39705"/>
                  </a:lnTo>
                  <a:lnTo>
                    <a:pt x="8435" y="40281"/>
                  </a:lnTo>
                  <a:lnTo>
                    <a:pt x="9175" y="40816"/>
                  </a:lnTo>
                  <a:lnTo>
                    <a:pt x="9957" y="41350"/>
                  </a:lnTo>
                  <a:lnTo>
                    <a:pt x="10739" y="41803"/>
                  </a:lnTo>
                  <a:lnTo>
                    <a:pt x="11562" y="42256"/>
                  </a:lnTo>
                  <a:lnTo>
                    <a:pt x="12385" y="42667"/>
                  </a:lnTo>
                  <a:lnTo>
                    <a:pt x="13249" y="43079"/>
                  </a:lnTo>
                  <a:lnTo>
                    <a:pt x="14113" y="43408"/>
                  </a:lnTo>
                  <a:lnTo>
                    <a:pt x="14977" y="43737"/>
                  </a:lnTo>
                  <a:lnTo>
                    <a:pt x="15882" y="43984"/>
                  </a:lnTo>
                  <a:lnTo>
                    <a:pt x="16787" y="44231"/>
                  </a:lnTo>
                  <a:lnTo>
                    <a:pt x="17692" y="44436"/>
                  </a:lnTo>
                  <a:lnTo>
                    <a:pt x="18639" y="44601"/>
                  </a:lnTo>
                  <a:lnTo>
                    <a:pt x="19544" y="44724"/>
                  </a:lnTo>
                  <a:lnTo>
                    <a:pt x="20490" y="44807"/>
                  </a:lnTo>
                  <a:lnTo>
                    <a:pt x="21478" y="44848"/>
                  </a:lnTo>
                  <a:lnTo>
                    <a:pt x="22424" y="44848"/>
                  </a:lnTo>
                  <a:lnTo>
                    <a:pt x="23370" y="44807"/>
                  </a:lnTo>
                  <a:lnTo>
                    <a:pt x="24317" y="44724"/>
                  </a:lnTo>
                  <a:lnTo>
                    <a:pt x="25304" y="44601"/>
                  </a:lnTo>
                  <a:lnTo>
                    <a:pt x="26250" y="44436"/>
                  </a:lnTo>
                  <a:lnTo>
                    <a:pt x="27238" y="44231"/>
                  </a:lnTo>
                  <a:lnTo>
                    <a:pt x="28184" y="43943"/>
                  </a:lnTo>
                  <a:lnTo>
                    <a:pt x="29295" y="43613"/>
                  </a:lnTo>
                  <a:lnTo>
                    <a:pt x="30365" y="43202"/>
                  </a:lnTo>
                  <a:lnTo>
                    <a:pt x="31393" y="42749"/>
                  </a:lnTo>
                  <a:lnTo>
                    <a:pt x="32422" y="42256"/>
                  </a:lnTo>
                  <a:lnTo>
                    <a:pt x="33368" y="41721"/>
                  </a:lnTo>
                  <a:lnTo>
                    <a:pt x="34315" y="41145"/>
                  </a:lnTo>
                  <a:lnTo>
                    <a:pt x="35220" y="40528"/>
                  </a:lnTo>
                  <a:lnTo>
                    <a:pt x="36084" y="39828"/>
                  </a:lnTo>
                  <a:lnTo>
                    <a:pt x="36907" y="39129"/>
                  </a:lnTo>
                  <a:lnTo>
                    <a:pt x="37730" y="38388"/>
                  </a:lnTo>
                  <a:lnTo>
                    <a:pt x="38470" y="37606"/>
                  </a:lnTo>
                  <a:lnTo>
                    <a:pt x="39170" y="36783"/>
                  </a:lnTo>
                  <a:lnTo>
                    <a:pt x="39869" y="35961"/>
                  </a:lnTo>
                  <a:lnTo>
                    <a:pt x="40486" y="35096"/>
                  </a:lnTo>
                  <a:lnTo>
                    <a:pt x="41062" y="34191"/>
                  </a:lnTo>
                  <a:lnTo>
                    <a:pt x="41597" y="33245"/>
                  </a:lnTo>
                  <a:lnTo>
                    <a:pt x="42091" y="32299"/>
                  </a:lnTo>
                  <a:lnTo>
                    <a:pt x="42544" y="31311"/>
                  </a:lnTo>
                  <a:lnTo>
                    <a:pt x="42955" y="30324"/>
                  </a:lnTo>
                  <a:lnTo>
                    <a:pt x="43325" y="29295"/>
                  </a:lnTo>
                  <a:lnTo>
                    <a:pt x="43613" y="28266"/>
                  </a:lnTo>
                  <a:lnTo>
                    <a:pt x="43901" y="27197"/>
                  </a:lnTo>
                  <a:lnTo>
                    <a:pt x="44107" y="26127"/>
                  </a:lnTo>
                  <a:lnTo>
                    <a:pt x="44231" y="25057"/>
                  </a:lnTo>
                  <a:lnTo>
                    <a:pt x="44354" y="23987"/>
                  </a:lnTo>
                  <a:lnTo>
                    <a:pt x="44395" y="22877"/>
                  </a:lnTo>
                  <a:lnTo>
                    <a:pt x="44395" y="21766"/>
                  </a:lnTo>
                  <a:lnTo>
                    <a:pt x="44313" y="20655"/>
                  </a:lnTo>
                  <a:lnTo>
                    <a:pt x="44231" y="19544"/>
                  </a:lnTo>
                  <a:lnTo>
                    <a:pt x="44025" y="18433"/>
                  </a:lnTo>
                  <a:lnTo>
                    <a:pt x="43819" y="17322"/>
                  </a:lnTo>
                  <a:lnTo>
                    <a:pt x="43531" y="16211"/>
                  </a:lnTo>
                  <a:lnTo>
                    <a:pt x="43161" y="15100"/>
                  </a:lnTo>
                  <a:lnTo>
                    <a:pt x="42749" y="14030"/>
                  </a:lnTo>
                  <a:lnTo>
                    <a:pt x="42338" y="13002"/>
                  </a:lnTo>
                  <a:lnTo>
                    <a:pt x="41803" y="11973"/>
                  </a:lnTo>
                  <a:lnTo>
                    <a:pt x="41268" y="10986"/>
                  </a:lnTo>
                  <a:lnTo>
                    <a:pt x="40692" y="10081"/>
                  </a:lnTo>
                  <a:lnTo>
                    <a:pt x="40075" y="9175"/>
                  </a:lnTo>
                  <a:lnTo>
                    <a:pt x="39417" y="8311"/>
                  </a:lnTo>
                  <a:lnTo>
                    <a:pt x="38676" y="7488"/>
                  </a:lnTo>
                  <a:lnTo>
                    <a:pt x="37935" y="6666"/>
                  </a:lnTo>
                  <a:lnTo>
                    <a:pt x="37154" y="5925"/>
                  </a:lnTo>
                  <a:lnTo>
                    <a:pt x="36372" y="5226"/>
                  </a:lnTo>
                  <a:lnTo>
                    <a:pt x="35508" y="4526"/>
                  </a:lnTo>
                  <a:lnTo>
                    <a:pt x="34644" y="3909"/>
                  </a:lnTo>
                  <a:lnTo>
                    <a:pt x="33739" y="3333"/>
                  </a:lnTo>
                  <a:lnTo>
                    <a:pt x="32792" y="2798"/>
                  </a:lnTo>
                  <a:lnTo>
                    <a:pt x="31846" y="2304"/>
                  </a:lnTo>
                  <a:lnTo>
                    <a:pt x="30859" y="1852"/>
                  </a:lnTo>
                  <a:lnTo>
                    <a:pt x="29871" y="1440"/>
                  </a:lnTo>
                  <a:lnTo>
                    <a:pt x="28842" y="1070"/>
                  </a:lnTo>
                  <a:lnTo>
                    <a:pt x="27814" y="782"/>
                  </a:lnTo>
                  <a:lnTo>
                    <a:pt x="26785" y="494"/>
                  </a:lnTo>
                  <a:lnTo>
                    <a:pt x="25715" y="288"/>
                  </a:lnTo>
                  <a:lnTo>
                    <a:pt x="24605" y="165"/>
                  </a:lnTo>
                  <a:lnTo>
                    <a:pt x="23535" y="41"/>
                  </a:lnTo>
                  <a:lnTo>
                    <a:pt x="2242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058;p64">
              <a:extLst>
                <a:ext uri="{FF2B5EF4-FFF2-40B4-BE49-F238E27FC236}">
                  <a16:creationId xmlns:a16="http://schemas.microsoft.com/office/drawing/2014/main" id="{EF19A02E-D798-49C9-9CA1-F32AD0E47C14}"/>
                </a:ext>
              </a:extLst>
            </p:cNvPr>
            <p:cNvSpPr/>
            <p:nvPr/>
          </p:nvSpPr>
          <p:spPr>
            <a:xfrm>
              <a:off x="3169675" y="1390675"/>
              <a:ext cx="785875" cy="284950"/>
            </a:xfrm>
            <a:custGeom>
              <a:avLst/>
              <a:gdLst/>
              <a:ahLst/>
              <a:cxnLst/>
              <a:rect l="l" t="t" r="r" b="b"/>
              <a:pathLst>
                <a:path w="31435" h="11398" extrusionOk="0">
                  <a:moveTo>
                    <a:pt x="124" y="0"/>
                  </a:moveTo>
                  <a:lnTo>
                    <a:pt x="42" y="1029"/>
                  </a:lnTo>
                  <a:lnTo>
                    <a:pt x="0" y="2058"/>
                  </a:lnTo>
                  <a:lnTo>
                    <a:pt x="42" y="3127"/>
                  </a:lnTo>
                  <a:lnTo>
                    <a:pt x="83" y="4156"/>
                  </a:lnTo>
                  <a:lnTo>
                    <a:pt x="206" y="5226"/>
                  </a:lnTo>
                  <a:lnTo>
                    <a:pt x="371" y="6295"/>
                  </a:lnTo>
                  <a:lnTo>
                    <a:pt x="618" y="7365"/>
                  </a:lnTo>
                  <a:lnTo>
                    <a:pt x="906" y="8394"/>
                  </a:lnTo>
                  <a:lnTo>
                    <a:pt x="1111" y="9176"/>
                  </a:lnTo>
                  <a:lnTo>
                    <a:pt x="1399" y="9916"/>
                  </a:lnTo>
                  <a:lnTo>
                    <a:pt x="1687" y="10657"/>
                  </a:lnTo>
                  <a:lnTo>
                    <a:pt x="1975" y="11397"/>
                  </a:lnTo>
                  <a:lnTo>
                    <a:pt x="2305" y="11109"/>
                  </a:lnTo>
                  <a:lnTo>
                    <a:pt x="2551" y="10780"/>
                  </a:lnTo>
                  <a:lnTo>
                    <a:pt x="3086" y="10081"/>
                  </a:lnTo>
                  <a:lnTo>
                    <a:pt x="3333" y="9710"/>
                  </a:lnTo>
                  <a:lnTo>
                    <a:pt x="3621" y="9422"/>
                  </a:lnTo>
                  <a:lnTo>
                    <a:pt x="3950" y="9176"/>
                  </a:lnTo>
                  <a:lnTo>
                    <a:pt x="4321" y="8970"/>
                  </a:lnTo>
                  <a:lnTo>
                    <a:pt x="4732" y="8888"/>
                  </a:lnTo>
                  <a:lnTo>
                    <a:pt x="5185" y="8846"/>
                  </a:lnTo>
                  <a:lnTo>
                    <a:pt x="5596" y="8888"/>
                  </a:lnTo>
                  <a:lnTo>
                    <a:pt x="6008" y="8970"/>
                  </a:lnTo>
                  <a:lnTo>
                    <a:pt x="7653" y="9299"/>
                  </a:lnTo>
                  <a:lnTo>
                    <a:pt x="9217" y="9710"/>
                  </a:lnTo>
                  <a:lnTo>
                    <a:pt x="11439" y="10451"/>
                  </a:lnTo>
                  <a:lnTo>
                    <a:pt x="12550" y="10780"/>
                  </a:lnTo>
                  <a:lnTo>
                    <a:pt x="13126" y="10904"/>
                  </a:lnTo>
                  <a:lnTo>
                    <a:pt x="13702" y="10986"/>
                  </a:lnTo>
                  <a:lnTo>
                    <a:pt x="14648" y="11109"/>
                  </a:lnTo>
                  <a:lnTo>
                    <a:pt x="15594" y="11150"/>
                  </a:lnTo>
                  <a:lnTo>
                    <a:pt x="16541" y="11192"/>
                  </a:lnTo>
                  <a:lnTo>
                    <a:pt x="17487" y="11150"/>
                  </a:lnTo>
                  <a:lnTo>
                    <a:pt x="18968" y="11109"/>
                  </a:lnTo>
                  <a:lnTo>
                    <a:pt x="20490" y="11068"/>
                  </a:lnTo>
                  <a:lnTo>
                    <a:pt x="21972" y="10945"/>
                  </a:lnTo>
                  <a:lnTo>
                    <a:pt x="23453" y="10780"/>
                  </a:lnTo>
                  <a:lnTo>
                    <a:pt x="24194" y="10657"/>
                  </a:lnTo>
                  <a:lnTo>
                    <a:pt x="24934" y="10533"/>
                  </a:lnTo>
                  <a:lnTo>
                    <a:pt x="25634" y="10369"/>
                  </a:lnTo>
                  <a:lnTo>
                    <a:pt x="26333" y="10163"/>
                  </a:lnTo>
                  <a:lnTo>
                    <a:pt x="27033" y="9957"/>
                  </a:lnTo>
                  <a:lnTo>
                    <a:pt x="27732" y="9669"/>
                  </a:lnTo>
                  <a:lnTo>
                    <a:pt x="28390" y="9381"/>
                  </a:lnTo>
                  <a:lnTo>
                    <a:pt x="29090" y="9052"/>
                  </a:lnTo>
                  <a:lnTo>
                    <a:pt x="29625" y="8723"/>
                  </a:lnTo>
                  <a:lnTo>
                    <a:pt x="30159" y="8312"/>
                  </a:lnTo>
                  <a:lnTo>
                    <a:pt x="30406" y="8106"/>
                  </a:lnTo>
                  <a:lnTo>
                    <a:pt x="30653" y="7859"/>
                  </a:lnTo>
                  <a:lnTo>
                    <a:pt x="30859" y="7612"/>
                  </a:lnTo>
                  <a:lnTo>
                    <a:pt x="31024" y="7365"/>
                  </a:lnTo>
                  <a:lnTo>
                    <a:pt x="31188" y="7077"/>
                  </a:lnTo>
                  <a:lnTo>
                    <a:pt x="31312" y="6748"/>
                  </a:lnTo>
                  <a:lnTo>
                    <a:pt x="31394" y="6419"/>
                  </a:lnTo>
                  <a:lnTo>
                    <a:pt x="31435" y="6090"/>
                  </a:lnTo>
                  <a:lnTo>
                    <a:pt x="31435" y="5761"/>
                  </a:lnTo>
                  <a:lnTo>
                    <a:pt x="31394" y="5473"/>
                  </a:lnTo>
                  <a:lnTo>
                    <a:pt x="31270" y="5143"/>
                  </a:lnTo>
                  <a:lnTo>
                    <a:pt x="31147" y="4855"/>
                  </a:lnTo>
                  <a:lnTo>
                    <a:pt x="30159" y="5102"/>
                  </a:lnTo>
                  <a:lnTo>
                    <a:pt x="29213" y="5308"/>
                  </a:lnTo>
                  <a:lnTo>
                    <a:pt x="28226" y="5514"/>
                  </a:lnTo>
                  <a:lnTo>
                    <a:pt x="27238" y="5637"/>
                  </a:lnTo>
                  <a:lnTo>
                    <a:pt x="26292" y="5678"/>
                  </a:lnTo>
                  <a:lnTo>
                    <a:pt x="25798" y="5678"/>
                  </a:lnTo>
                  <a:lnTo>
                    <a:pt x="25304" y="5637"/>
                  </a:lnTo>
                  <a:lnTo>
                    <a:pt x="24852" y="5555"/>
                  </a:lnTo>
                  <a:lnTo>
                    <a:pt x="24358" y="5473"/>
                  </a:lnTo>
                  <a:lnTo>
                    <a:pt x="23906" y="5349"/>
                  </a:lnTo>
                  <a:lnTo>
                    <a:pt x="23453" y="5185"/>
                  </a:lnTo>
                  <a:lnTo>
                    <a:pt x="23000" y="4979"/>
                  </a:lnTo>
                  <a:lnTo>
                    <a:pt x="22589" y="4773"/>
                  </a:lnTo>
                  <a:lnTo>
                    <a:pt x="21807" y="4279"/>
                  </a:lnTo>
                  <a:lnTo>
                    <a:pt x="20984" y="3703"/>
                  </a:lnTo>
                  <a:lnTo>
                    <a:pt x="20244" y="3127"/>
                  </a:lnTo>
                  <a:lnTo>
                    <a:pt x="19421" y="2634"/>
                  </a:lnTo>
                  <a:lnTo>
                    <a:pt x="19050" y="2387"/>
                  </a:lnTo>
                  <a:lnTo>
                    <a:pt x="18639" y="2140"/>
                  </a:lnTo>
                  <a:lnTo>
                    <a:pt x="18186" y="1975"/>
                  </a:lnTo>
                  <a:lnTo>
                    <a:pt x="17775" y="1811"/>
                  </a:lnTo>
                  <a:lnTo>
                    <a:pt x="17322" y="1687"/>
                  </a:lnTo>
                  <a:lnTo>
                    <a:pt x="16870" y="1646"/>
                  </a:lnTo>
                  <a:lnTo>
                    <a:pt x="16253" y="1605"/>
                  </a:lnTo>
                  <a:lnTo>
                    <a:pt x="15635" y="1646"/>
                  </a:lnTo>
                  <a:lnTo>
                    <a:pt x="15059" y="1770"/>
                  </a:lnTo>
                  <a:lnTo>
                    <a:pt x="14442" y="1934"/>
                  </a:lnTo>
                  <a:lnTo>
                    <a:pt x="13249" y="2304"/>
                  </a:lnTo>
                  <a:lnTo>
                    <a:pt x="12632" y="2510"/>
                  </a:lnTo>
                  <a:lnTo>
                    <a:pt x="12056" y="2675"/>
                  </a:lnTo>
                  <a:lnTo>
                    <a:pt x="11521" y="2798"/>
                  </a:lnTo>
                  <a:lnTo>
                    <a:pt x="11027" y="2880"/>
                  </a:lnTo>
                  <a:lnTo>
                    <a:pt x="10492" y="2922"/>
                  </a:lnTo>
                  <a:lnTo>
                    <a:pt x="9957" y="2963"/>
                  </a:lnTo>
                  <a:lnTo>
                    <a:pt x="9464" y="3004"/>
                  </a:lnTo>
                  <a:lnTo>
                    <a:pt x="8929" y="3004"/>
                  </a:lnTo>
                  <a:lnTo>
                    <a:pt x="7859" y="2880"/>
                  </a:lnTo>
                  <a:lnTo>
                    <a:pt x="6830" y="2716"/>
                  </a:lnTo>
                  <a:lnTo>
                    <a:pt x="5843" y="2428"/>
                  </a:lnTo>
                  <a:lnTo>
                    <a:pt x="4856" y="2058"/>
                  </a:lnTo>
                  <a:lnTo>
                    <a:pt x="3868" y="1605"/>
                  </a:lnTo>
                  <a:lnTo>
                    <a:pt x="2387" y="741"/>
                  </a:lnTo>
                  <a:lnTo>
                    <a:pt x="1605" y="371"/>
                  </a:lnTo>
                  <a:lnTo>
                    <a:pt x="1235" y="206"/>
                  </a:lnTo>
                  <a:lnTo>
                    <a:pt x="823" y="83"/>
                  </a:lnTo>
                  <a:lnTo>
                    <a:pt x="494" y="0"/>
                  </a:lnTo>
                  <a:close/>
                </a:path>
              </a:pathLst>
            </a:custGeom>
            <a:solidFill>
              <a:srgbClr val="CF240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Заголовок">
            <a:extLst>
              <a:ext uri="{FF2B5EF4-FFF2-40B4-BE49-F238E27FC236}">
                <a16:creationId xmlns:a16="http://schemas.microsoft.com/office/drawing/2014/main" id="{D54A55E2-0F52-4E84-B684-9CA7343E551C}"/>
              </a:ext>
            </a:extLst>
          </p:cNvPr>
          <p:cNvSpPr txBox="1"/>
          <p:nvPr/>
        </p:nvSpPr>
        <p:spPr>
          <a:xfrm>
            <a:off x="4287796" y="724241"/>
            <a:ext cx="456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CF2406"/>
                </a:solidFill>
                <a:latin typeface="Red October" panose="04000000000000000000" pitchFamily="82" charset="-52"/>
              </a:rPr>
              <a:t>Марс</a:t>
            </a:r>
            <a:endParaRPr lang="ru-RU" sz="1800" dirty="0">
              <a:solidFill>
                <a:srgbClr val="CF2406"/>
              </a:solidFill>
              <a:latin typeface="Red October" panose="04000000000000000000" pitchFamily="82" charset="-52"/>
            </a:endParaRPr>
          </a:p>
        </p:txBody>
      </p:sp>
      <p:sp>
        <p:nvSpPr>
          <p:cNvPr id="295" name="Текст">
            <a:extLst>
              <a:ext uri="{FF2B5EF4-FFF2-40B4-BE49-F238E27FC236}">
                <a16:creationId xmlns:a16="http://schemas.microsoft.com/office/drawing/2014/main" id="{206F34A9-63BE-46D2-B3AE-B60E916101D7}"/>
              </a:ext>
            </a:extLst>
          </p:cNvPr>
          <p:cNvSpPr txBox="1"/>
          <p:nvPr/>
        </p:nvSpPr>
        <p:spPr>
          <a:xfrm>
            <a:off x="4287796" y="1613909"/>
            <a:ext cx="456410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На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марсе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много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воды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Она есть как в снеговых шапках на полюсах, так и в приповерхностном слое почвы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А ее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Буро-красный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цвет обусловлен наличием в ней большого количества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гидратов оксидов железа</a:t>
            </a: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Поэтому ее часто называют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красной планетой</a:t>
            </a:r>
          </a:p>
        </p:txBody>
      </p:sp>
      <p:sp>
        <p:nvSpPr>
          <p:cNvPr id="83" name="Текст2">
            <a:extLst>
              <a:ext uri="{FF2B5EF4-FFF2-40B4-BE49-F238E27FC236}">
                <a16:creationId xmlns:a16="http://schemas.microsoft.com/office/drawing/2014/main" id="{B627D8D7-1E6D-420A-A8EB-930D656131EC}"/>
              </a:ext>
            </a:extLst>
          </p:cNvPr>
          <p:cNvSpPr txBox="1"/>
          <p:nvPr/>
        </p:nvSpPr>
        <p:spPr>
          <a:xfrm>
            <a:off x="4281937" y="1613909"/>
            <a:ext cx="456410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планета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Площадь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которой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равна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площади суши на земле 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В прошлом у Марса была плотная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атмосфера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и </a:t>
            </a:r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магнитное поле</a:t>
            </a:r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Но поле исчезло и атмосферу сдул солнечный ветер</a:t>
            </a:r>
          </a:p>
          <a:p>
            <a:endParaRPr lang="ru-RU" sz="1800" dirty="0">
              <a:solidFill>
                <a:schemeClr val="tx1"/>
              </a:solidFill>
              <a:latin typeface="Red October" panose="04000000000000000000" pitchFamily="82" charset="-52"/>
            </a:endParaRPr>
          </a:p>
          <a:p>
            <a:r>
              <a:rPr lang="ru-RU" sz="1800" dirty="0">
                <a:solidFill>
                  <a:srgbClr val="CF2406"/>
                </a:solidFill>
                <a:latin typeface="Red October" panose="04000000000000000000" pitchFamily="82" charset="-52"/>
              </a:rPr>
              <a:t>Давление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на его поверхности ниже чем на земле в </a:t>
            </a:r>
            <a:r>
              <a:rPr lang="ru-RU" sz="2000" dirty="0">
                <a:solidFill>
                  <a:srgbClr val="CF2406"/>
                </a:solidFill>
                <a:latin typeface="Red October" panose="04000000000000000000" pitchFamily="82" charset="-52"/>
              </a:rPr>
              <a:t>160</a:t>
            </a:r>
            <a:r>
              <a:rPr lang="ru-RU" sz="1800" dirty="0">
                <a:solidFill>
                  <a:schemeClr val="tx1"/>
                </a:solidFill>
                <a:latin typeface="Red October" panose="04000000000000000000" pitchFamily="82" charset="-52"/>
              </a:rPr>
              <a:t> раз</a:t>
            </a:r>
          </a:p>
        </p:txBody>
      </p:sp>
      <p:grpSp>
        <p:nvGrpSpPr>
          <p:cNvPr id="84" name="юпитер">
            <a:extLst>
              <a:ext uri="{FF2B5EF4-FFF2-40B4-BE49-F238E27FC236}">
                <a16:creationId xmlns:a16="http://schemas.microsoft.com/office/drawing/2014/main" id="{61CD41B4-5320-4F1B-8593-F3173725D447}"/>
              </a:ext>
            </a:extLst>
          </p:cNvPr>
          <p:cNvGrpSpPr/>
          <p:nvPr/>
        </p:nvGrpSpPr>
        <p:grpSpPr>
          <a:xfrm>
            <a:off x="733322" y="1320957"/>
            <a:ext cx="2739573" cy="2739512"/>
            <a:chOff x="674651" y="1206184"/>
            <a:chExt cx="2920595" cy="2920530"/>
          </a:xfrm>
        </p:grpSpPr>
        <p:grpSp>
          <p:nvGrpSpPr>
            <p:cNvPr id="85" name="Юпитер">
              <a:extLst>
                <a:ext uri="{FF2B5EF4-FFF2-40B4-BE49-F238E27FC236}">
                  <a16:creationId xmlns:a16="http://schemas.microsoft.com/office/drawing/2014/main" id="{91B6754B-F866-478F-9823-12A3859C55C4}"/>
                </a:ext>
              </a:extLst>
            </p:cNvPr>
            <p:cNvGrpSpPr/>
            <p:nvPr/>
          </p:nvGrpSpPr>
          <p:grpSpPr>
            <a:xfrm>
              <a:off x="674651" y="1206184"/>
              <a:ext cx="2920595" cy="2920530"/>
              <a:chOff x="1769725" y="883575"/>
              <a:chExt cx="1122250" cy="1122225"/>
            </a:xfrm>
          </p:grpSpPr>
          <p:sp>
            <p:nvSpPr>
              <p:cNvPr id="160" name="Google Shape;1604;p56">
                <a:extLst>
                  <a:ext uri="{FF2B5EF4-FFF2-40B4-BE49-F238E27FC236}">
                    <a16:creationId xmlns:a16="http://schemas.microsoft.com/office/drawing/2014/main" id="{14EF023A-265B-42FA-9E8E-6872EE57F918}"/>
                  </a:ext>
                </a:extLst>
              </p:cNvPr>
              <p:cNvSpPr/>
              <p:nvPr/>
            </p:nvSpPr>
            <p:spPr>
              <a:xfrm>
                <a:off x="1769725" y="883575"/>
                <a:ext cx="1121225" cy="1121200"/>
              </a:xfrm>
              <a:custGeom>
                <a:avLst/>
                <a:gdLst/>
                <a:ahLst/>
                <a:cxnLst/>
                <a:rect l="l" t="t" r="r" b="b"/>
                <a:pathLst>
                  <a:path w="44849" h="44848" extrusionOk="0">
                    <a:moveTo>
                      <a:pt x="22424" y="0"/>
                    </a:moveTo>
                    <a:lnTo>
                      <a:pt x="21272" y="41"/>
                    </a:lnTo>
                    <a:lnTo>
                      <a:pt x="20161" y="123"/>
                    </a:lnTo>
                    <a:lnTo>
                      <a:pt x="19009" y="288"/>
                    </a:lnTo>
                    <a:lnTo>
                      <a:pt x="17898" y="453"/>
                    </a:lnTo>
                    <a:lnTo>
                      <a:pt x="16829" y="741"/>
                    </a:lnTo>
                    <a:lnTo>
                      <a:pt x="15759" y="1029"/>
                    </a:lnTo>
                    <a:lnTo>
                      <a:pt x="14730" y="1358"/>
                    </a:lnTo>
                    <a:lnTo>
                      <a:pt x="13702" y="1769"/>
                    </a:lnTo>
                    <a:lnTo>
                      <a:pt x="12714" y="2222"/>
                    </a:lnTo>
                    <a:lnTo>
                      <a:pt x="11768" y="2716"/>
                    </a:lnTo>
                    <a:lnTo>
                      <a:pt x="10822" y="3250"/>
                    </a:lnTo>
                    <a:lnTo>
                      <a:pt x="9916" y="3868"/>
                    </a:lnTo>
                    <a:lnTo>
                      <a:pt x="9011" y="4485"/>
                    </a:lnTo>
                    <a:lnTo>
                      <a:pt x="8188" y="5143"/>
                    </a:lnTo>
                    <a:lnTo>
                      <a:pt x="7365" y="5843"/>
                    </a:lnTo>
                    <a:lnTo>
                      <a:pt x="6584" y="6583"/>
                    </a:lnTo>
                    <a:lnTo>
                      <a:pt x="5843" y="7365"/>
                    </a:lnTo>
                    <a:lnTo>
                      <a:pt x="5144" y="8188"/>
                    </a:lnTo>
                    <a:lnTo>
                      <a:pt x="4485" y="9011"/>
                    </a:lnTo>
                    <a:lnTo>
                      <a:pt x="3827" y="9916"/>
                    </a:lnTo>
                    <a:lnTo>
                      <a:pt x="3251" y="10821"/>
                    </a:lnTo>
                    <a:lnTo>
                      <a:pt x="2716" y="11767"/>
                    </a:lnTo>
                    <a:lnTo>
                      <a:pt x="2222" y="12714"/>
                    </a:lnTo>
                    <a:lnTo>
                      <a:pt x="1770" y="13701"/>
                    </a:lnTo>
                    <a:lnTo>
                      <a:pt x="1358" y="14730"/>
                    </a:lnTo>
                    <a:lnTo>
                      <a:pt x="1029" y="15758"/>
                    </a:lnTo>
                    <a:lnTo>
                      <a:pt x="700" y="16828"/>
                    </a:lnTo>
                    <a:lnTo>
                      <a:pt x="453" y="17939"/>
                    </a:lnTo>
                    <a:lnTo>
                      <a:pt x="288" y="19009"/>
                    </a:lnTo>
                    <a:lnTo>
                      <a:pt x="124" y="20161"/>
                    </a:lnTo>
                    <a:lnTo>
                      <a:pt x="42" y="21272"/>
                    </a:lnTo>
                    <a:lnTo>
                      <a:pt x="0" y="22424"/>
                    </a:lnTo>
                    <a:lnTo>
                      <a:pt x="42" y="23576"/>
                    </a:lnTo>
                    <a:lnTo>
                      <a:pt x="124" y="24728"/>
                    </a:lnTo>
                    <a:lnTo>
                      <a:pt x="288" y="25839"/>
                    </a:lnTo>
                    <a:lnTo>
                      <a:pt x="453" y="26950"/>
                    </a:lnTo>
                    <a:lnTo>
                      <a:pt x="700" y="28061"/>
                    </a:lnTo>
                    <a:lnTo>
                      <a:pt x="1029" y="29130"/>
                    </a:lnTo>
                    <a:lnTo>
                      <a:pt x="1358" y="30159"/>
                    </a:lnTo>
                    <a:lnTo>
                      <a:pt x="1770" y="31188"/>
                    </a:lnTo>
                    <a:lnTo>
                      <a:pt x="2222" y="32175"/>
                    </a:lnTo>
                    <a:lnTo>
                      <a:pt x="2716" y="33121"/>
                    </a:lnTo>
                    <a:lnTo>
                      <a:pt x="3251" y="34068"/>
                    </a:lnTo>
                    <a:lnTo>
                      <a:pt x="3827" y="34973"/>
                    </a:lnTo>
                    <a:lnTo>
                      <a:pt x="4485" y="35878"/>
                    </a:lnTo>
                    <a:lnTo>
                      <a:pt x="5144" y="36701"/>
                    </a:lnTo>
                    <a:lnTo>
                      <a:pt x="5843" y="37524"/>
                    </a:lnTo>
                    <a:lnTo>
                      <a:pt x="6584" y="38306"/>
                    </a:lnTo>
                    <a:lnTo>
                      <a:pt x="7365" y="39046"/>
                    </a:lnTo>
                    <a:lnTo>
                      <a:pt x="8188" y="39746"/>
                    </a:lnTo>
                    <a:lnTo>
                      <a:pt x="9011" y="40404"/>
                    </a:lnTo>
                    <a:lnTo>
                      <a:pt x="9916" y="41021"/>
                    </a:lnTo>
                    <a:lnTo>
                      <a:pt x="10822" y="41638"/>
                    </a:lnTo>
                    <a:lnTo>
                      <a:pt x="11768" y="42173"/>
                    </a:lnTo>
                    <a:lnTo>
                      <a:pt x="12714" y="42667"/>
                    </a:lnTo>
                    <a:lnTo>
                      <a:pt x="13702" y="43120"/>
                    </a:lnTo>
                    <a:lnTo>
                      <a:pt x="14730" y="43490"/>
                    </a:lnTo>
                    <a:lnTo>
                      <a:pt x="15759" y="43860"/>
                    </a:lnTo>
                    <a:lnTo>
                      <a:pt x="16829" y="44148"/>
                    </a:lnTo>
                    <a:lnTo>
                      <a:pt x="17898" y="44395"/>
                    </a:lnTo>
                    <a:lnTo>
                      <a:pt x="19009" y="44601"/>
                    </a:lnTo>
                    <a:lnTo>
                      <a:pt x="20161" y="44765"/>
                    </a:lnTo>
                    <a:lnTo>
                      <a:pt x="21272" y="44848"/>
                    </a:lnTo>
                    <a:lnTo>
                      <a:pt x="23576" y="44848"/>
                    </a:lnTo>
                    <a:lnTo>
                      <a:pt x="24728" y="44765"/>
                    </a:lnTo>
                    <a:lnTo>
                      <a:pt x="25839" y="44601"/>
                    </a:lnTo>
                    <a:lnTo>
                      <a:pt x="26950" y="44395"/>
                    </a:lnTo>
                    <a:lnTo>
                      <a:pt x="28061" y="44148"/>
                    </a:lnTo>
                    <a:lnTo>
                      <a:pt x="29090" y="43860"/>
                    </a:lnTo>
                    <a:lnTo>
                      <a:pt x="30160" y="43490"/>
                    </a:lnTo>
                    <a:lnTo>
                      <a:pt x="31147" y="43120"/>
                    </a:lnTo>
                    <a:lnTo>
                      <a:pt x="32176" y="42667"/>
                    </a:lnTo>
                    <a:lnTo>
                      <a:pt x="33122" y="42173"/>
                    </a:lnTo>
                    <a:lnTo>
                      <a:pt x="34068" y="41638"/>
                    </a:lnTo>
                    <a:lnTo>
                      <a:pt x="34973" y="41021"/>
                    </a:lnTo>
                    <a:lnTo>
                      <a:pt x="35838" y="40404"/>
                    </a:lnTo>
                    <a:lnTo>
                      <a:pt x="36702" y="39746"/>
                    </a:lnTo>
                    <a:lnTo>
                      <a:pt x="37524" y="39046"/>
                    </a:lnTo>
                    <a:lnTo>
                      <a:pt x="38306" y="38306"/>
                    </a:lnTo>
                    <a:lnTo>
                      <a:pt x="39047" y="37524"/>
                    </a:lnTo>
                    <a:lnTo>
                      <a:pt x="39746" y="36701"/>
                    </a:lnTo>
                    <a:lnTo>
                      <a:pt x="40405" y="35878"/>
                    </a:lnTo>
                    <a:lnTo>
                      <a:pt x="41022" y="34973"/>
                    </a:lnTo>
                    <a:lnTo>
                      <a:pt x="41598" y="34068"/>
                    </a:lnTo>
                    <a:lnTo>
                      <a:pt x="42174" y="33121"/>
                    </a:lnTo>
                    <a:lnTo>
                      <a:pt x="42668" y="32175"/>
                    </a:lnTo>
                    <a:lnTo>
                      <a:pt x="43120" y="31188"/>
                    </a:lnTo>
                    <a:lnTo>
                      <a:pt x="43490" y="30159"/>
                    </a:lnTo>
                    <a:lnTo>
                      <a:pt x="43861" y="29130"/>
                    </a:lnTo>
                    <a:lnTo>
                      <a:pt x="44149" y="28061"/>
                    </a:lnTo>
                    <a:lnTo>
                      <a:pt x="44396" y="26950"/>
                    </a:lnTo>
                    <a:lnTo>
                      <a:pt x="44601" y="25839"/>
                    </a:lnTo>
                    <a:lnTo>
                      <a:pt x="44766" y="24728"/>
                    </a:lnTo>
                    <a:lnTo>
                      <a:pt x="44848" y="23576"/>
                    </a:lnTo>
                    <a:lnTo>
                      <a:pt x="44848" y="22424"/>
                    </a:lnTo>
                    <a:lnTo>
                      <a:pt x="44848" y="21272"/>
                    </a:lnTo>
                    <a:lnTo>
                      <a:pt x="44766" y="20161"/>
                    </a:lnTo>
                    <a:lnTo>
                      <a:pt x="44601" y="19009"/>
                    </a:lnTo>
                    <a:lnTo>
                      <a:pt x="44396" y="17939"/>
                    </a:lnTo>
                    <a:lnTo>
                      <a:pt x="44149" y="16828"/>
                    </a:lnTo>
                    <a:lnTo>
                      <a:pt x="43861" y="15758"/>
                    </a:lnTo>
                    <a:lnTo>
                      <a:pt x="43490" y="14730"/>
                    </a:lnTo>
                    <a:lnTo>
                      <a:pt x="43120" y="13701"/>
                    </a:lnTo>
                    <a:lnTo>
                      <a:pt x="42668" y="12714"/>
                    </a:lnTo>
                    <a:lnTo>
                      <a:pt x="42174" y="11767"/>
                    </a:lnTo>
                    <a:lnTo>
                      <a:pt x="41598" y="10821"/>
                    </a:lnTo>
                    <a:lnTo>
                      <a:pt x="41022" y="9916"/>
                    </a:lnTo>
                    <a:lnTo>
                      <a:pt x="40405" y="9011"/>
                    </a:lnTo>
                    <a:lnTo>
                      <a:pt x="39746" y="8188"/>
                    </a:lnTo>
                    <a:lnTo>
                      <a:pt x="39047" y="7365"/>
                    </a:lnTo>
                    <a:lnTo>
                      <a:pt x="38306" y="6583"/>
                    </a:lnTo>
                    <a:lnTo>
                      <a:pt x="37524" y="5843"/>
                    </a:lnTo>
                    <a:lnTo>
                      <a:pt x="36702" y="5143"/>
                    </a:lnTo>
                    <a:lnTo>
                      <a:pt x="35838" y="4485"/>
                    </a:lnTo>
                    <a:lnTo>
                      <a:pt x="34973" y="3868"/>
                    </a:lnTo>
                    <a:lnTo>
                      <a:pt x="34068" y="3250"/>
                    </a:lnTo>
                    <a:lnTo>
                      <a:pt x="33122" y="2716"/>
                    </a:lnTo>
                    <a:lnTo>
                      <a:pt x="32176" y="2222"/>
                    </a:lnTo>
                    <a:lnTo>
                      <a:pt x="31147" y="1769"/>
                    </a:lnTo>
                    <a:lnTo>
                      <a:pt x="30160" y="1358"/>
                    </a:lnTo>
                    <a:lnTo>
                      <a:pt x="29090" y="1029"/>
                    </a:lnTo>
                    <a:lnTo>
                      <a:pt x="28061" y="741"/>
                    </a:lnTo>
                    <a:lnTo>
                      <a:pt x="26950" y="453"/>
                    </a:lnTo>
                    <a:lnTo>
                      <a:pt x="25839" y="288"/>
                    </a:lnTo>
                    <a:lnTo>
                      <a:pt x="24728" y="123"/>
                    </a:lnTo>
                    <a:lnTo>
                      <a:pt x="23576" y="41"/>
                    </a:lnTo>
                    <a:lnTo>
                      <a:pt x="22424" y="0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05;p56">
                <a:extLst>
                  <a:ext uri="{FF2B5EF4-FFF2-40B4-BE49-F238E27FC236}">
                    <a16:creationId xmlns:a16="http://schemas.microsoft.com/office/drawing/2014/main" id="{DFCD8704-8374-40A1-8FD5-EAB871CAB39D}"/>
                  </a:ext>
                </a:extLst>
              </p:cNvPr>
              <p:cNvSpPr/>
              <p:nvPr/>
            </p:nvSpPr>
            <p:spPr>
              <a:xfrm>
                <a:off x="2436275" y="943225"/>
                <a:ext cx="185175" cy="114200"/>
              </a:xfrm>
              <a:custGeom>
                <a:avLst/>
                <a:gdLst/>
                <a:ahLst/>
                <a:cxnLst/>
                <a:rect l="l" t="t" r="r" b="b"/>
                <a:pathLst>
                  <a:path w="7407" h="4568" extrusionOk="0">
                    <a:moveTo>
                      <a:pt x="5761" y="0"/>
                    </a:moveTo>
                    <a:lnTo>
                      <a:pt x="5143" y="659"/>
                    </a:lnTo>
                    <a:lnTo>
                      <a:pt x="4485" y="1276"/>
                    </a:lnTo>
                    <a:lnTo>
                      <a:pt x="3786" y="1893"/>
                    </a:lnTo>
                    <a:lnTo>
                      <a:pt x="3086" y="2469"/>
                    </a:lnTo>
                    <a:lnTo>
                      <a:pt x="2345" y="3045"/>
                    </a:lnTo>
                    <a:lnTo>
                      <a:pt x="1564" y="3580"/>
                    </a:lnTo>
                    <a:lnTo>
                      <a:pt x="823" y="4074"/>
                    </a:lnTo>
                    <a:lnTo>
                      <a:pt x="0" y="4567"/>
                    </a:lnTo>
                    <a:lnTo>
                      <a:pt x="3744" y="2757"/>
                    </a:lnTo>
                    <a:lnTo>
                      <a:pt x="7406" y="906"/>
                    </a:lnTo>
                    <a:lnTo>
                      <a:pt x="6583" y="412"/>
                    </a:lnTo>
                    <a:lnTo>
                      <a:pt x="5761" y="0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06;p56">
                <a:extLst>
                  <a:ext uri="{FF2B5EF4-FFF2-40B4-BE49-F238E27FC236}">
                    <a16:creationId xmlns:a16="http://schemas.microsoft.com/office/drawing/2014/main" id="{72DCAF44-DBDB-4C8C-BEF7-5A8DCD5FDD91}"/>
                  </a:ext>
                </a:extLst>
              </p:cNvPr>
              <p:cNvSpPr/>
              <p:nvPr/>
            </p:nvSpPr>
            <p:spPr>
              <a:xfrm>
                <a:off x="2073175" y="902075"/>
                <a:ext cx="445400" cy="177975"/>
              </a:xfrm>
              <a:custGeom>
                <a:avLst/>
                <a:gdLst/>
                <a:ahLst/>
                <a:cxnLst/>
                <a:rect l="l" t="t" r="r" b="b"/>
                <a:pathLst>
                  <a:path w="17816" h="7119" extrusionOk="0">
                    <a:moveTo>
                      <a:pt x="15841" y="1"/>
                    </a:moveTo>
                    <a:lnTo>
                      <a:pt x="14565" y="618"/>
                    </a:lnTo>
                    <a:lnTo>
                      <a:pt x="13249" y="1194"/>
                    </a:lnTo>
                    <a:lnTo>
                      <a:pt x="11932" y="1770"/>
                    </a:lnTo>
                    <a:lnTo>
                      <a:pt x="10574" y="2305"/>
                    </a:lnTo>
                    <a:lnTo>
                      <a:pt x="7982" y="3210"/>
                    </a:lnTo>
                    <a:lnTo>
                      <a:pt x="6666" y="3662"/>
                    </a:lnTo>
                    <a:lnTo>
                      <a:pt x="5390" y="4197"/>
                    </a:lnTo>
                    <a:lnTo>
                      <a:pt x="4691" y="4485"/>
                    </a:lnTo>
                    <a:lnTo>
                      <a:pt x="3991" y="4815"/>
                    </a:lnTo>
                    <a:lnTo>
                      <a:pt x="2675" y="5514"/>
                    </a:lnTo>
                    <a:lnTo>
                      <a:pt x="1317" y="6296"/>
                    </a:lnTo>
                    <a:lnTo>
                      <a:pt x="0" y="7119"/>
                    </a:lnTo>
                    <a:lnTo>
                      <a:pt x="15306" y="1400"/>
                    </a:lnTo>
                    <a:lnTo>
                      <a:pt x="16540" y="947"/>
                    </a:lnTo>
                    <a:lnTo>
                      <a:pt x="17158" y="741"/>
                    </a:lnTo>
                    <a:lnTo>
                      <a:pt x="17816" y="577"/>
                    </a:lnTo>
                    <a:lnTo>
                      <a:pt x="16828" y="247"/>
                    </a:lnTo>
                    <a:lnTo>
                      <a:pt x="15841" y="1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07;p56">
                <a:extLst>
                  <a:ext uri="{FF2B5EF4-FFF2-40B4-BE49-F238E27FC236}">
                    <a16:creationId xmlns:a16="http://schemas.microsoft.com/office/drawing/2014/main" id="{280FB53C-3451-4430-A7F4-8ACC1EE7C3CF}"/>
                  </a:ext>
                </a:extLst>
              </p:cNvPr>
              <p:cNvSpPr/>
              <p:nvPr/>
            </p:nvSpPr>
            <p:spPr>
              <a:xfrm>
                <a:off x="2012475" y="1557300"/>
                <a:ext cx="868175" cy="406325"/>
              </a:xfrm>
              <a:custGeom>
                <a:avLst/>
                <a:gdLst/>
                <a:ahLst/>
                <a:cxnLst/>
                <a:rect l="l" t="t" r="r" b="b"/>
                <a:pathLst>
                  <a:path w="34727" h="16253" extrusionOk="0">
                    <a:moveTo>
                      <a:pt x="34727" y="1"/>
                    </a:moveTo>
                    <a:lnTo>
                      <a:pt x="33492" y="865"/>
                    </a:lnTo>
                    <a:lnTo>
                      <a:pt x="32299" y="1688"/>
                    </a:lnTo>
                    <a:lnTo>
                      <a:pt x="31188" y="2469"/>
                    </a:lnTo>
                    <a:lnTo>
                      <a:pt x="30695" y="2799"/>
                    </a:lnTo>
                    <a:lnTo>
                      <a:pt x="30201" y="3045"/>
                    </a:lnTo>
                    <a:lnTo>
                      <a:pt x="27938" y="4239"/>
                    </a:lnTo>
                    <a:lnTo>
                      <a:pt x="25593" y="5391"/>
                    </a:lnTo>
                    <a:lnTo>
                      <a:pt x="23289" y="6502"/>
                    </a:lnTo>
                    <a:lnTo>
                      <a:pt x="20902" y="7530"/>
                    </a:lnTo>
                    <a:lnTo>
                      <a:pt x="18804" y="8394"/>
                    </a:lnTo>
                    <a:lnTo>
                      <a:pt x="16664" y="9258"/>
                    </a:lnTo>
                    <a:lnTo>
                      <a:pt x="14484" y="10040"/>
                    </a:lnTo>
                    <a:lnTo>
                      <a:pt x="12303" y="10822"/>
                    </a:lnTo>
                    <a:lnTo>
                      <a:pt x="10122" y="11521"/>
                    </a:lnTo>
                    <a:lnTo>
                      <a:pt x="7942" y="12180"/>
                    </a:lnTo>
                    <a:lnTo>
                      <a:pt x="5720" y="12797"/>
                    </a:lnTo>
                    <a:lnTo>
                      <a:pt x="3498" y="13373"/>
                    </a:lnTo>
                    <a:lnTo>
                      <a:pt x="2840" y="13537"/>
                    </a:lnTo>
                    <a:lnTo>
                      <a:pt x="1934" y="13743"/>
                    </a:lnTo>
                    <a:lnTo>
                      <a:pt x="947" y="13866"/>
                    </a:lnTo>
                    <a:lnTo>
                      <a:pt x="453" y="13908"/>
                    </a:lnTo>
                    <a:lnTo>
                      <a:pt x="1" y="13949"/>
                    </a:lnTo>
                    <a:lnTo>
                      <a:pt x="988" y="14607"/>
                    </a:lnTo>
                    <a:lnTo>
                      <a:pt x="2017" y="15224"/>
                    </a:lnTo>
                    <a:lnTo>
                      <a:pt x="3086" y="15759"/>
                    </a:lnTo>
                    <a:lnTo>
                      <a:pt x="4197" y="16253"/>
                    </a:lnTo>
                    <a:lnTo>
                      <a:pt x="4403" y="15924"/>
                    </a:lnTo>
                    <a:lnTo>
                      <a:pt x="4650" y="15636"/>
                    </a:lnTo>
                    <a:lnTo>
                      <a:pt x="4897" y="15389"/>
                    </a:lnTo>
                    <a:lnTo>
                      <a:pt x="5226" y="15183"/>
                    </a:lnTo>
                    <a:lnTo>
                      <a:pt x="5555" y="14977"/>
                    </a:lnTo>
                    <a:lnTo>
                      <a:pt x="5925" y="14854"/>
                    </a:lnTo>
                    <a:lnTo>
                      <a:pt x="6296" y="14689"/>
                    </a:lnTo>
                    <a:lnTo>
                      <a:pt x="6707" y="14566"/>
                    </a:lnTo>
                    <a:lnTo>
                      <a:pt x="7530" y="14401"/>
                    </a:lnTo>
                    <a:lnTo>
                      <a:pt x="8394" y="14237"/>
                    </a:lnTo>
                    <a:lnTo>
                      <a:pt x="9258" y="14072"/>
                    </a:lnTo>
                    <a:lnTo>
                      <a:pt x="10081" y="13949"/>
                    </a:lnTo>
                    <a:lnTo>
                      <a:pt x="11727" y="13578"/>
                    </a:lnTo>
                    <a:lnTo>
                      <a:pt x="13332" y="13167"/>
                    </a:lnTo>
                    <a:lnTo>
                      <a:pt x="16582" y="12303"/>
                    </a:lnTo>
                    <a:lnTo>
                      <a:pt x="19832" y="11398"/>
                    </a:lnTo>
                    <a:lnTo>
                      <a:pt x="23083" y="10534"/>
                    </a:lnTo>
                    <a:lnTo>
                      <a:pt x="24893" y="10081"/>
                    </a:lnTo>
                    <a:lnTo>
                      <a:pt x="26704" y="9711"/>
                    </a:lnTo>
                    <a:lnTo>
                      <a:pt x="27650" y="9546"/>
                    </a:lnTo>
                    <a:lnTo>
                      <a:pt x="28555" y="9423"/>
                    </a:lnTo>
                    <a:lnTo>
                      <a:pt x="29501" y="9341"/>
                    </a:lnTo>
                    <a:lnTo>
                      <a:pt x="30407" y="9299"/>
                    </a:lnTo>
                    <a:lnTo>
                      <a:pt x="31188" y="8271"/>
                    </a:lnTo>
                    <a:lnTo>
                      <a:pt x="31888" y="7201"/>
                    </a:lnTo>
                    <a:lnTo>
                      <a:pt x="32546" y="6049"/>
                    </a:lnTo>
                    <a:lnTo>
                      <a:pt x="33122" y="4897"/>
                    </a:lnTo>
                    <a:lnTo>
                      <a:pt x="33616" y="3704"/>
                    </a:lnTo>
                    <a:lnTo>
                      <a:pt x="34068" y="2511"/>
                    </a:lnTo>
                    <a:lnTo>
                      <a:pt x="34439" y="1235"/>
                    </a:lnTo>
                    <a:lnTo>
                      <a:pt x="34727" y="1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08;p56">
                <a:extLst>
                  <a:ext uri="{FF2B5EF4-FFF2-40B4-BE49-F238E27FC236}">
                    <a16:creationId xmlns:a16="http://schemas.microsoft.com/office/drawing/2014/main" id="{2B016C09-3CB8-4356-8241-DA5C320CA7E4}"/>
                  </a:ext>
                </a:extLst>
              </p:cNvPr>
              <p:cNvSpPr/>
              <p:nvPr/>
            </p:nvSpPr>
            <p:spPr>
              <a:xfrm>
                <a:off x="1783100" y="1286775"/>
                <a:ext cx="1121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486" h="1647" extrusionOk="0">
                    <a:moveTo>
                      <a:pt x="4485" y="1"/>
                    </a:moveTo>
                    <a:lnTo>
                      <a:pt x="3415" y="248"/>
                    </a:lnTo>
                    <a:lnTo>
                      <a:pt x="2346" y="371"/>
                    </a:lnTo>
                    <a:lnTo>
                      <a:pt x="1317" y="453"/>
                    </a:lnTo>
                    <a:lnTo>
                      <a:pt x="288" y="453"/>
                    </a:lnTo>
                    <a:lnTo>
                      <a:pt x="0" y="1646"/>
                    </a:lnTo>
                    <a:lnTo>
                      <a:pt x="206" y="1564"/>
                    </a:lnTo>
                    <a:lnTo>
                      <a:pt x="4485" y="1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09;p56">
                <a:extLst>
                  <a:ext uri="{FF2B5EF4-FFF2-40B4-BE49-F238E27FC236}">
                    <a16:creationId xmlns:a16="http://schemas.microsoft.com/office/drawing/2014/main" id="{DC7C2D7D-1B02-4C08-A69D-805EDDFE5FAB}"/>
                  </a:ext>
                </a:extLst>
              </p:cNvPr>
              <p:cNvSpPr/>
              <p:nvPr/>
            </p:nvSpPr>
            <p:spPr>
              <a:xfrm>
                <a:off x="1816000" y="1247700"/>
                <a:ext cx="1057450" cy="500950"/>
              </a:xfrm>
              <a:custGeom>
                <a:avLst/>
                <a:gdLst/>
                <a:ahLst/>
                <a:cxnLst/>
                <a:rect l="l" t="t" r="r" b="b"/>
                <a:pathLst>
                  <a:path w="42298" h="20038" extrusionOk="0">
                    <a:moveTo>
                      <a:pt x="41598" y="0"/>
                    </a:moveTo>
                    <a:lnTo>
                      <a:pt x="39788" y="988"/>
                    </a:lnTo>
                    <a:lnTo>
                      <a:pt x="37936" y="1893"/>
                    </a:lnTo>
                    <a:lnTo>
                      <a:pt x="36044" y="2716"/>
                    </a:lnTo>
                    <a:lnTo>
                      <a:pt x="34151" y="3497"/>
                    </a:lnTo>
                    <a:lnTo>
                      <a:pt x="32217" y="4238"/>
                    </a:lnTo>
                    <a:lnTo>
                      <a:pt x="30283" y="4938"/>
                    </a:lnTo>
                    <a:lnTo>
                      <a:pt x="28309" y="5596"/>
                    </a:lnTo>
                    <a:lnTo>
                      <a:pt x="26334" y="6254"/>
                    </a:lnTo>
                    <a:lnTo>
                      <a:pt x="22343" y="7489"/>
                    </a:lnTo>
                    <a:lnTo>
                      <a:pt x="18352" y="8764"/>
                    </a:lnTo>
                    <a:lnTo>
                      <a:pt x="16377" y="9422"/>
                    </a:lnTo>
                    <a:lnTo>
                      <a:pt x="14402" y="10122"/>
                    </a:lnTo>
                    <a:lnTo>
                      <a:pt x="12468" y="10821"/>
                    </a:lnTo>
                    <a:lnTo>
                      <a:pt x="10534" y="11603"/>
                    </a:lnTo>
                    <a:lnTo>
                      <a:pt x="9176" y="12179"/>
                    </a:lnTo>
                    <a:lnTo>
                      <a:pt x="7860" y="12796"/>
                    </a:lnTo>
                    <a:lnTo>
                      <a:pt x="5226" y="14072"/>
                    </a:lnTo>
                    <a:lnTo>
                      <a:pt x="2634" y="15429"/>
                    </a:lnTo>
                    <a:lnTo>
                      <a:pt x="1" y="16746"/>
                    </a:lnTo>
                    <a:lnTo>
                      <a:pt x="412" y="17610"/>
                    </a:lnTo>
                    <a:lnTo>
                      <a:pt x="824" y="18433"/>
                    </a:lnTo>
                    <a:lnTo>
                      <a:pt x="1276" y="19256"/>
                    </a:lnTo>
                    <a:lnTo>
                      <a:pt x="1729" y="20038"/>
                    </a:lnTo>
                    <a:lnTo>
                      <a:pt x="2429" y="19667"/>
                    </a:lnTo>
                    <a:lnTo>
                      <a:pt x="3169" y="19297"/>
                    </a:lnTo>
                    <a:lnTo>
                      <a:pt x="4733" y="18639"/>
                    </a:lnTo>
                    <a:lnTo>
                      <a:pt x="6214" y="18063"/>
                    </a:lnTo>
                    <a:lnTo>
                      <a:pt x="7284" y="17610"/>
                    </a:lnTo>
                    <a:lnTo>
                      <a:pt x="11645" y="15594"/>
                    </a:lnTo>
                    <a:lnTo>
                      <a:pt x="16047" y="13619"/>
                    </a:lnTo>
                    <a:lnTo>
                      <a:pt x="24811" y="9751"/>
                    </a:lnTo>
                    <a:lnTo>
                      <a:pt x="42298" y="2140"/>
                    </a:lnTo>
                    <a:lnTo>
                      <a:pt x="42133" y="1687"/>
                    </a:lnTo>
                    <a:lnTo>
                      <a:pt x="41886" y="823"/>
                    </a:lnTo>
                    <a:lnTo>
                      <a:pt x="41598" y="0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10;p56">
                <a:extLst>
                  <a:ext uri="{FF2B5EF4-FFF2-40B4-BE49-F238E27FC236}">
                    <a16:creationId xmlns:a16="http://schemas.microsoft.com/office/drawing/2014/main" id="{F6FD8C16-D54D-4C21-BE8D-88450A5FFB14}"/>
                  </a:ext>
                </a:extLst>
              </p:cNvPr>
              <p:cNvSpPr/>
              <p:nvPr/>
            </p:nvSpPr>
            <p:spPr>
              <a:xfrm>
                <a:off x="1912700" y="1474000"/>
                <a:ext cx="978250" cy="411450"/>
              </a:xfrm>
              <a:custGeom>
                <a:avLst/>
                <a:gdLst/>
                <a:ahLst/>
                <a:cxnLst/>
                <a:rect l="l" t="t" r="r" b="b"/>
                <a:pathLst>
                  <a:path w="39130" h="16458" extrusionOk="0">
                    <a:moveTo>
                      <a:pt x="39129" y="0"/>
                    </a:moveTo>
                    <a:lnTo>
                      <a:pt x="11645" y="10122"/>
                    </a:lnTo>
                    <a:lnTo>
                      <a:pt x="10369" y="10615"/>
                    </a:lnTo>
                    <a:lnTo>
                      <a:pt x="8970" y="11232"/>
                    </a:lnTo>
                    <a:lnTo>
                      <a:pt x="7530" y="11850"/>
                    </a:lnTo>
                    <a:lnTo>
                      <a:pt x="6008" y="12467"/>
                    </a:lnTo>
                    <a:lnTo>
                      <a:pt x="4527" y="13002"/>
                    </a:lnTo>
                    <a:lnTo>
                      <a:pt x="3745" y="13249"/>
                    </a:lnTo>
                    <a:lnTo>
                      <a:pt x="3004" y="13454"/>
                    </a:lnTo>
                    <a:lnTo>
                      <a:pt x="2222" y="13619"/>
                    </a:lnTo>
                    <a:lnTo>
                      <a:pt x="1482" y="13701"/>
                    </a:lnTo>
                    <a:lnTo>
                      <a:pt x="741" y="13783"/>
                    </a:lnTo>
                    <a:lnTo>
                      <a:pt x="1" y="13783"/>
                    </a:lnTo>
                    <a:lnTo>
                      <a:pt x="700" y="14483"/>
                    </a:lnTo>
                    <a:lnTo>
                      <a:pt x="1400" y="15182"/>
                    </a:lnTo>
                    <a:lnTo>
                      <a:pt x="2140" y="15841"/>
                    </a:lnTo>
                    <a:lnTo>
                      <a:pt x="2881" y="16458"/>
                    </a:lnTo>
                    <a:lnTo>
                      <a:pt x="3086" y="16211"/>
                    </a:lnTo>
                    <a:lnTo>
                      <a:pt x="3333" y="15882"/>
                    </a:lnTo>
                    <a:lnTo>
                      <a:pt x="3621" y="15676"/>
                    </a:lnTo>
                    <a:lnTo>
                      <a:pt x="3950" y="15470"/>
                    </a:lnTo>
                    <a:lnTo>
                      <a:pt x="4362" y="15306"/>
                    </a:lnTo>
                    <a:lnTo>
                      <a:pt x="4856" y="15141"/>
                    </a:lnTo>
                    <a:lnTo>
                      <a:pt x="5967" y="14853"/>
                    </a:lnTo>
                    <a:lnTo>
                      <a:pt x="7201" y="14565"/>
                    </a:lnTo>
                    <a:lnTo>
                      <a:pt x="9670" y="14071"/>
                    </a:lnTo>
                    <a:lnTo>
                      <a:pt x="10739" y="13866"/>
                    </a:lnTo>
                    <a:lnTo>
                      <a:pt x="11521" y="13619"/>
                    </a:lnTo>
                    <a:lnTo>
                      <a:pt x="13249" y="12961"/>
                    </a:lnTo>
                    <a:lnTo>
                      <a:pt x="14977" y="12261"/>
                    </a:lnTo>
                    <a:lnTo>
                      <a:pt x="16664" y="11479"/>
                    </a:lnTo>
                    <a:lnTo>
                      <a:pt x="18392" y="10698"/>
                    </a:lnTo>
                    <a:lnTo>
                      <a:pt x="21725" y="9093"/>
                    </a:lnTo>
                    <a:lnTo>
                      <a:pt x="25099" y="7447"/>
                    </a:lnTo>
                    <a:lnTo>
                      <a:pt x="28473" y="5884"/>
                    </a:lnTo>
                    <a:lnTo>
                      <a:pt x="30201" y="5102"/>
                    </a:lnTo>
                    <a:lnTo>
                      <a:pt x="31888" y="4402"/>
                    </a:lnTo>
                    <a:lnTo>
                      <a:pt x="33616" y="3744"/>
                    </a:lnTo>
                    <a:lnTo>
                      <a:pt x="35385" y="3086"/>
                    </a:lnTo>
                    <a:lnTo>
                      <a:pt x="37154" y="2551"/>
                    </a:lnTo>
                    <a:lnTo>
                      <a:pt x="38923" y="2057"/>
                    </a:lnTo>
                    <a:lnTo>
                      <a:pt x="39047" y="1029"/>
                    </a:lnTo>
                    <a:lnTo>
                      <a:pt x="39129" y="0"/>
                    </a:lnTo>
                    <a:close/>
                  </a:path>
                </a:pathLst>
              </a:custGeom>
              <a:solidFill>
                <a:srgbClr val="E69F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11;p56">
                <a:extLst>
                  <a:ext uri="{FF2B5EF4-FFF2-40B4-BE49-F238E27FC236}">
                    <a16:creationId xmlns:a16="http://schemas.microsoft.com/office/drawing/2014/main" id="{40D43FE6-EAC3-41CF-96AA-8BAA4825E7CB}"/>
                  </a:ext>
                </a:extLst>
              </p:cNvPr>
              <p:cNvSpPr/>
              <p:nvPr/>
            </p:nvSpPr>
            <p:spPr>
              <a:xfrm>
                <a:off x="2117400" y="1789775"/>
                <a:ext cx="655250" cy="216025"/>
              </a:xfrm>
              <a:custGeom>
                <a:avLst/>
                <a:gdLst/>
                <a:ahLst/>
                <a:cxnLst/>
                <a:rect l="l" t="t" r="r" b="b"/>
                <a:pathLst>
                  <a:path w="26210" h="8641" extrusionOk="0">
                    <a:moveTo>
                      <a:pt x="26210" y="0"/>
                    </a:moveTo>
                    <a:lnTo>
                      <a:pt x="25304" y="42"/>
                    </a:lnTo>
                    <a:lnTo>
                      <a:pt x="24358" y="124"/>
                    </a:lnTo>
                    <a:lnTo>
                      <a:pt x="23453" y="247"/>
                    </a:lnTo>
                    <a:lnTo>
                      <a:pt x="22507" y="412"/>
                    </a:lnTo>
                    <a:lnTo>
                      <a:pt x="20696" y="782"/>
                    </a:lnTo>
                    <a:lnTo>
                      <a:pt x="18886" y="1235"/>
                    </a:lnTo>
                    <a:lnTo>
                      <a:pt x="15635" y="2099"/>
                    </a:lnTo>
                    <a:lnTo>
                      <a:pt x="12385" y="3004"/>
                    </a:lnTo>
                    <a:lnTo>
                      <a:pt x="9135" y="3868"/>
                    </a:lnTo>
                    <a:lnTo>
                      <a:pt x="7530" y="4279"/>
                    </a:lnTo>
                    <a:lnTo>
                      <a:pt x="5884" y="4650"/>
                    </a:lnTo>
                    <a:lnTo>
                      <a:pt x="5061" y="4773"/>
                    </a:lnTo>
                    <a:lnTo>
                      <a:pt x="4197" y="4938"/>
                    </a:lnTo>
                    <a:lnTo>
                      <a:pt x="3333" y="5102"/>
                    </a:lnTo>
                    <a:lnTo>
                      <a:pt x="2510" y="5267"/>
                    </a:lnTo>
                    <a:lnTo>
                      <a:pt x="2099" y="5390"/>
                    </a:lnTo>
                    <a:lnTo>
                      <a:pt x="1728" y="5555"/>
                    </a:lnTo>
                    <a:lnTo>
                      <a:pt x="1358" y="5678"/>
                    </a:lnTo>
                    <a:lnTo>
                      <a:pt x="1029" y="5884"/>
                    </a:lnTo>
                    <a:lnTo>
                      <a:pt x="700" y="6090"/>
                    </a:lnTo>
                    <a:lnTo>
                      <a:pt x="453" y="6337"/>
                    </a:lnTo>
                    <a:lnTo>
                      <a:pt x="206" y="6625"/>
                    </a:lnTo>
                    <a:lnTo>
                      <a:pt x="0" y="6954"/>
                    </a:lnTo>
                    <a:lnTo>
                      <a:pt x="864" y="7283"/>
                    </a:lnTo>
                    <a:lnTo>
                      <a:pt x="1728" y="7571"/>
                    </a:lnTo>
                    <a:lnTo>
                      <a:pt x="2634" y="7818"/>
                    </a:lnTo>
                    <a:lnTo>
                      <a:pt x="3498" y="8065"/>
                    </a:lnTo>
                    <a:lnTo>
                      <a:pt x="4403" y="8270"/>
                    </a:lnTo>
                    <a:lnTo>
                      <a:pt x="5349" y="8394"/>
                    </a:lnTo>
                    <a:lnTo>
                      <a:pt x="6254" y="8517"/>
                    </a:lnTo>
                    <a:lnTo>
                      <a:pt x="7201" y="8600"/>
                    </a:lnTo>
                    <a:lnTo>
                      <a:pt x="8106" y="8641"/>
                    </a:lnTo>
                    <a:lnTo>
                      <a:pt x="9052" y="8641"/>
                    </a:lnTo>
                    <a:lnTo>
                      <a:pt x="9999" y="8600"/>
                    </a:lnTo>
                    <a:lnTo>
                      <a:pt x="10986" y="8517"/>
                    </a:lnTo>
                    <a:lnTo>
                      <a:pt x="11932" y="8394"/>
                    </a:lnTo>
                    <a:lnTo>
                      <a:pt x="12879" y="8229"/>
                    </a:lnTo>
                    <a:lnTo>
                      <a:pt x="13825" y="8024"/>
                    </a:lnTo>
                    <a:lnTo>
                      <a:pt x="14771" y="7736"/>
                    </a:lnTo>
                    <a:lnTo>
                      <a:pt x="15635" y="7489"/>
                    </a:lnTo>
                    <a:lnTo>
                      <a:pt x="16499" y="7160"/>
                    </a:lnTo>
                    <a:lnTo>
                      <a:pt x="17363" y="6830"/>
                    </a:lnTo>
                    <a:lnTo>
                      <a:pt x="18145" y="6460"/>
                    </a:lnTo>
                    <a:lnTo>
                      <a:pt x="18968" y="6090"/>
                    </a:lnTo>
                    <a:lnTo>
                      <a:pt x="19750" y="5637"/>
                    </a:lnTo>
                    <a:lnTo>
                      <a:pt x="20490" y="5185"/>
                    </a:lnTo>
                    <a:lnTo>
                      <a:pt x="21231" y="4732"/>
                    </a:lnTo>
                    <a:lnTo>
                      <a:pt x="21931" y="4197"/>
                    </a:lnTo>
                    <a:lnTo>
                      <a:pt x="22589" y="3703"/>
                    </a:lnTo>
                    <a:lnTo>
                      <a:pt x="23288" y="3127"/>
                    </a:lnTo>
                    <a:lnTo>
                      <a:pt x="23905" y="2551"/>
                    </a:lnTo>
                    <a:lnTo>
                      <a:pt x="24523" y="1934"/>
                    </a:lnTo>
                    <a:lnTo>
                      <a:pt x="25099" y="1317"/>
                    </a:lnTo>
                    <a:lnTo>
                      <a:pt x="25675" y="700"/>
                    </a:lnTo>
                    <a:lnTo>
                      <a:pt x="26210" y="0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12;p56">
                <a:extLst>
                  <a:ext uri="{FF2B5EF4-FFF2-40B4-BE49-F238E27FC236}">
                    <a16:creationId xmlns:a16="http://schemas.microsoft.com/office/drawing/2014/main" id="{E7E12491-AD80-4391-BE86-7A6E020C260F}"/>
                  </a:ext>
                </a:extLst>
              </p:cNvPr>
              <p:cNvSpPr/>
              <p:nvPr/>
            </p:nvSpPr>
            <p:spPr>
              <a:xfrm>
                <a:off x="1859225" y="1301175"/>
                <a:ext cx="1032750" cy="517425"/>
              </a:xfrm>
              <a:custGeom>
                <a:avLst/>
                <a:gdLst/>
                <a:ahLst/>
                <a:cxnLst/>
                <a:rect l="l" t="t" r="r" b="b"/>
                <a:pathLst>
                  <a:path w="41310" h="20697" extrusionOk="0">
                    <a:moveTo>
                      <a:pt x="40569" y="1"/>
                    </a:moveTo>
                    <a:lnTo>
                      <a:pt x="23082" y="7612"/>
                    </a:lnTo>
                    <a:lnTo>
                      <a:pt x="14318" y="11480"/>
                    </a:lnTo>
                    <a:lnTo>
                      <a:pt x="9916" y="13455"/>
                    </a:lnTo>
                    <a:lnTo>
                      <a:pt x="5555" y="15471"/>
                    </a:lnTo>
                    <a:lnTo>
                      <a:pt x="4485" y="15924"/>
                    </a:lnTo>
                    <a:lnTo>
                      <a:pt x="3004" y="16500"/>
                    </a:lnTo>
                    <a:lnTo>
                      <a:pt x="1440" y="17158"/>
                    </a:lnTo>
                    <a:lnTo>
                      <a:pt x="700" y="17528"/>
                    </a:lnTo>
                    <a:lnTo>
                      <a:pt x="0" y="17899"/>
                    </a:lnTo>
                    <a:lnTo>
                      <a:pt x="494" y="18639"/>
                    </a:lnTo>
                    <a:lnTo>
                      <a:pt x="1029" y="19339"/>
                    </a:lnTo>
                    <a:lnTo>
                      <a:pt x="1564" y="19997"/>
                    </a:lnTo>
                    <a:lnTo>
                      <a:pt x="2140" y="20696"/>
                    </a:lnTo>
                    <a:lnTo>
                      <a:pt x="2880" y="20696"/>
                    </a:lnTo>
                    <a:lnTo>
                      <a:pt x="3621" y="20614"/>
                    </a:lnTo>
                    <a:lnTo>
                      <a:pt x="4361" y="20532"/>
                    </a:lnTo>
                    <a:lnTo>
                      <a:pt x="5143" y="20367"/>
                    </a:lnTo>
                    <a:lnTo>
                      <a:pt x="5884" y="20162"/>
                    </a:lnTo>
                    <a:lnTo>
                      <a:pt x="6666" y="19915"/>
                    </a:lnTo>
                    <a:lnTo>
                      <a:pt x="8147" y="19380"/>
                    </a:lnTo>
                    <a:lnTo>
                      <a:pt x="9669" y="18763"/>
                    </a:lnTo>
                    <a:lnTo>
                      <a:pt x="11109" y="18145"/>
                    </a:lnTo>
                    <a:lnTo>
                      <a:pt x="12508" y="17528"/>
                    </a:lnTo>
                    <a:lnTo>
                      <a:pt x="13784" y="17035"/>
                    </a:lnTo>
                    <a:lnTo>
                      <a:pt x="41268" y="6913"/>
                    </a:lnTo>
                    <a:lnTo>
                      <a:pt x="41309" y="6049"/>
                    </a:lnTo>
                    <a:lnTo>
                      <a:pt x="41309" y="5226"/>
                    </a:lnTo>
                    <a:lnTo>
                      <a:pt x="41268" y="4362"/>
                    </a:lnTo>
                    <a:lnTo>
                      <a:pt x="41186" y="3498"/>
                    </a:lnTo>
                    <a:lnTo>
                      <a:pt x="41062" y="2593"/>
                    </a:lnTo>
                    <a:lnTo>
                      <a:pt x="40939" y="1729"/>
                    </a:lnTo>
                    <a:lnTo>
                      <a:pt x="40774" y="865"/>
                    </a:lnTo>
                    <a:lnTo>
                      <a:pt x="40569" y="1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13;p56">
                <a:extLst>
                  <a:ext uri="{FF2B5EF4-FFF2-40B4-BE49-F238E27FC236}">
                    <a16:creationId xmlns:a16="http://schemas.microsoft.com/office/drawing/2014/main" id="{D77526A7-530B-457A-AE52-DCC9925D3E70}"/>
                  </a:ext>
                </a:extLst>
              </p:cNvPr>
              <p:cNvSpPr/>
              <p:nvPr/>
            </p:nvSpPr>
            <p:spPr>
              <a:xfrm>
                <a:off x="1770750" y="965850"/>
                <a:ext cx="1006025" cy="547250"/>
              </a:xfrm>
              <a:custGeom>
                <a:avLst/>
                <a:gdLst/>
                <a:ahLst/>
                <a:cxnLst/>
                <a:rect l="l" t="t" r="r" b="b"/>
                <a:pathLst>
                  <a:path w="40241" h="21890" extrusionOk="0">
                    <a:moveTo>
                      <a:pt x="34027" y="1"/>
                    </a:moveTo>
                    <a:lnTo>
                      <a:pt x="30365" y="1852"/>
                    </a:lnTo>
                    <a:lnTo>
                      <a:pt x="26621" y="3662"/>
                    </a:lnTo>
                    <a:lnTo>
                      <a:pt x="25551" y="4280"/>
                    </a:lnTo>
                    <a:lnTo>
                      <a:pt x="24482" y="4856"/>
                    </a:lnTo>
                    <a:lnTo>
                      <a:pt x="23330" y="5391"/>
                    </a:lnTo>
                    <a:lnTo>
                      <a:pt x="22219" y="5925"/>
                    </a:lnTo>
                    <a:lnTo>
                      <a:pt x="19915" y="6872"/>
                    </a:lnTo>
                    <a:lnTo>
                      <a:pt x="17611" y="7777"/>
                    </a:lnTo>
                    <a:lnTo>
                      <a:pt x="16294" y="8353"/>
                    </a:lnTo>
                    <a:lnTo>
                      <a:pt x="14854" y="8970"/>
                    </a:lnTo>
                    <a:lnTo>
                      <a:pt x="11727" y="10410"/>
                    </a:lnTo>
                    <a:lnTo>
                      <a:pt x="10040" y="11110"/>
                    </a:lnTo>
                    <a:lnTo>
                      <a:pt x="8353" y="11768"/>
                    </a:lnTo>
                    <a:lnTo>
                      <a:pt x="6666" y="12385"/>
                    </a:lnTo>
                    <a:lnTo>
                      <a:pt x="5843" y="12632"/>
                    </a:lnTo>
                    <a:lnTo>
                      <a:pt x="4979" y="12838"/>
                    </a:lnTo>
                    <a:lnTo>
                      <a:pt x="700" y="14401"/>
                    </a:lnTo>
                    <a:lnTo>
                      <a:pt x="494" y="14483"/>
                    </a:lnTo>
                    <a:lnTo>
                      <a:pt x="330" y="15389"/>
                    </a:lnTo>
                    <a:lnTo>
                      <a:pt x="165" y="16294"/>
                    </a:lnTo>
                    <a:lnTo>
                      <a:pt x="83" y="17199"/>
                    </a:lnTo>
                    <a:lnTo>
                      <a:pt x="1" y="18145"/>
                    </a:lnTo>
                    <a:lnTo>
                      <a:pt x="1" y="19051"/>
                    </a:lnTo>
                    <a:lnTo>
                      <a:pt x="1" y="19997"/>
                    </a:lnTo>
                    <a:lnTo>
                      <a:pt x="83" y="20943"/>
                    </a:lnTo>
                    <a:lnTo>
                      <a:pt x="165" y="21890"/>
                    </a:lnTo>
                    <a:lnTo>
                      <a:pt x="4897" y="19627"/>
                    </a:lnTo>
                    <a:lnTo>
                      <a:pt x="9670" y="17487"/>
                    </a:lnTo>
                    <a:lnTo>
                      <a:pt x="14484" y="15389"/>
                    </a:lnTo>
                    <a:lnTo>
                      <a:pt x="19297" y="13373"/>
                    </a:lnTo>
                    <a:lnTo>
                      <a:pt x="24153" y="11439"/>
                    </a:lnTo>
                    <a:lnTo>
                      <a:pt x="29049" y="9546"/>
                    </a:lnTo>
                    <a:lnTo>
                      <a:pt x="33986" y="7736"/>
                    </a:lnTo>
                    <a:lnTo>
                      <a:pt x="38924" y="5967"/>
                    </a:lnTo>
                    <a:lnTo>
                      <a:pt x="40240" y="5555"/>
                    </a:lnTo>
                    <a:lnTo>
                      <a:pt x="39582" y="4732"/>
                    </a:lnTo>
                    <a:lnTo>
                      <a:pt x="38882" y="3950"/>
                    </a:lnTo>
                    <a:lnTo>
                      <a:pt x="38142" y="3169"/>
                    </a:lnTo>
                    <a:lnTo>
                      <a:pt x="37360" y="2469"/>
                    </a:lnTo>
                    <a:lnTo>
                      <a:pt x="36578" y="1770"/>
                    </a:lnTo>
                    <a:lnTo>
                      <a:pt x="35755" y="1153"/>
                    </a:lnTo>
                    <a:lnTo>
                      <a:pt x="34891" y="535"/>
                    </a:lnTo>
                    <a:lnTo>
                      <a:pt x="34027" y="1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614;p56">
                <a:extLst>
                  <a:ext uri="{FF2B5EF4-FFF2-40B4-BE49-F238E27FC236}">
                    <a16:creationId xmlns:a16="http://schemas.microsoft.com/office/drawing/2014/main" id="{765D70C0-B410-4959-B776-377FF7FAC4DC}"/>
                  </a:ext>
                </a:extLst>
              </p:cNvPr>
              <p:cNvSpPr/>
              <p:nvPr/>
            </p:nvSpPr>
            <p:spPr>
              <a:xfrm>
                <a:off x="1846875" y="884600"/>
                <a:ext cx="622325" cy="277750"/>
              </a:xfrm>
              <a:custGeom>
                <a:avLst/>
                <a:gdLst/>
                <a:ahLst/>
                <a:cxnLst/>
                <a:rect l="l" t="t" r="r" b="b"/>
                <a:pathLst>
                  <a:path w="24893" h="11110" extrusionOk="0">
                    <a:moveTo>
                      <a:pt x="18392" y="0"/>
                    </a:moveTo>
                    <a:lnTo>
                      <a:pt x="17651" y="82"/>
                    </a:lnTo>
                    <a:lnTo>
                      <a:pt x="16870" y="124"/>
                    </a:lnTo>
                    <a:lnTo>
                      <a:pt x="16129" y="247"/>
                    </a:lnTo>
                    <a:lnTo>
                      <a:pt x="15388" y="370"/>
                    </a:lnTo>
                    <a:lnTo>
                      <a:pt x="14648" y="494"/>
                    </a:lnTo>
                    <a:lnTo>
                      <a:pt x="13907" y="658"/>
                    </a:lnTo>
                    <a:lnTo>
                      <a:pt x="13167" y="864"/>
                    </a:lnTo>
                    <a:lnTo>
                      <a:pt x="12097" y="1234"/>
                    </a:lnTo>
                    <a:lnTo>
                      <a:pt x="11027" y="1605"/>
                    </a:lnTo>
                    <a:lnTo>
                      <a:pt x="10040" y="2016"/>
                    </a:lnTo>
                    <a:lnTo>
                      <a:pt x="9052" y="2510"/>
                    </a:lnTo>
                    <a:lnTo>
                      <a:pt x="8106" y="3004"/>
                    </a:lnTo>
                    <a:lnTo>
                      <a:pt x="7201" y="3580"/>
                    </a:lnTo>
                    <a:lnTo>
                      <a:pt x="6337" y="4197"/>
                    </a:lnTo>
                    <a:lnTo>
                      <a:pt x="5473" y="4814"/>
                    </a:lnTo>
                    <a:lnTo>
                      <a:pt x="4650" y="5472"/>
                    </a:lnTo>
                    <a:lnTo>
                      <a:pt x="3868" y="6213"/>
                    </a:lnTo>
                    <a:lnTo>
                      <a:pt x="3127" y="6954"/>
                    </a:lnTo>
                    <a:lnTo>
                      <a:pt x="2428" y="7735"/>
                    </a:lnTo>
                    <a:lnTo>
                      <a:pt x="1770" y="8517"/>
                    </a:lnTo>
                    <a:lnTo>
                      <a:pt x="1152" y="9340"/>
                    </a:lnTo>
                    <a:lnTo>
                      <a:pt x="576" y="10204"/>
                    </a:lnTo>
                    <a:lnTo>
                      <a:pt x="0" y="11109"/>
                    </a:lnTo>
                    <a:lnTo>
                      <a:pt x="0" y="11109"/>
                    </a:lnTo>
                    <a:lnTo>
                      <a:pt x="1893" y="10410"/>
                    </a:lnTo>
                    <a:lnTo>
                      <a:pt x="3580" y="9793"/>
                    </a:lnTo>
                    <a:lnTo>
                      <a:pt x="5761" y="9052"/>
                    </a:lnTo>
                    <a:lnTo>
                      <a:pt x="9052" y="7818"/>
                    </a:lnTo>
                    <a:lnTo>
                      <a:pt x="10369" y="6995"/>
                    </a:lnTo>
                    <a:lnTo>
                      <a:pt x="11727" y="6213"/>
                    </a:lnTo>
                    <a:lnTo>
                      <a:pt x="13043" y="5514"/>
                    </a:lnTo>
                    <a:lnTo>
                      <a:pt x="13743" y="5184"/>
                    </a:lnTo>
                    <a:lnTo>
                      <a:pt x="14442" y="4896"/>
                    </a:lnTo>
                    <a:lnTo>
                      <a:pt x="15718" y="4361"/>
                    </a:lnTo>
                    <a:lnTo>
                      <a:pt x="17034" y="3909"/>
                    </a:lnTo>
                    <a:lnTo>
                      <a:pt x="19626" y="3004"/>
                    </a:lnTo>
                    <a:lnTo>
                      <a:pt x="20984" y="2469"/>
                    </a:lnTo>
                    <a:lnTo>
                      <a:pt x="22301" y="1893"/>
                    </a:lnTo>
                    <a:lnTo>
                      <a:pt x="23617" y="1317"/>
                    </a:lnTo>
                    <a:lnTo>
                      <a:pt x="24893" y="700"/>
                    </a:lnTo>
                    <a:lnTo>
                      <a:pt x="23494" y="370"/>
                    </a:lnTo>
                    <a:lnTo>
                      <a:pt x="22054" y="165"/>
                    </a:lnTo>
                    <a:lnTo>
                      <a:pt x="20614" y="41"/>
                    </a:lnTo>
                    <a:lnTo>
                      <a:pt x="19133" y="0"/>
                    </a:lnTo>
                    <a:close/>
                  </a:path>
                </a:pathLst>
              </a:custGeom>
              <a:solidFill>
                <a:srgbClr val="D879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615;p56">
                <a:extLst>
                  <a:ext uri="{FF2B5EF4-FFF2-40B4-BE49-F238E27FC236}">
                    <a16:creationId xmlns:a16="http://schemas.microsoft.com/office/drawing/2014/main" id="{C3656C9B-3335-4000-9444-CA1EB67E052C}"/>
                  </a:ext>
                </a:extLst>
              </p:cNvPr>
              <p:cNvSpPr/>
              <p:nvPr/>
            </p:nvSpPr>
            <p:spPr>
              <a:xfrm>
                <a:off x="1984700" y="1525425"/>
                <a:ext cx="901100" cy="380600"/>
              </a:xfrm>
              <a:custGeom>
                <a:avLst/>
                <a:gdLst/>
                <a:ahLst/>
                <a:cxnLst/>
                <a:rect l="l" t="t" r="r" b="b"/>
                <a:pathLst>
                  <a:path w="36044" h="15224" extrusionOk="0">
                    <a:moveTo>
                      <a:pt x="36043" y="0"/>
                    </a:moveTo>
                    <a:lnTo>
                      <a:pt x="34274" y="494"/>
                    </a:lnTo>
                    <a:lnTo>
                      <a:pt x="32505" y="1029"/>
                    </a:lnTo>
                    <a:lnTo>
                      <a:pt x="30736" y="1687"/>
                    </a:lnTo>
                    <a:lnTo>
                      <a:pt x="29008" y="2345"/>
                    </a:lnTo>
                    <a:lnTo>
                      <a:pt x="27321" y="3045"/>
                    </a:lnTo>
                    <a:lnTo>
                      <a:pt x="25593" y="3827"/>
                    </a:lnTo>
                    <a:lnTo>
                      <a:pt x="22219" y="5390"/>
                    </a:lnTo>
                    <a:lnTo>
                      <a:pt x="18845" y="7036"/>
                    </a:lnTo>
                    <a:lnTo>
                      <a:pt x="15512" y="8641"/>
                    </a:lnTo>
                    <a:lnTo>
                      <a:pt x="13784" y="9422"/>
                    </a:lnTo>
                    <a:lnTo>
                      <a:pt x="12097" y="10204"/>
                    </a:lnTo>
                    <a:lnTo>
                      <a:pt x="10369" y="10904"/>
                    </a:lnTo>
                    <a:lnTo>
                      <a:pt x="8641" y="11562"/>
                    </a:lnTo>
                    <a:lnTo>
                      <a:pt x="7859" y="11809"/>
                    </a:lnTo>
                    <a:lnTo>
                      <a:pt x="6790" y="12014"/>
                    </a:lnTo>
                    <a:lnTo>
                      <a:pt x="4321" y="12508"/>
                    </a:lnTo>
                    <a:lnTo>
                      <a:pt x="3087" y="12796"/>
                    </a:lnTo>
                    <a:lnTo>
                      <a:pt x="1976" y="13084"/>
                    </a:lnTo>
                    <a:lnTo>
                      <a:pt x="1482" y="13249"/>
                    </a:lnTo>
                    <a:lnTo>
                      <a:pt x="1070" y="13413"/>
                    </a:lnTo>
                    <a:lnTo>
                      <a:pt x="741" y="13619"/>
                    </a:lnTo>
                    <a:lnTo>
                      <a:pt x="453" y="13825"/>
                    </a:lnTo>
                    <a:lnTo>
                      <a:pt x="206" y="14154"/>
                    </a:lnTo>
                    <a:lnTo>
                      <a:pt x="1" y="14401"/>
                    </a:lnTo>
                    <a:lnTo>
                      <a:pt x="1112" y="15224"/>
                    </a:lnTo>
                    <a:lnTo>
                      <a:pt x="1564" y="15183"/>
                    </a:lnTo>
                    <a:lnTo>
                      <a:pt x="2058" y="15141"/>
                    </a:lnTo>
                    <a:lnTo>
                      <a:pt x="3045" y="15018"/>
                    </a:lnTo>
                    <a:lnTo>
                      <a:pt x="3951" y="14812"/>
                    </a:lnTo>
                    <a:lnTo>
                      <a:pt x="4609" y="14648"/>
                    </a:lnTo>
                    <a:lnTo>
                      <a:pt x="6831" y="14072"/>
                    </a:lnTo>
                    <a:lnTo>
                      <a:pt x="9053" y="13455"/>
                    </a:lnTo>
                    <a:lnTo>
                      <a:pt x="11233" y="12796"/>
                    </a:lnTo>
                    <a:lnTo>
                      <a:pt x="13414" y="12097"/>
                    </a:lnTo>
                    <a:lnTo>
                      <a:pt x="15595" y="11315"/>
                    </a:lnTo>
                    <a:lnTo>
                      <a:pt x="17775" y="10533"/>
                    </a:lnTo>
                    <a:lnTo>
                      <a:pt x="19915" y="9669"/>
                    </a:lnTo>
                    <a:lnTo>
                      <a:pt x="22013" y="8805"/>
                    </a:lnTo>
                    <a:lnTo>
                      <a:pt x="24400" y="7777"/>
                    </a:lnTo>
                    <a:lnTo>
                      <a:pt x="26704" y="6666"/>
                    </a:lnTo>
                    <a:lnTo>
                      <a:pt x="29049" y="5514"/>
                    </a:lnTo>
                    <a:lnTo>
                      <a:pt x="31312" y="4320"/>
                    </a:lnTo>
                    <a:lnTo>
                      <a:pt x="31806" y="4074"/>
                    </a:lnTo>
                    <a:lnTo>
                      <a:pt x="32299" y="3744"/>
                    </a:lnTo>
                    <a:lnTo>
                      <a:pt x="33410" y="2963"/>
                    </a:lnTo>
                    <a:lnTo>
                      <a:pt x="34603" y="2140"/>
                    </a:lnTo>
                    <a:lnTo>
                      <a:pt x="35838" y="1276"/>
                    </a:lnTo>
                    <a:lnTo>
                      <a:pt x="36043" y="0"/>
                    </a:lnTo>
                    <a:close/>
                  </a:path>
                </a:pathLst>
              </a:custGeom>
              <a:solidFill>
                <a:srgbClr val="FFAD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616;p56">
                <a:extLst>
                  <a:ext uri="{FF2B5EF4-FFF2-40B4-BE49-F238E27FC236}">
                    <a16:creationId xmlns:a16="http://schemas.microsoft.com/office/drawing/2014/main" id="{038D15C3-510B-42C9-BDFA-F205934653F8}"/>
                  </a:ext>
                </a:extLst>
              </p:cNvPr>
              <p:cNvSpPr/>
              <p:nvPr/>
            </p:nvSpPr>
            <p:spPr>
              <a:xfrm>
                <a:off x="1774875" y="1104725"/>
                <a:ext cx="1081100" cy="561650"/>
              </a:xfrm>
              <a:custGeom>
                <a:avLst/>
                <a:gdLst/>
                <a:ahLst/>
                <a:cxnLst/>
                <a:rect l="l" t="t" r="r" b="b"/>
                <a:pathLst>
                  <a:path w="43244" h="22466" extrusionOk="0">
                    <a:moveTo>
                      <a:pt x="40075" y="0"/>
                    </a:moveTo>
                    <a:lnTo>
                      <a:pt x="38759" y="412"/>
                    </a:lnTo>
                    <a:lnTo>
                      <a:pt x="33821" y="2181"/>
                    </a:lnTo>
                    <a:lnTo>
                      <a:pt x="28884" y="3991"/>
                    </a:lnTo>
                    <a:lnTo>
                      <a:pt x="23988" y="5884"/>
                    </a:lnTo>
                    <a:lnTo>
                      <a:pt x="19132" y="7818"/>
                    </a:lnTo>
                    <a:lnTo>
                      <a:pt x="14319" y="9834"/>
                    </a:lnTo>
                    <a:lnTo>
                      <a:pt x="9505" y="11932"/>
                    </a:lnTo>
                    <a:lnTo>
                      <a:pt x="4732" y="14072"/>
                    </a:lnTo>
                    <a:lnTo>
                      <a:pt x="0" y="16335"/>
                    </a:lnTo>
                    <a:lnTo>
                      <a:pt x="165" y="17404"/>
                    </a:lnTo>
                    <a:lnTo>
                      <a:pt x="412" y="18639"/>
                    </a:lnTo>
                    <a:lnTo>
                      <a:pt x="700" y="19832"/>
                    </a:lnTo>
                    <a:lnTo>
                      <a:pt x="1152" y="21190"/>
                    </a:lnTo>
                    <a:lnTo>
                      <a:pt x="1646" y="22465"/>
                    </a:lnTo>
                    <a:lnTo>
                      <a:pt x="4279" y="21148"/>
                    </a:lnTo>
                    <a:lnTo>
                      <a:pt x="6871" y="19791"/>
                    </a:lnTo>
                    <a:lnTo>
                      <a:pt x="9505" y="18515"/>
                    </a:lnTo>
                    <a:lnTo>
                      <a:pt x="10821" y="17898"/>
                    </a:lnTo>
                    <a:lnTo>
                      <a:pt x="12179" y="17322"/>
                    </a:lnTo>
                    <a:lnTo>
                      <a:pt x="14113" y="16540"/>
                    </a:lnTo>
                    <a:lnTo>
                      <a:pt x="16047" y="15841"/>
                    </a:lnTo>
                    <a:lnTo>
                      <a:pt x="18022" y="15141"/>
                    </a:lnTo>
                    <a:lnTo>
                      <a:pt x="19997" y="14483"/>
                    </a:lnTo>
                    <a:lnTo>
                      <a:pt x="23988" y="13208"/>
                    </a:lnTo>
                    <a:lnTo>
                      <a:pt x="27979" y="11973"/>
                    </a:lnTo>
                    <a:lnTo>
                      <a:pt x="29954" y="11315"/>
                    </a:lnTo>
                    <a:lnTo>
                      <a:pt x="31928" y="10657"/>
                    </a:lnTo>
                    <a:lnTo>
                      <a:pt x="33862" y="9957"/>
                    </a:lnTo>
                    <a:lnTo>
                      <a:pt x="35796" y="9216"/>
                    </a:lnTo>
                    <a:lnTo>
                      <a:pt x="37689" y="8435"/>
                    </a:lnTo>
                    <a:lnTo>
                      <a:pt x="39581" y="7612"/>
                    </a:lnTo>
                    <a:lnTo>
                      <a:pt x="41433" y="6707"/>
                    </a:lnTo>
                    <a:lnTo>
                      <a:pt x="43243" y="5719"/>
                    </a:lnTo>
                    <a:lnTo>
                      <a:pt x="42914" y="4937"/>
                    </a:lnTo>
                    <a:lnTo>
                      <a:pt x="42585" y="4115"/>
                    </a:lnTo>
                    <a:lnTo>
                      <a:pt x="42215" y="3374"/>
                    </a:lnTo>
                    <a:lnTo>
                      <a:pt x="41803" y="2633"/>
                    </a:lnTo>
                    <a:lnTo>
                      <a:pt x="41392" y="1934"/>
                    </a:lnTo>
                    <a:lnTo>
                      <a:pt x="40980" y="1276"/>
                    </a:lnTo>
                    <a:lnTo>
                      <a:pt x="40528" y="617"/>
                    </a:lnTo>
                    <a:lnTo>
                      <a:pt x="40075" y="0"/>
                    </a:lnTo>
                    <a:close/>
                  </a:path>
                </a:pathLst>
              </a:custGeom>
              <a:solidFill>
                <a:srgbClr val="FFAD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617;p56">
                <a:extLst>
                  <a:ext uri="{FF2B5EF4-FFF2-40B4-BE49-F238E27FC236}">
                    <a16:creationId xmlns:a16="http://schemas.microsoft.com/office/drawing/2014/main" id="{0FF5BDB2-2FEA-453F-AFCD-F297EB8CF138}"/>
                  </a:ext>
                </a:extLst>
              </p:cNvPr>
              <p:cNvSpPr/>
              <p:nvPr/>
            </p:nvSpPr>
            <p:spPr>
              <a:xfrm>
                <a:off x="1790300" y="916475"/>
                <a:ext cx="790000" cy="381650"/>
              </a:xfrm>
              <a:custGeom>
                <a:avLst/>
                <a:gdLst/>
                <a:ahLst/>
                <a:cxnLst/>
                <a:rect l="l" t="t" r="r" b="b"/>
                <a:pathLst>
                  <a:path w="31600" h="15266" extrusionOk="0">
                    <a:moveTo>
                      <a:pt x="29131" y="1"/>
                    </a:moveTo>
                    <a:lnTo>
                      <a:pt x="28473" y="165"/>
                    </a:lnTo>
                    <a:lnTo>
                      <a:pt x="27855" y="371"/>
                    </a:lnTo>
                    <a:lnTo>
                      <a:pt x="26621" y="824"/>
                    </a:lnTo>
                    <a:lnTo>
                      <a:pt x="11315" y="6543"/>
                    </a:lnTo>
                    <a:lnTo>
                      <a:pt x="8024" y="7777"/>
                    </a:lnTo>
                    <a:lnTo>
                      <a:pt x="5843" y="8518"/>
                    </a:lnTo>
                    <a:lnTo>
                      <a:pt x="4156" y="9135"/>
                    </a:lnTo>
                    <a:lnTo>
                      <a:pt x="2263" y="9834"/>
                    </a:lnTo>
                    <a:lnTo>
                      <a:pt x="1646" y="10986"/>
                    </a:lnTo>
                    <a:lnTo>
                      <a:pt x="1070" y="12179"/>
                    </a:lnTo>
                    <a:lnTo>
                      <a:pt x="782" y="12920"/>
                    </a:lnTo>
                    <a:lnTo>
                      <a:pt x="494" y="13702"/>
                    </a:lnTo>
                    <a:lnTo>
                      <a:pt x="247" y="14484"/>
                    </a:lnTo>
                    <a:lnTo>
                      <a:pt x="0" y="15265"/>
                    </a:lnTo>
                    <a:lnTo>
                      <a:pt x="1029" y="15265"/>
                    </a:lnTo>
                    <a:lnTo>
                      <a:pt x="2058" y="15183"/>
                    </a:lnTo>
                    <a:lnTo>
                      <a:pt x="3127" y="15060"/>
                    </a:lnTo>
                    <a:lnTo>
                      <a:pt x="4197" y="14813"/>
                    </a:lnTo>
                    <a:lnTo>
                      <a:pt x="5061" y="14607"/>
                    </a:lnTo>
                    <a:lnTo>
                      <a:pt x="5884" y="14360"/>
                    </a:lnTo>
                    <a:lnTo>
                      <a:pt x="7571" y="13743"/>
                    </a:lnTo>
                    <a:lnTo>
                      <a:pt x="9258" y="13085"/>
                    </a:lnTo>
                    <a:lnTo>
                      <a:pt x="10945" y="12385"/>
                    </a:lnTo>
                    <a:lnTo>
                      <a:pt x="14072" y="10945"/>
                    </a:lnTo>
                    <a:lnTo>
                      <a:pt x="15512" y="10328"/>
                    </a:lnTo>
                    <a:lnTo>
                      <a:pt x="16829" y="9752"/>
                    </a:lnTo>
                    <a:lnTo>
                      <a:pt x="19133" y="8847"/>
                    </a:lnTo>
                    <a:lnTo>
                      <a:pt x="21437" y="7900"/>
                    </a:lnTo>
                    <a:lnTo>
                      <a:pt x="22548" y="7366"/>
                    </a:lnTo>
                    <a:lnTo>
                      <a:pt x="23700" y="6831"/>
                    </a:lnTo>
                    <a:lnTo>
                      <a:pt x="24769" y="6255"/>
                    </a:lnTo>
                    <a:lnTo>
                      <a:pt x="25839" y="5637"/>
                    </a:lnTo>
                    <a:lnTo>
                      <a:pt x="26662" y="5144"/>
                    </a:lnTo>
                    <a:lnTo>
                      <a:pt x="27403" y="4650"/>
                    </a:lnTo>
                    <a:lnTo>
                      <a:pt x="28184" y="4115"/>
                    </a:lnTo>
                    <a:lnTo>
                      <a:pt x="28925" y="3539"/>
                    </a:lnTo>
                    <a:lnTo>
                      <a:pt x="29625" y="2963"/>
                    </a:lnTo>
                    <a:lnTo>
                      <a:pt x="30324" y="2346"/>
                    </a:lnTo>
                    <a:lnTo>
                      <a:pt x="30982" y="1729"/>
                    </a:lnTo>
                    <a:lnTo>
                      <a:pt x="31600" y="1070"/>
                    </a:lnTo>
                    <a:lnTo>
                      <a:pt x="30365" y="494"/>
                    </a:lnTo>
                    <a:lnTo>
                      <a:pt x="29131" y="1"/>
                    </a:lnTo>
                    <a:close/>
                  </a:path>
                </a:pathLst>
              </a:custGeom>
              <a:solidFill>
                <a:srgbClr val="FFAD7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" name="Группа 85">
              <a:extLst>
                <a:ext uri="{FF2B5EF4-FFF2-40B4-BE49-F238E27FC236}">
                  <a16:creationId xmlns:a16="http://schemas.microsoft.com/office/drawing/2014/main" id="{9A241052-CA23-45B8-BF01-80D3E497DA85}"/>
                </a:ext>
              </a:extLst>
            </p:cNvPr>
            <p:cNvGrpSpPr/>
            <p:nvPr/>
          </p:nvGrpSpPr>
          <p:grpSpPr>
            <a:xfrm>
              <a:off x="2155115" y="3027370"/>
              <a:ext cx="679764" cy="378408"/>
              <a:chOff x="3578182" y="3488647"/>
              <a:chExt cx="679764" cy="378408"/>
            </a:xfrm>
          </p:grpSpPr>
          <p:sp>
            <p:nvSpPr>
              <p:cNvPr id="87" name="Овал 86">
                <a:extLst>
                  <a:ext uri="{FF2B5EF4-FFF2-40B4-BE49-F238E27FC236}">
                    <a16:creationId xmlns:a16="http://schemas.microsoft.com/office/drawing/2014/main" id="{EA196154-0CB0-4CE9-8279-D4CC169C2275}"/>
                  </a:ext>
                </a:extLst>
              </p:cNvPr>
              <p:cNvSpPr/>
              <p:nvPr/>
            </p:nvSpPr>
            <p:spPr>
              <a:xfrm rot="20032981">
                <a:off x="3578182" y="3518012"/>
                <a:ext cx="679764" cy="320018"/>
              </a:xfrm>
              <a:prstGeom prst="ellipse">
                <a:avLst/>
              </a:prstGeom>
              <a:solidFill>
                <a:schemeClr val="accent6">
                  <a:lumMod val="50000"/>
                  <a:alpha val="6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88" name="11">
                <a:extLst>
                  <a:ext uri="{FF2B5EF4-FFF2-40B4-BE49-F238E27FC236}">
                    <a16:creationId xmlns:a16="http://schemas.microsoft.com/office/drawing/2014/main" id="{604BB051-A92B-412A-8CC7-FD49E5C0A622}"/>
                  </a:ext>
                </a:extLst>
              </p:cNvPr>
              <p:cNvGrpSpPr/>
              <p:nvPr/>
            </p:nvGrpSpPr>
            <p:grpSpPr>
              <a:xfrm>
                <a:off x="3611250" y="3488647"/>
                <a:ext cx="591130" cy="378408"/>
                <a:chOff x="2597200" y="1776950"/>
                <a:chExt cx="2506550" cy="1604550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89" name="Google Shape;2568;p70">
                  <a:extLst>
                    <a:ext uri="{FF2B5EF4-FFF2-40B4-BE49-F238E27FC236}">
                      <a16:creationId xmlns:a16="http://schemas.microsoft.com/office/drawing/2014/main" id="{5178170D-2BA5-4ECC-AB80-FAA4D73DF2E3}"/>
                    </a:ext>
                  </a:extLst>
                </p:cNvPr>
                <p:cNvSpPr/>
                <p:nvPr/>
              </p:nvSpPr>
              <p:spPr>
                <a:xfrm>
                  <a:off x="2597200" y="1776950"/>
                  <a:ext cx="2506550" cy="1604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262" h="64182" extrusionOk="0">
                      <a:moveTo>
                        <a:pt x="79793" y="1"/>
                      </a:moveTo>
                      <a:lnTo>
                        <a:pt x="77422" y="117"/>
                      </a:lnTo>
                      <a:lnTo>
                        <a:pt x="74994" y="406"/>
                      </a:lnTo>
                      <a:lnTo>
                        <a:pt x="73722" y="579"/>
                      </a:lnTo>
                      <a:lnTo>
                        <a:pt x="72450" y="753"/>
                      </a:lnTo>
                      <a:lnTo>
                        <a:pt x="71120" y="1042"/>
                      </a:lnTo>
                      <a:lnTo>
                        <a:pt x="69790" y="1331"/>
                      </a:lnTo>
                      <a:lnTo>
                        <a:pt x="68402" y="1736"/>
                      </a:lnTo>
                      <a:lnTo>
                        <a:pt x="67072" y="2082"/>
                      </a:lnTo>
                      <a:lnTo>
                        <a:pt x="68345" y="1851"/>
                      </a:lnTo>
                      <a:lnTo>
                        <a:pt x="69617" y="1620"/>
                      </a:lnTo>
                      <a:lnTo>
                        <a:pt x="70831" y="1446"/>
                      </a:lnTo>
                      <a:lnTo>
                        <a:pt x="72045" y="1331"/>
                      </a:lnTo>
                      <a:lnTo>
                        <a:pt x="73201" y="1215"/>
                      </a:lnTo>
                      <a:lnTo>
                        <a:pt x="74358" y="1157"/>
                      </a:lnTo>
                      <a:lnTo>
                        <a:pt x="76555" y="1157"/>
                      </a:lnTo>
                      <a:lnTo>
                        <a:pt x="78579" y="1273"/>
                      </a:lnTo>
                      <a:lnTo>
                        <a:pt x="80545" y="1504"/>
                      </a:lnTo>
                      <a:lnTo>
                        <a:pt x="82337" y="1851"/>
                      </a:lnTo>
                      <a:lnTo>
                        <a:pt x="84014" y="2256"/>
                      </a:lnTo>
                      <a:lnTo>
                        <a:pt x="85633" y="2776"/>
                      </a:lnTo>
                      <a:lnTo>
                        <a:pt x="87136" y="3355"/>
                      </a:lnTo>
                      <a:lnTo>
                        <a:pt x="88466" y="4048"/>
                      </a:lnTo>
                      <a:lnTo>
                        <a:pt x="89680" y="4800"/>
                      </a:lnTo>
                      <a:lnTo>
                        <a:pt x="90259" y="5205"/>
                      </a:lnTo>
                      <a:lnTo>
                        <a:pt x="90837" y="5667"/>
                      </a:lnTo>
                      <a:lnTo>
                        <a:pt x="91357" y="6072"/>
                      </a:lnTo>
                      <a:lnTo>
                        <a:pt x="91820" y="6535"/>
                      </a:lnTo>
                      <a:lnTo>
                        <a:pt x="92224" y="7055"/>
                      </a:lnTo>
                      <a:lnTo>
                        <a:pt x="92629" y="7518"/>
                      </a:lnTo>
                      <a:lnTo>
                        <a:pt x="93034" y="8038"/>
                      </a:lnTo>
                      <a:lnTo>
                        <a:pt x="93381" y="8616"/>
                      </a:lnTo>
                      <a:lnTo>
                        <a:pt x="93670" y="9137"/>
                      </a:lnTo>
                      <a:lnTo>
                        <a:pt x="93901" y="9715"/>
                      </a:lnTo>
                      <a:lnTo>
                        <a:pt x="94133" y="10351"/>
                      </a:lnTo>
                      <a:lnTo>
                        <a:pt x="94306" y="10929"/>
                      </a:lnTo>
                      <a:lnTo>
                        <a:pt x="94422" y="11565"/>
                      </a:lnTo>
                      <a:lnTo>
                        <a:pt x="94537" y="12201"/>
                      </a:lnTo>
                      <a:lnTo>
                        <a:pt x="94595" y="12895"/>
                      </a:lnTo>
                      <a:lnTo>
                        <a:pt x="94595" y="13531"/>
                      </a:lnTo>
                      <a:lnTo>
                        <a:pt x="94537" y="14225"/>
                      </a:lnTo>
                      <a:lnTo>
                        <a:pt x="94422" y="14976"/>
                      </a:lnTo>
                      <a:lnTo>
                        <a:pt x="94306" y="15670"/>
                      </a:lnTo>
                      <a:lnTo>
                        <a:pt x="94075" y="16422"/>
                      </a:lnTo>
                      <a:lnTo>
                        <a:pt x="93843" y="17174"/>
                      </a:lnTo>
                      <a:lnTo>
                        <a:pt x="93554" y="17925"/>
                      </a:lnTo>
                      <a:lnTo>
                        <a:pt x="93207" y="18735"/>
                      </a:lnTo>
                      <a:lnTo>
                        <a:pt x="92803" y="19486"/>
                      </a:lnTo>
                      <a:lnTo>
                        <a:pt x="92398" y="20296"/>
                      </a:lnTo>
                      <a:lnTo>
                        <a:pt x="91935" y="21105"/>
                      </a:lnTo>
                      <a:lnTo>
                        <a:pt x="91357" y="21915"/>
                      </a:lnTo>
                      <a:lnTo>
                        <a:pt x="90779" y="22724"/>
                      </a:lnTo>
                      <a:lnTo>
                        <a:pt x="89507" y="24401"/>
                      </a:lnTo>
                      <a:lnTo>
                        <a:pt x="88004" y="26078"/>
                      </a:lnTo>
                      <a:lnTo>
                        <a:pt x="86385" y="27755"/>
                      </a:lnTo>
                      <a:lnTo>
                        <a:pt x="84592" y="29374"/>
                      </a:lnTo>
                      <a:lnTo>
                        <a:pt x="82684" y="31050"/>
                      </a:lnTo>
                      <a:lnTo>
                        <a:pt x="80660" y="32727"/>
                      </a:lnTo>
                      <a:lnTo>
                        <a:pt x="78579" y="34404"/>
                      </a:lnTo>
                      <a:lnTo>
                        <a:pt x="76439" y="36023"/>
                      </a:lnTo>
                      <a:lnTo>
                        <a:pt x="74184" y="37584"/>
                      </a:lnTo>
                      <a:lnTo>
                        <a:pt x="71929" y="39087"/>
                      </a:lnTo>
                      <a:lnTo>
                        <a:pt x="69617" y="40533"/>
                      </a:lnTo>
                      <a:lnTo>
                        <a:pt x="67246" y="41863"/>
                      </a:lnTo>
                      <a:lnTo>
                        <a:pt x="64817" y="43193"/>
                      </a:lnTo>
                      <a:lnTo>
                        <a:pt x="62389" y="44349"/>
                      </a:lnTo>
                      <a:lnTo>
                        <a:pt x="59961" y="45505"/>
                      </a:lnTo>
                      <a:lnTo>
                        <a:pt x="57532" y="46488"/>
                      </a:lnTo>
                      <a:lnTo>
                        <a:pt x="55104" y="47356"/>
                      </a:lnTo>
                      <a:lnTo>
                        <a:pt x="52733" y="48165"/>
                      </a:lnTo>
                      <a:lnTo>
                        <a:pt x="50362" y="48801"/>
                      </a:lnTo>
                      <a:lnTo>
                        <a:pt x="48107" y="49264"/>
                      </a:lnTo>
                      <a:lnTo>
                        <a:pt x="45968" y="49611"/>
                      </a:lnTo>
                      <a:lnTo>
                        <a:pt x="44927" y="49784"/>
                      </a:lnTo>
                      <a:lnTo>
                        <a:pt x="43886" y="49842"/>
                      </a:lnTo>
                      <a:lnTo>
                        <a:pt x="42903" y="49900"/>
                      </a:lnTo>
                      <a:lnTo>
                        <a:pt x="41978" y="49900"/>
                      </a:lnTo>
                      <a:lnTo>
                        <a:pt x="41111" y="49842"/>
                      </a:lnTo>
                      <a:lnTo>
                        <a:pt x="40301" y="49784"/>
                      </a:lnTo>
                      <a:lnTo>
                        <a:pt x="39492" y="49611"/>
                      </a:lnTo>
                      <a:lnTo>
                        <a:pt x="38798" y="49437"/>
                      </a:lnTo>
                      <a:lnTo>
                        <a:pt x="38162" y="49264"/>
                      </a:lnTo>
                      <a:lnTo>
                        <a:pt x="37584" y="48975"/>
                      </a:lnTo>
                      <a:lnTo>
                        <a:pt x="37064" y="48686"/>
                      </a:lnTo>
                      <a:lnTo>
                        <a:pt x="36659" y="48339"/>
                      </a:lnTo>
                      <a:lnTo>
                        <a:pt x="36312" y="47992"/>
                      </a:lnTo>
                      <a:lnTo>
                        <a:pt x="36023" y="47529"/>
                      </a:lnTo>
                      <a:lnTo>
                        <a:pt x="35907" y="47067"/>
                      </a:lnTo>
                      <a:lnTo>
                        <a:pt x="35849" y="46546"/>
                      </a:lnTo>
                      <a:lnTo>
                        <a:pt x="35849" y="45968"/>
                      </a:lnTo>
                      <a:lnTo>
                        <a:pt x="35907" y="45332"/>
                      </a:lnTo>
                      <a:lnTo>
                        <a:pt x="36023" y="44696"/>
                      </a:lnTo>
                      <a:lnTo>
                        <a:pt x="36196" y="44118"/>
                      </a:lnTo>
                      <a:lnTo>
                        <a:pt x="36485" y="43482"/>
                      </a:lnTo>
                      <a:lnTo>
                        <a:pt x="36774" y="42846"/>
                      </a:lnTo>
                      <a:lnTo>
                        <a:pt x="37179" y="42210"/>
                      </a:lnTo>
                      <a:lnTo>
                        <a:pt x="37642" y="41574"/>
                      </a:lnTo>
                      <a:lnTo>
                        <a:pt x="38162" y="40995"/>
                      </a:lnTo>
                      <a:lnTo>
                        <a:pt x="38798" y="40359"/>
                      </a:lnTo>
                      <a:lnTo>
                        <a:pt x="38856" y="40938"/>
                      </a:lnTo>
                      <a:lnTo>
                        <a:pt x="39087" y="41516"/>
                      </a:lnTo>
                      <a:lnTo>
                        <a:pt x="39261" y="41805"/>
                      </a:lnTo>
                      <a:lnTo>
                        <a:pt x="39492" y="42094"/>
                      </a:lnTo>
                      <a:lnTo>
                        <a:pt x="39781" y="42325"/>
                      </a:lnTo>
                      <a:lnTo>
                        <a:pt x="40070" y="42557"/>
                      </a:lnTo>
                      <a:lnTo>
                        <a:pt x="40417" y="42730"/>
                      </a:lnTo>
                      <a:lnTo>
                        <a:pt x="40764" y="42903"/>
                      </a:lnTo>
                      <a:lnTo>
                        <a:pt x="41631" y="43193"/>
                      </a:lnTo>
                      <a:lnTo>
                        <a:pt x="42556" y="43366"/>
                      </a:lnTo>
                      <a:lnTo>
                        <a:pt x="43655" y="43424"/>
                      </a:lnTo>
                      <a:lnTo>
                        <a:pt x="44754" y="43366"/>
                      </a:lnTo>
                      <a:lnTo>
                        <a:pt x="46026" y="43193"/>
                      </a:lnTo>
                      <a:lnTo>
                        <a:pt x="46893" y="43250"/>
                      </a:lnTo>
                      <a:lnTo>
                        <a:pt x="48859" y="43250"/>
                      </a:lnTo>
                      <a:lnTo>
                        <a:pt x="49900" y="43193"/>
                      </a:lnTo>
                      <a:lnTo>
                        <a:pt x="50998" y="43077"/>
                      </a:lnTo>
                      <a:lnTo>
                        <a:pt x="52097" y="42961"/>
                      </a:lnTo>
                      <a:lnTo>
                        <a:pt x="53311" y="42730"/>
                      </a:lnTo>
                      <a:lnTo>
                        <a:pt x="54525" y="42441"/>
                      </a:lnTo>
                      <a:lnTo>
                        <a:pt x="55913" y="42094"/>
                      </a:lnTo>
                      <a:lnTo>
                        <a:pt x="57416" y="41631"/>
                      </a:lnTo>
                      <a:lnTo>
                        <a:pt x="58862" y="41169"/>
                      </a:lnTo>
                      <a:lnTo>
                        <a:pt x="60365" y="40591"/>
                      </a:lnTo>
                      <a:lnTo>
                        <a:pt x="61869" y="39955"/>
                      </a:lnTo>
                      <a:lnTo>
                        <a:pt x="63314" y="39261"/>
                      </a:lnTo>
                      <a:lnTo>
                        <a:pt x="64760" y="38509"/>
                      </a:lnTo>
                      <a:lnTo>
                        <a:pt x="66205" y="37700"/>
                      </a:lnTo>
                      <a:lnTo>
                        <a:pt x="67593" y="36890"/>
                      </a:lnTo>
                      <a:lnTo>
                        <a:pt x="68923" y="36023"/>
                      </a:lnTo>
                      <a:lnTo>
                        <a:pt x="70195" y="35156"/>
                      </a:lnTo>
                      <a:lnTo>
                        <a:pt x="71409" y="34230"/>
                      </a:lnTo>
                      <a:lnTo>
                        <a:pt x="72565" y="33305"/>
                      </a:lnTo>
                      <a:lnTo>
                        <a:pt x="73664" y="32380"/>
                      </a:lnTo>
                      <a:lnTo>
                        <a:pt x="74705" y="31455"/>
                      </a:lnTo>
                      <a:lnTo>
                        <a:pt x="75688" y="30530"/>
                      </a:lnTo>
                      <a:lnTo>
                        <a:pt x="76555" y="29605"/>
                      </a:lnTo>
                      <a:lnTo>
                        <a:pt x="77422" y="28680"/>
                      </a:lnTo>
                      <a:lnTo>
                        <a:pt x="78232" y="27812"/>
                      </a:lnTo>
                      <a:lnTo>
                        <a:pt x="78984" y="26887"/>
                      </a:lnTo>
                      <a:lnTo>
                        <a:pt x="79620" y="25962"/>
                      </a:lnTo>
                      <a:lnTo>
                        <a:pt x="80256" y="25037"/>
                      </a:lnTo>
                      <a:lnTo>
                        <a:pt x="80776" y="24170"/>
                      </a:lnTo>
                      <a:lnTo>
                        <a:pt x="81296" y="23302"/>
                      </a:lnTo>
                      <a:lnTo>
                        <a:pt x="81701" y="22435"/>
                      </a:lnTo>
                      <a:lnTo>
                        <a:pt x="82106" y="21568"/>
                      </a:lnTo>
                      <a:lnTo>
                        <a:pt x="82395" y="20758"/>
                      </a:lnTo>
                      <a:lnTo>
                        <a:pt x="82626" y="19949"/>
                      </a:lnTo>
                      <a:lnTo>
                        <a:pt x="82800" y="19139"/>
                      </a:lnTo>
                      <a:lnTo>
                        <a:pt x="82858" y="18388"/>
                      </a:lnTo>
                      <a:lnTo>
                        <a:pt x="82915" y="17636"/>
                      </a:lnTo>
                      <a:lnTo>
                        <a:pt x="82858" y="16942"/>
                      </a:lnTo>
                      <a:lnTo>
                        <a:pt x="82800" y="16248"/>
                      </a:lnTo>
                      <a:lnTo>
                        <a:pt x="82568" y="15612"/>
                      </a:lnTo>
                      <a:lnTo>
                        <a:pt x="82337" y="14976"/>
                      </a:lnTo>
                      <a:lnTo>
                        <a:pt x="82048" y="14398"/>
                      </a:lnTo>
                      <a:lnTo>
                        <a:pt x="81643" y="13820"/>
                      </a:lnTo>
                      <a:lnTo>
                        <a:pt x="81181" y="13357"/>
                      </a:lnTo>
                      <a:lnTo>
                        <a:pt x="80660" y="12895"/>
                      </a:lnTo>
                      <a:lnTo>
                        <a:pt x="80082" y="12432"/>
                      </a:lnTo>
                      <a:lnTo>
                        <a:pt x="79446" y="12085"/>
                      </a:lnTo>
                      <a:lnTo>
                        <a:pt x="78752" y="11738"/>
                      </a:lnTo>
                      <a:lnTo>
                        <a:pt x="78058" y="11392"/>
                      </a:lnTo>
                      <a:lnTo>
                        <a:pt x="77249" y="11160"/>
                      </a:lnTo>
                      <a:lnTo>
                        <a:pt x="76382" y="10929"/>
                      </a:lnTo>
                      <a:lnTo>
                        <a:pt x="75514" y="10755"/>
                      </a:lnTo>
                      <a:lnTo>
                        <a:pt x="74589" y="10582"/>
                      </a:lnTo>
                      <a:lnTo>
                        <a:pt x="73664" y="10524"/>
                      </a:lnTo>
                      <a:lnTo>
                        <a:pt x="72623" y="10409"/>
                      </a:lnTo>
                      <a:lnTo>
                        <a:pt x="69501" y="10409"/>
                      </a:lnTo>
                      <a:lnTo>
                        <a:pt x="67362" y="10582"/>
                      </a:lnTo>
                      <a:lnTo>
                        <a:pt x="65107" y="10813"/>
                      </a:lnTo>
                      <a:lnTo>
                        <a:pt x="62794" y="11160"/>
                      </a:lnTo>
                      <a:lnTo>
                        <a:pt x="60481" y="11565"/>
                      </a:lnTo>
                      <a:lnTo>
                        <a:pt x="58110" y="12085"/>
                      </a:lnTo>
                      <a:lnTo>
                        <a:pt x="55740" y="12606"/>
                      </a:lnTo>
                      <a:lnTo>
                        <a:pt x="53253" y="13300"/>
                      </a:lnTo>
                      <a:lnTo>
                        <a:pt x="50825" y="13993"/>
                      </a:lnTo>
                      <a:lnTo>
                        <a:pt x="48281" y="14803"/>
                      </a:lnTo>
                      <a:lnTo>
                        <a:pt x="45794" y="15728"/>
                      </a:lnTo>
                      <a:lnTo>
                        <a:pt x="43250" y="16653"/>
                      </a:lnTo>
                      <a:lnTo>
                        <a:pt x="40706" y="17694"/>
                      </a:lnTo>
                      <a:lnTo>
                        <a:pt x="38162" y="18850"/>
                      </a:lnTo>
                      <a:lnTo>
                        <a:pt x="35676" y="20065"/>
                      </a:lnTo>
                      <a:lnTo>
                        <a:pt x="33190" y="21337"/>
                      </a:lnTo>
                      <a:lnTo>
                        <a:pt x="30761" y="22724"/>
                      </a:lnTo>
                      <a:lnTo>
                        <a:pt x="28333" y="24112"/>
                      </a:lnTo>
                      <a:lnTo>
                        <a:pt x="26020" y="25557"/>
                      </a:lnTo>
                      <a:lnTo>
                        <a:pt x="23823" y="27061"/>
                      </a:lnTo>
                      <a:lnTo>
                        <a:pt x="21625" y="28564"/>
                      </a:lnTo>
                      <a:lnTo>
                        <a:pt x="19544" y="30125"/>
                      </a:lnTo>
                      <a:lnTo>
                        <a:pt x="17578" y="31686"/>
                      </a:lnTo>
                      <a:lnTo>
                        <a:pt x="15670" y="33248"/>
                      </a:lnTo>
                      <a:lnTo>
                        <a:pt x="13820" y="34809"/>
                      </a:lnTo>
                      <a:lnTo>
                        <a:pt x="12085" y="36428"/>
                      </a:lnTo>
                      <a:lnTo>
                        <a:pt x="10408" y="38047"/>
                      </a:lnTo>
                      <a:lnTo>
                        <a:pt x="8847" y="39608"/>
                      </a:lnTo>
                      <a:lnTo>
                        <a:pt x="7286" y="41227"/>
                      </a:lnTo>
                      <a:lnTo>
                        <a:pt x="5898" y="42846"/>
                      </a:lnTo>
                      <a:lnTo>
                        <a:pt x="4510" y="44407"/>
                      </a:lnTo>
                      <a:lnTo>
                        <a:pt x="3238" y="45968"/>
                      </a:lnTo>
                      <a:lnTo>
                        <a:pt x="2082" y="47587"/>
                      </a:lnTo>
                      <a:lnTo>
                        <a:pt x="983" y="49090"/>
                      </a:lnTo>
                      <a:lnTo>
                        <a:pt x="0" y="50651"/>
                      </a:lnTo>
                      <a:lnTo>
                        <a:pt x="0" y="50651"/>
                      </a:lnTo>
                      <a:lnTo>
                        <a:pt x="1388" y="49090"/>
                      </a:lnTo>
                      <a:lnTo>
                        <a:pt x="2834" y="47529"/>
                      </a:lnTo>
                      <a:lnTo>
                        <a:pt x="4337" y="45968"/>
                      </a:lnTo>
                      <a:lnTo>
                        <a:pt x="5840" y="44407"/>
                      </a:lnTo>
                      <a:lnTo>
                        <a:pt x="7459" y="42903"/>
                      </a:lnTo>
                      <a:lnTo>
                        <a:pt x="9078" y="41342"/>
                      </a:lnTo>
                      <a:lnTo>
                        <a:pt x="10813" y="39839"/>
                      </a:lnTo>
                      <a:lnTo>
                        <a:pt x="12490" y="38336"/>
                      </a:lnTo>
                      <a:lnTo>
                        <a:pt x="14282" y="36832"/>
                      </a:lnTo>
                      <a:lnTo>
                        <a:pt x="16132" y="35387"/>
                      </a:lnTo>
                      <a:lnTo>
                        <a:pt x="17983" y="33941"/>
                      </a:lnTo>
                      <a:lnTo>
                        <a:pt x="19891" y="32554"/>
                      </a:lnTo>
                      <a:lnTo>
                        <a:pt x="21857" y="31166"/>
                      </a:lnTo>
                      <a:lnTo>
                        <a:pt x="23880" y="29836"/>
                      </a:lnTo>
                      <a:lnTo>
                        <a:pt x="25904" y="28564"/>
                      </a:lnTo>
                      <a:lnTo>
                        <a:pt x="27986" y="27292"/>
                      </a:lnTo>
                      <a:lnTo>
                        <a:pt x="30067" y="26078"/>
                      </a:lnTo>
                      <a:lnTo>
                        <a:pt x="32207" y="24921"/>
                      </a:lnTo>
                      <a:lnTo>
                        <a:pt x="34346" y="23881"/>
                      </a:lnTo>
                      <a:lnTo>
                        <a:pt x="36485" y="22840"/>
                      </a:lnTo>
                      <a:lnTo>
                        <a:pt x="38625" y="21915"/>
                      </a:lnTo>
                      <a:lnTo>
                        <a:pt x="40822" y="20990"/>
                      </a:lnTo>
                      <a:lnTo>
                        <a:pt x="42961" y="20180"/>
                      </a:lnTo>
                      <a:lnTo>
                        <a:pt x="45101" y="19429"/>
                      </a:lnTo>
                      <a:lnTo>
                        <a:pt x="47240" y="18735"/>
                      </a:lnTo>
                      <a:lnTo>
                        <a:pt x="49379" y="18156"/>
                      </a:lnTo>
                      <a:lnTo>
                        <a:pt x="51461" y="17578"/>
                      </a:lnTo>
                      <a:lnTo>
                        <a:pt x="53542" y="17116"/>
                      </a:lnTo>
                      <a:lnTo>
                        <a:pt x="55624" y="16711"/>
                      </a:lnTo>
                      <a:lnTo>
                        <a:pt x="57648" y="16306"/>
                      </a:lnTo>
                      <a:lnTo>
                        <a:pt x="59614" y="16017"/>
                      </a:lnTo>
                      <a:lnTo>
                        <a:pt x="61464" y="15786"/>
                      </a:lnTo>
                      <a:lnTo>
                        <a:pt x="63314" y="15612"/>
                      </a:lnTo>
                      <a:lnTo>
                        <a:pt x="65049" y="15555"/>
                      </a:lnTo>
                      <a:lnTo>
                        <a:pt x="66668" y="15612"/>
                      </a:lnTo>
                      <a:lnTo>
                        <a:pt x="68171" y="15728"/>
                      </a:lnTo>
                      <a:lnTo>
                        <a:pt x="69559" y="15959"/>
                      </a:lnTo>
                      <a:lnTo>
                        <a:pt x="70195" y="16133"/>
                      </a:lnTo>
                      <a:lnTo>
                        <a:pt x="70773" y="16306"/>
                      </a:lnTo>
                      <a:lnTo>
                        <a:pt x="71351" y="16480"/>
                      </a:lnTo>
                      <a:lnTo>
                        <a:pt x="71872" y="16711"/>
                      </a:lnTo>
                      <a:lnTo>
                        <a:pt x="72334" y="17000"/>
                      </a:lnTo>
                      <a:lnTo>
                        <a:pt x="72797" y="17289"/>
                      </a:lnTo>
                      <a:lnTo>
                        <a:pt x="73144" y="17578"/>
                      </a:lnTo>
                      <a:lnTo>
                        <a:pt x="73491" y="17925"/>
                      </a:lnTo>
                      <a:lnTo>
                        <a:pt x="73780" y="18272"/>
                      </a:lnTo>
                      <a:lnTo>
                        <a:pt x="74011" y="18677"/>
                      </a:lnTo>
                      <a:lnTo>
                        <a:pt x="74242" y="19139"/>
                      </a:lnTo>
                      <a:lnTo>
                        <a:pt x="74416" y="19544"/>
                      </a:lnTo>
                      <a:lnTo>
                        <a:pt x="74474" y="20007"/>
                      </a:lnTo>
                      <a:lnTo>
                        <a:pt x="74589" y="20527"/>
                      </a:lnTo>
                      <a:lnTo>
                        <a:pt x="74589" y="20990"/>
                      </a:lnTo>
                      <a:lnTo>
                        <a:pt x="74531" y="21510"/>
                      </a:lnTo>
                      <a:lnTo>
                        <a:pt x="74474" y="22088"/>
                      </a:lnTo>
                      <a:lnTo>
                        <a:pt x="74358" y="22609"/>
                      </a:lnTo>
                      <a:lnTo>
                        <a:pt x="74184" y="23187"/>
                      </a:lnTo>
                      <a:lnTo>
                        <a:pt x="73953" y="23823"/>
                      </a:lnTo>
                      <a:lnTo>
                        <a:pt x="73722" y="24401"/>
                      </a:lnTo>
                      <a:lnTo>
                        <a:pt x="73433" y="25037"/>
                      </a:lnTo>
                      <a:lnTo>
                        <a:pt x="72681" y="26251"/>
                      </a:lnTo>
                      <a:lnTo>
                        <a:pt x="71756" y="27523"/>
                      </a:lnTo>
                      <a:lnTo>
                        <a:pt x="70715" y="28795"/>
                      </a:lnTo>
                      <a:lnTo>
                        <a:pt x="69501" y="30125"/>
                      </a:lnTo>
                      <a:lnTo>
                        <a:pt x="68171" y="31339"/>
                      </a:lnTo>
                      <a:lnTo>
                        <a:pt x="66726" y="32554"/>
                      </a:lnTo>
                      <a:lnTo>
                        <a:pt x="65164" y="33652"/>
                      </a:lnTo>
                      <a:lnTo>
                        <a:pt x="63545" y="34693"/>
                      </a:lnTo>
                      <a:lnTo>
                        <a:pt x="62562" y="35271"/>
                      </a:lnTo>
                      <a:lnTo>
                        <a:pt x="61579" y="35792"/>
                      </a:lnTo>
                      <a:lnTo>
                        <a:pt x="60597" y="36254"/>
                      </a:lnTo>
                      <a:lnTo>
                        <a:pt x="59556" y="36659"/>
                      </a:lnTo>
                      <a:lnTo>
                        <a:pt x="60654" y="35618"/>
                      </a:lnTo>
                      <a:lnTo>
                        <a:pt x="61637" y="34577"/>
                      </a:lnTo>
                      <a:lnTo>
                        <a:pt x="62389" y="33594"/>
                      </a:lnTo>
                      <a:lnTo>
                        <a:pt x="63025" y="32554"/>
                      </a:lnTo>
                      <a:lnTo>
                        <a:pt x="63256" y="32091"/>
                      </a:lnTo>
                      <a:lnTo>
                        <a:pt x="63430" y="31629"/>
                      </a:lnTo>
                      <a:lnTo>
                        <a:pt x="63603" y="31108"/>
                      </a:lnTo>
                      <a:lnTo>
                        <a:pt x="63719" y="30703"/>
                      </a:lnTo>
                      <a:lnTo>
                        <a:pt x="63719" y="30241"/>
                      </a:lnTo>
                      <a:lnTo>
                        <a:pt x="63719" y="29836"/>
                      </a:lnTo>
                      <a:lnTo>
                        <a:pt x="63661" y="29431"/>
                      </a:lnTo>
                      <a:lnTo>
                        <a:pt x="63545" y="29027"/>
                      </a:lnTo>
                      <a:lnTo>
                        <a:pt x="63719" y="28333"/>
                      </a:lnTo>
                      <a:lnTo>
                        <a:pt x="63834" y="27639"/>
                      </a:lnTo>
                      <a:lnTo>
                        <a:pt x="63834" y="27003"/>
                      </a:lnTo>
                      <a:lnTo>
                        <a:pt x="63834" y="26367"/>
                      </a:lnTo>
                      <a:lnTo>
                        <a:pt x="63719" y="25731"/>
                      </a:lnTo>
                      <a:lnTo>
                        <a:pt x="63545" y="25153"/>
                      </a:lnTo>
                      <a:lnTo>
                        <a:pt x="63314" y="24575"/>
                      </a:lnTo>
                      <a:lnTo>
                        <a:pt x="62967" y="24054"/>
                      </a:lnTo>
                      <a:lnTo>
                        <a:pt x="62505" y="23476"/>
                      </a:lnTo>
                      <a:lnTo>
                        <a:pt x="61869" y="23013"/>
                      </a:lnTo>
                      <a:lnTo>
                        <a:pt x="61175" y="22609"/>
                      </a:lnTo>
                      <a:lnTo>
                        <a:pt x="60365" y="22262"/>
                      </a:lnTo>
                      <a:lnTo>
                        <a:pt x="59498" y="22030"/>
                      </a:lnTo>
                      <a:lnTo>
                        <a:pt x="58515" y="21799"/>
                      </a:lnTo>
                      <a:lnTo>
                        <a:pt x="57416" y="21684"/>
                      </a:lnTo>
                      <a:lnTo>
                        <a:pt x="56260" y="21684"/>
                      </a:lnTo>
                      <a:lnTo>
                        <a:pt x="55104" y="21741"/>
                      </a:lnTo>
                      <a:lnTo>
                        <a:pt x="53832" y="21799"/>
                      </a:lnTo>
                      <a:lnTo>
                        <a:pt x="52559" y="21973"/>
                      </a:lnTo>
                      <a:lnTo>
                        <a:pt x="51230" y="22262"/>
                      </a:lnTo>
                      <a:lnTo>
                        <a:pt x="49842" y="22551"/>
                      </a:lnTo>
                      <a:lnTo>
                        <a:pt x="48512" y="22898"/>
                      </a:lnTo>
                      <a:lnTo>
                        <a:pt x="47124" y="23245"/>
                      </a:lnTo>
                      <a:lnTo>
                        <a:pt x="45737" y="23707"/>
                      </a:lnTo>
                      <a:lnTo>
                        <a:pt x="44349" y="24170"/>
                      </a:lnTo>
                      <a:lnTo>
                        <a:pt x="42961" y="24690"/>
                      </a:lnTo>
                      <a:lnTo>
                        <a:pt x="41574" y="25268"/>
                      </a:lnTo>
                      <a:lnTo>
                        <a:pt x="40186" y="25847"/>
                      </a:lnTo>
                      <a:lnTo>
                        <a:pt x="37468" y="27119"/>
                      </a:lnTo>
                      <a:lnTo>
                        <a:pt x="34808" y="28506"/>
                      </a:lnTo>
                      <a:lnTo>
                        <a:pt x="33016" y="29547"/>
                      </a:lnTo>
                      <a:lnTo>
                        <a:pt x="31050" y="30819"/>
                      </a:lnTo>
                      <a:lnTo>
                        <a:pt x="28853" y="32380"/>
                      </a:lnTo>
                      <a:lnTo>
                        <a:pt x="26598" y="34115"/>
                      </a:lnTo>
                      <a:lnTo>
                        <a:pt x="24285" y="36023"/>
                      </a:lnTo>
                      <a:lnTo>
                        <a:pt x="23187" y="37064"/>
                      </a:lnTo>
                      <a:lnTo>
                        <a:pt x="22030" y="38104"/>
                      </a:lnTo>
                      <a:lnTo>
                        <a:pt x="20932" y="39203"/>
                      </a:lnTo>
                      <a:lnTo>
                        <a:pt x="19891" y="40302"/>
                      </a:lnTo>
                      <a:lnTo>
                        <a:pt x="18850" y="41458"/>
                      </a:lnTo>
                      <a:lnTo>
                        <a:pt x="17867" y="42557"/>
                      </a:lnTo>
                      <a:lnTo>
                        <a:pt x="16942" y="43713"/>
                      </a:lnTo>
                      <a:lnTo>
                        <a:pt x="16132" y="44927"/>
                      </a:lnTo>
                      <a:lnTo>
                        <a:pt x="15323" y="46084"/>
                      </a:lnTo>
                      <a:lnTo>
                        <a:pt x="14629" y="47298"/>
                      </a:lnTo>
                      <a:lnTo>
                        <a:pt x="14051" y="48454"/>
                      </a:lnTo>
                      <a:lnTo>
                        <a:pt x="13530" y="49611"/>
                      </a:lnTo>
                      <a:lnTo>
                        <a:pt x="13126" y="50825"/>
                      </a:lnTo>
                      <a:lnTo>
                        <a:pt x="12837" y="51981"/>
                      </a:lnTo>
                      <a:lnTo>
                        <a:pt x="12721" y="53138"/>
                      </a:lnTo>
                      <a:lnTo>
                        <a:pt x="12663" y="54236"/>
                      </a:lnTo>
                      <a:lnTo>
                        <a:pt x="12721" y="54814"/>
                      </a:lnTo>
                      <a:lnTo>
                        <a:pt x="12779" y="55335"/>
                      </a:lnTo>
                      <a:lnTo>
                        <a:pt x="12894" y="55913"/>
                      </a:lnTo>
                      <a:lnTo>
                        <a:pt x="13068" y="56433"/>
                      </a:lnTo>
                      <a:lnTo>
                        <a:pt x="13241" y="56954"/>
                      </a:lnTo>
                      <a:lnTo>
                        <a:pt x="13473" y="57474"/>
                      </a:lnTo>
                      <a:lnTo>
                        <a:pt x="13762" y="57995"/>
                      </a:lnTo>
                      <a:lnTo>
                        <a:pt x="14051" y="58457"/>
                      </a:lnTo>
                      <a:lnTo>
                        <a:pt x="14398" y="58977"/>
                      </a:lnTo>
                      <a:lnTo>
                        <a:pt x="14803" y="59440"/>
                      </a:lnTo>
                      <a:lnTo>
                        <a:pt x="15265" y="59903"/>
                      </a:lnTo>
                      <a:lnTo>
                        <a:pt x="15785" y="60365"/>
                      </a:lnTo>
                      <a:lnTo>
                        <a:pt x="16653" y="61059"/>
                      </a:lnTo>
                      <a:lnTo>
                        <a:pt x="17636" y="61695"/>
                      </a:lnTo>
                      <a:lnTo>
                        <a:pt x="18677" y="62215"/>
                      </a:lnTo>
                      <a:lnTo>
                        <a:pt x="19833" y="62678"/>
                      </a:lnTo>
                      <a:lnTo>
                        <a:pt x="20989" y="63025"/>
                      </a:lnTo>
                      <a:lnTo>
                        <a:pt x="22204" y="63372"/>
                      </a:lnTo>
                      <a:lnTo>
                        <a:pt x="23476" y="63603"/>
                      </a:lnTo>
                      <a:lnTo>
                        <a:pt x="24806" y="63834"/>
                      </a:lnTo>
                      <a:lnTo>
                        <a:pt x="26135" y="63950"/>
                      </a:lnTo>
                      <a:lnTo>
                        <a:pt x="27407" y="64066"/>
                      </a:lnTo>
                      <a:lnTo>
                        <a:pt x="28737" y="64123"/>
                      </a:lnTo>
                      <a:lnTo>
                        <a:pt x="30009" y="64181"/>
                      </a:lnTo>
                      <a:lnTo>
                        <a:pt x="32496" y="64123"/>
                      </a:lnTo>
                      <a:lnTo>
                        <a:pt x="34751" y="63950"/>
                      </a:lnTo>
                      <a:lnTo>
                        <a:pt x="36948" y="63719"/>
                      </a:lnTo>
                      <a:lnTo>
                        <a:pt x="39203" y="63372"/>
                      </a:lnTo>
                      <a:lnTo>
                        <a:pt x="41458" y="62967"/>
                      </a:lnTo>
                      <a:lnTo>
                        <a:pt x="43771" y="62447"/>
                      </a:lnTo>
                      <a:lnTo>
                        <a:pt x="46141" y="61869"/>
                      </a:lnTo>
                      <a:lnTo>
                        <a:pt x="48454" y="61232"/>
                      </a:lnTo>
                      <a:lnTo>
                        <a:pt x="50883" y="60539"/>
                      </a:lnTo>
                      <a:lnTo>
                        <a:pt x="53253" y="59787"/>
                      </a:lnTo>
                      <a:lnTo>
                        <a:pt x="55624" y="58977"/>
                      </a:lnTo>
                      <a:lnTo>
                        <a:pt x="58052" y="58110"/>
                      </a:lnTo>
                      <a:lnTo>
                        <a:pt x="60423" y="57185"/>
                      </a:lnTo>
                      <a:lnTo>
                        <a:pt x="62852" y="56202"/>
                      </a:lnTo>
                      <a:lnTo>
                        <a:pt x="65222" y="55161"/>
                      </a:lnTo>
                      <a:lnTo>
                        <a:pt x="67593" y="54121"/>
                      </a:lnTo>
                      <a:lnTo>
                        <a:pt x="69906" y="53022"/>
                      </a:lnTo>
                      <a:lnTo>
                        <a:pt x="72276" y="51866"/>
                      </a:lnTo>
                      <a:lnTo>
                        <a:pt x="72276" y="51866"/>
                      </a:lnTo>
                      <a:lnTo>
                        <a:pt x="69906" y="52791"/>
                      </a:lnTo>
                      <a:lnTo>
                        <a:pt x="67593" y="53658"/>
                      </a:lnTo>
                      <a:lnTo>
                        <a:pt x="65222" y="54468"/>
                      </a:lnTo>
                      <a:lnTo>
                        <a:pt x="62909" y="55277"/>
                      </a:lnTo>
                      <a:lnTo>
                        <a:pt x="60597" y="56029"/>
                      </a:lnTo>
                      <a:lnTo>
                        <a:pt x="58342" y="56723"/>
                      </a:lnTo>
                      <a:lnTo>
                        <a:pt x="56087" y="57359"/>
                      </a:lnTo>
                      <a:lnTo>
                        <a:pt x="53832" y="57937"/>
                      </a:lnTo>
                      <a:lnTo>
                        <a:pt x="51634" y="58515"/>
                      </a:lnTo>
                      <a:lnTo>
                        <a:pt x="49495" y="58977"/>
                      </a:lnTo>
                      <a:lnTo>
                        <a:pt x="47356" y="59440"/>
                      </a:lnTo>
                      <a:lnTo>
                        <a:pt x="45274" y="59787"/>
                      </a:lnTo>
                      <a:lnTo>
                        <a:pt x="43250" y="60076"/>
                      </a:lnTo>
                      <a:lnTo>
                        <a:pt x="41342" y="60307"/>
                      </a:lnTo>
                      <a:lnTo>
                        <a:pt x="39434" y="60481"/>
                      </a:lnTo>
                      <a:lnTo>
                        <a:pt x="37642" y="60539"/>
                      </a:lnTo>
                      <a:lnTo>
                        <a:pt x="35040" y="60539"/>
                      </a:lnTo>
                      <a:lnTo>
                        <a:pt x="33710" y="60481"/>
                      </a:lnTo>
                      <a:lnTo>
                        <a:pt x="32264" y="60423"/>
                      </a:lnTo>
                      <a:lnTo>
                        <a:pt x="30877" y="60250"/>
                      </a:lnTo>
                      <a:lnTo>
                        <a:pt x="29431" y="60076"/>
                      </a:lnTo>
                      <a:lnTo>
                        <a:pt x="28043" y="59845"/>
                      </a:lnTo>
                      <a:lnTo>
                        <a:pt x="26714" y="59498"/>
                      </a:lnTo>
                      <a:lnTo>
                        <a:pt x="25442" y="59093"/>
                      </a:lnTo>
                      <a:lnTo>
                        <a:pt x="24227" y="58573"/>
                      </a:lnTo>
                      <a:lnTo>
                        <a:pt x="23649" y="58284"/>
                      </a:lnTo>
                      <a:lnTo>
                        <a:pt x="23129" y="57937"/>
                      </a:lnTo>
                      <a:lnTo>
                        <a:pt x="22608" y="57590"/>
                      </a:lnTo>
                      <a:lnTo>
                        <a:pt x="22088" y="57185"/>
                      </a:lnTo>
                      <a:lnTo>
                        <a:pt x="21683" y="56780"/>
                      </a:lnTo>
                      <a:lnTo>
                        <a:pt x="21221" y="56318"/>
                      </a:lnTo>
                      <a:lnTo>
                        <a:pt x="20874" y="55797"/>
                      </a:lnTo>
                      <a:lnTo>
                        <a:pt x="20527" y="55277"/>
                      </a:lnTo>
                      <a:lnTo>
                        <a:pt x="20238" y="54757"/>
                      </a:lnTo>
                      <a:lnTo>
                        <a:pt x="20006" y="54121"/>
                      </a:lnTo>
                      <a:lnTo>
                        <a:pt x="19833" y="53485"/>
                      </a:lnTo>
                      <a:lnTo>
                        <a:pt x="19659" y="52849"/>
                      </a:lnTo>
                      <a:lnTo>
                        <a:pt x="19602" y="51981"/>
                      </a:lnTo>
                      <a:lnTo>
                        <a:pt x="19544" y="51172"/>
                      </a:lnTo>
                      <a:lnTo>
                        <a:pt x="19602" y="50362"/>
                      </a:lnTo>
                      <a:lnTo>
                        <a:pt x="19717" y="49553"/>
                      </a:lnTo>
                      <a:lnTo>
                        <a:pt x="19891" y="48743"/>
                      </a:lnTo>
                      <a:lnTo>
                        <a:pt x="20180" y="47934"/>
                      </a:lnTo>
                      <a:lnTo>
                        <a:pt x="20469" y="47182"/>
                      </a:lnTo>
                      <a:lnTo>
                        <a:pt x="20816" y="46373"/>
                      </a:lnTo>
                      <a:lnTo>
                        <a:pt x="21278" y="45563"/>
                      </a:lnTo>
                      <a:lnTo>
                        <a:pt x="21741" y="44812"/>
                      </a:lnTo>
                      <a:lnTo>
                        <a:pt x="22204" y="44060"/>
                      </a:lnTo>
                      <a:lnTo>
                        <a:pt x="22782" y="43308"/>
                      </a:lnTo>
                      <a:lnTo>
                        <a:pt x="23360" y="42557"/>
                      </a:lnTo>
                      <a:lnTo>
                        <a:pt x="23996" y="41805"/>
                      </a:lnTo>
                      <a:lnTo>
                        <a:pt x="25326" y="40417"/>
                      </a:lnTo>
                      <a:lnTo>
                        <a:pt x="26714" y="39087"/>
                      </a:lnTo>
                      <a:lnTo>
                        <a:pt x="28217" y="37758"/>
                      </a:lnTo>
                      <a:lnTo>
                        <a:pt x="29778" y="36543"/>
                      </a:lnTo>
                      <a:lnTo>
                        <a:pt x="31281" y="35445"/>
                      </a:lnTo>
                      <a:lnTo>
                        <a:pt x="32785" y="34404"/>
                      </a:lnTo>
                      <a:lnTo>
                        <a:pt x="34288" y="33479"/>
                      </a:lnTo>
                      <a:lnTo>
                        <a:pt x="35676" y="32612"/>
                      </a:lnTo>
                      <a:lnTo>
                        <a:pt x="36948" y="31918"/>
                      </a:lnTo>
                      <a:lnTo>
                        <a:pt x="38856" y="30935"/>
                      </a:lnTo>
                      <a:lnTo>
                        <a:pt x="40822" y="30010"/>
                      </a:lnTo>
                      <a:lnTo>
                        <a:pt x="42730" y="29200"/>
                      </a:lnTo>
                      <a:lnTo>
                        <a:pt x="44638" y="28506"/>
                      </a:lnTo>
                      <a:lnTo>
                        <a:pt x="46488" y="27928"/>
                      </a:lnTo>
                      <a:lnTo>
                        <a:pt x="48281" y="27466"/>
                      </a:lnTo>
                      <a:lnTo>
                        <a:pt x="49900" y="27234"/>
                      </a:lnTo>
                      <a:lnTo>
                        <a:pt x="50709" y="27119"/>
                      </a:lnTo>
                      <a:lnTo>
                        <a:pt x="51461" y="27061"/>
                      </a:lnTo>
                      <a:lnTo>
                        <a:pt x="52270" y="27061"/>
                      </a:lnTo>
                      <a:lnTo>
                        <a:pt x="53022" y="27176"/>
                      </a:lnTo>
                      <a:lnTo>
                        <a:pt x="53658" y="27292"/>
                      </a:lnTo>
                      <a:lnTo>
                        <a:pt x="54294" y="27466"/>
                      </a:lnTo>
                      <a:lnTo>
                        <a:pt x="52849" y="27928"/>
                      </a:lnTo>
                      <a:lnTo>
                        <a:pt x="51403" y="28448"/>
                      </a:lnTo>
                      <a:lnTo>
                        <a:pt x="49958" y="29084"/>
                      </a:lnTo>
                      <a:lnTo>
                        <a:pt x="48512" y="29778"/>
                      </a:lnTo>
                      <a:lnTo>
                        <a:pt x="47471" y="30357"/>
                      </a:lnTo>
                      <a:lnTo>
                        <a:pt x="46546" y="30935"/>
                      </a:lnTo>
                      <a:lnTo>
                        <a:pt x="45621" y="31513"/>
                      </a:lnTo>
                      <a:lnTo>
                        <a:pt x="44754" y="32091"/>
                      </a:lnTo>
                      <a:lnTo>
                        <a:pt x="44291" y="32322"/>
                      </a:lnTo>
                      <a:lnTo>
                        <a:pt x="42672" y="33190"/>
                      </a:lnTo>
                      <a:lnTo>
                        <a:pt x="41053" y="34057"/>
                      </a:lnTo>
                      <a:lnTo>
                        <a:pt x="39492" y="34982"/>
                      </a:lnTo>
                      <a:lnTo>
                        <a:pt x="37931" y="35965"/>
                      </a:lnTo>
                      <a:lnTo>
                        <a:pt x="36427" y="37064"/>
                      </a:lnTo>
                      <a:lnTo>
                        <a:pt x="35040" y="38162"/>
                      </a:lnTo>
                      <a:lnTo>
                        <a:pt x="33652" y="39261"/>
                      </a:lnTo>
                      <a:lnTo>
                        <a:pt x="32438" y="40475"/>
                      </a:lnTo>
                      <a:lnTo>
                        <a:pt x="31339" y="41631"/>
                      </a:lnTo>
                      <a:lnTo>
                        <a:pt x="30356" y="42846"/>
                      </a:lnTo>
                      <a:lnTo>
                        <a:pt x="29605" y="43944"/>
                      </a:lnTo>
                      <a:lnTo>
                        <a:pt x="28969" y="45101"/>
                      </a:lnTo>
                      <a:lnTo>
                        <a:pt x="28448" y="46141"/>
                      </a:lnTo>
                      <a:lnTo>
                        <a:pt x="28101" y="47182"/>
                      </a:lnTo>
                      <a:lnTo>
                        <a:pt x="27812" y="48165"/>
                      </a:lnTo>
                      <a:lnTo>
                        <a:pt x="27697" y="49032"/>
                      </a:lnTo>
                      <a:lnTo>
                        <a:pt x="27697" y="49900"/>
                      </a:lnTo>
                      <a:lnTo>
                        <a:pt x="27697" y="50362"/>
                      </a:lnTo>
                      <a:lnTo>
                        <a:pt x="27754" y="50825"/>
                      </a:lnTo>
                      <a:lnTo>
                        <a:pt x="27870" y="51230"/>
                      </a:lnTo>
                      <a:lnTo>
                        <a:pt x="27986" y="51634"/>
                      </a:lnTo>
                      <a:lnTo>
                        <a:pt x="28217" y="51981"/>
                      </a:lnTo>
                      <a:lnTo>
                        <a:pt x="28390" y="52386"/>
                      </a:lnTo>
                      <a:lnTo>
                        <a:pt x="28680" y="52675"/>
                      </a:lnTo>
                      <a:lnTo>
                        <a:pt x="28969" y="53022"/>
                      </a:lnTo>
                      <a:lnTo>
                        <a:pt x="29258" y="53311"/>
                      </a:lnTo>
                      <a:lnTo>
                        <a:pt x="29605" y="53542"/>
                      </a:lnTo>
                      <a:lnTo>
                        <a:pt x="30414" y="54063"/>
                      </a:lnTo>
                      <a:lnTo>
                        <a:pt x="31281" y="54468"/>
                      </a:lnTo>
                      <a:lnTo>
                        <a:pt x="32207" y="54814"/>
                      </a:lnTo>
                      <a:lnTo>
                        <a:pt x="33247" y="55046"/>
                      </a:lnTo>
                      <a:lnTo>
                        <a:pt x="34404" y="55219"/>
                      </a:lnTo>
                      <a:lnTo>
                        <a:pt x="35560" y="55335"/>
                      </a:lnTo>
                      <a:lnTo>
                        <a:pt x="36774" y="55393"/>
                      </a:lnTo>
                      <a:lnTo>
                        <a:pt x="38104" y="55393"/>
                      </a:lnTo>
                      <a:lnTo>
                        <a:pt x="39434" y="55335"/>
                      </a:lnTo>
                      <a:lnTo>
                        <a:pt x="40764" y="55219"/>
                      </a:lnTo>
                      <a:lnTo>
                        <a:pt x="42210" y="55046"/>
                      </a:lnTo>
                      <a:lnTo>
                        <a:pt x="43597" y="54814"/>
                      </a:lnTo>
                      <a:lnTo>
                        <a:pt x="45101" y="54583"/>
                      </a:lnTo>
                      <a:lnTo>
                        <a:pt x="46546" y="54236"/>
                      </a:lnTo>
                      <a:lnTo>
                        <a:pt x="48049" y="53889"/>
                      </a:lnTo>
                      <a:lnTo>
                        <a:pt x="49611" y="53485"/>
                      </a:lnTo>
                      <a:lnTo>
                        <a:pt x="51114" y="53022"/>
                      </a:lnTo>
                      <a:lnTo>
                        <a:pt x="52675" y="52559"/>
                      </a:lnTo>
                      <a:lnTo>
                        <a:pt x="54236" y="52039"/>
                      </a:lnTo>
                      <a:lnTo>
                        <a:pt x="57359" y="50825"/>
                      </a:lnTo>
                      <a:lnTo>
                        <a:pt x="60481" y="49553"/>
                      </a:lnTo>
                      <a:lnTo>
                        <a:pt x="63545" y="48107"/>
                      </a:lnTo>
                      <a:lnTo>
                        <a:pt x="66610" y="46546"/>
                      </a:lnTo>
                      <a:lnTo>
                        <a:pt x="69559" y="44927"/>
                      </a:lnTo>
                      <a:lnTo>
                        <a:pt x="72450" y="43250"/>
                      </a:lnTo>
                      <a:lnTo>
                        <a:pt x="75225" y="41458"/>
                      </a:lnTo>
                      <a:lnTo>
                        <a:pt x="77885" y="39608"/>
                      </a:lnTo>
                      <a:lnTo>
                        <a:pt x="80429" y="37758"/>
                      </a:lnTo>
                      <a:lnTo>
                        <a:pt x="82915" y="35849"/>
                      </a:lnTo>
                      <a:lnTo>
                        <a:pt x="85286" y="33941"/>
                      </a:lnTo>
                      <a:lnTo>
                        <a:pt x="87483" y="32033"/>
                      </a:lnTo>
                      <a:lnTo>
                        <a:pt x="89623" y="30067"/>
                      </a:lnTo>
                      <a:lnTo>
                        <a:pt x="91704" y="28044"/>
                      </a:lnTo>
                      <a:lnTo>
                        <a:pt x="92629" y="27003"/>
                      </a:lnTo>
                      <a:lnTo>
                        <a:pt x="93554" y="26020"/>
                      </a:lnTo>
                      <a:lnTo>
                        <a:pt x="94422" y="24979"/>
                      </a:lnTo>
                      <a:lnTo>
                        <a:pt x="95231" y="23996"/>
                      </a:lnTo>
                      <a:lnTo>
                        <a:pt x="95983" y="22956"/>
                      </a:lnTo>
                      <a:lnTo>
                        <a:pt x="96677" y="21973"/>
                      </a:lnTo>
                      <a:lnTo>
                        <a:pt x="97313" y="20990"/>
                      </a:lnTo>
                      <a:lnTo>
                        <a:pt x="97891" y="20007"/>
                      </a:lnTo>
                      <a:lnTo>
                        <a:pt x="98411" y="19024"/>
                      </a:lnTo>
                      <a:lnTo>
                        <a:pt x="98874" y="18099"/>
                      </a:lnTo>
                      <a:lnTo>
                        <a:pt x="99279" y="17116"/>
                      </a:lnTo>
                      <a:lnTo>
                        <a:pt x="99626" y="16191"/>
                      </a:lnTo>
                      <a:lnTo>
                        <a:pt x="99857" y="15323"/>
                      </a:lnTo>
                      <a:lnTo>
                        <a:pt x="100030" y="14456"/>
                      </a:lnTo>
                      <a:lnTo>
                        <a:pt x="100204" y="13589"/>
                      </a:lnTo>
                      <a:lnTo>
                        <a:pt x="100262" y="12779"/>
                      </a:lnTo>
                      <a:lnTo>
                        <a:pt x="100262" y="11970"/>
                      </a:lnTo>
                      <a:lnTo>
                        <a:pt x="100204" y="11218"/>
                      </a:lnTo>
                      <a:lnTo>
                        <a:pt x="100146" y="10466"/>
                      </a:lnTo>
                      <a:lnTo>
                        <a:pt x="99972" y="9773"/>
                      </a:lnTo>
                      <a:lnTo>
                        <a:pt x="99799" y="9079"/>
                      </a:lnTo>
                      <a:lnTo>
                        <a:pt x="99510" y="8385"/>
                      </a:lnTo>
                      <a:lnTo>
                        <a:pt x="99221" y="7749"/>
                      </a:lnTo>
                      <a:lnTo>
                        <a:pt x="98874" y="7113"/>
                      </a:lnTo>
                      <a:lnTo>
                        <a:pt x="98469" y="6535"/>
                      </a:lnTo>
                      <a:lnTo>
                        <a:pt x="98007" y="6014"/>
                      </a:lnTo>
                      <a:lnTo>
                        <a:pt x="97544" y="5436"/>
                      </a:lnTo>
                      <a:lnTo>
                        <a:pt x="97024" y="4973"/>
                      </a:lnTo>
                      <a:lnTo>
                        <a:pt x="96445" y="4453"/>
                      </a:lnTo>
                      <a:lnTo>
                        <a:pt x="95867" y="3991"/>
                      </a:lnTo>
                      <a:lnTo>
                        <a:pt x="95231" y="3586"/>
                      </a:lnTo>
                      <a:lnTo>
                        <a:pt x="94595" y="3181"/>
                      </a:lnTo>
                      <a:lnTo>
                        <a:pt x="93901" y="2776"/>
                      </a:lnTo>
                      <a:lnTo>
                        <a:pt x="93150" y="2429"/>
                      </a:lnTo>
                      <a:lnTo>
                        <a:pt x="92398" y="2082"/>
                      </a:lnTo>
                      <a:lnTo>
                        <a:pt x="91588" y="1793"/>
                      </a:lnTo>
                      <a:lnTo>
                        <a:pt x="89912" y="1215"/>
                      </a:lnTo>
                      <a:lnTo>
                        <a:pt x="88119" y="753"/>
                      </a:lnTo>
                      <a:lnTo>
                        <a:pt x="86211" y="406"/>
                      </a:lnTo>
                      <a:lnTo>
                        <a:pt x="84187" y="174"/>
                      </a:lnTo>
                      <a:lnTo>
                        <a:pt x="82048" y="59"/>
                      </a:lnTo>
                      <a:lnTo>
                        <a:pt x="7979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цу2">
                  <a:extLst>
                    <a:ext uri="{FF2B5EF4-FFF2-40B4-BE49-F238E27FC236}">
                      <a16:creationId xmlns:a16="http://schemas.microsoft.com/office/drawing/2014/main" id="{656BD5A1-4E60-47E9-93A6-D8B684FB7683}"/>
                    </a:ext>
                  </a:extLst>
                </p:cNvPr>
                <p:cNvSpPr/>
                <p:nvPr/>
              </p:nvSpPr>
              <p:spPr>
                <a:xfrm>
                  <a:off x="2597200" y="1776950"/>
                  <a:ext cx="2506550" cy="1604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262" h="64182" fill="none" extrusionOk="0">
                      <a:moveTo>
                        <a:pt x="98007" y="6014"/>
                      </a:moveTo>
                      <a:lnTo>
                        <a:pt x="98007" y="6014"/>
                      </a:lnTo>
                      <a:lnTo>
                        <a:pt x="97544" y="5436"/>
                      </a:lnTo>
                      <a:lnTo>
                        <a:pt x="97024" y="4973"/>
                      </a:lnTo>
                      <a:lnTo>
                        <a:pt x="96445" y="4453"/>
                      </a:lnTo>
                      <a:lnTo>
                        <a:pt x="95867" y="3991"/>
                      </a:lnTo>
                      <a:lnTo>
                        <a:pt x="95231" y="3586"/>
                      </a:lnTo>
                      <a:lnTo>
                        <a:pt x="94595" y="3181"/>
                      </a:lnTo>
                      <a:lnTo>
                        <a:pt x="93901" y="2776"/>
                      </a:lnTo>
                      <a:lnTo>
                        <a:pt x="93150" y="2429"/>
                      </a:lnTo>
                      <a:lnTo>
                        <a:pt x="92398" y="2082"/>
                      </a:lnTo>
                      <a:lnTo>
                        <a:pt x="91588" y="1793"/>
                      </a:lnTo>
                      <a:lnTo>
                        <a:pt x="89912" y="1215"/>
                      </a:lnTo>
                      <a:lnTo>
                        <a:pt x="88119" y="753"/>
                      </a:lnTo>
                      <a:lnTo>
                        <a:pt x="86211" y="406"/>
                      </a:lnTo>
                      <a:lnTo>
                        <a:pt x="86211" y="406"/>
                      </a:lnTo>
                      <a:lnTo>
                        <a:pt x="84187" y="174"/>
                      </a:lnTo>
                      <a:lnTo>
                        <a:pt x="82048" y="59"/>
                      </a:lnTo>
                      <a:lnTo>
                        <a:pt x="79793" y="1"/>
                      </a:lnTo>
                      <a:lnTo>
                        <a:pt x="77422" y="117"/>
                      </a:lnTo>
                      <a:lnTo>
                        <a:pt x="77422" y="117"/>
                      </a:lnTo>
                      <a:lnTo>
                        <a:pt x="74994" y="406"/>
                      </a:lnTo>
                      <a:lnTo>
                        <a:pt x="73722" y="579"/>
                      </a:lnTo>
                      <a:lnTo>
                        <a:pt x="72450" y="753"/>
                      </a:lnTo>
                      <a:lnTo>
                        <a:pt x="71120" y="1042"/>
                      </a:lnTo>
                      <a:lnTo>
                        <a:pt x="69790" y="1331"/>
                      </a:lnTo>
                      <a:lnTo>
                        <a:pt x="68402" y="1736"/>
                      </a:lnTo>
                      <a:lnTo>
                        <a:pt x="67072" y="2082"/>
                      </a:lnTo>
                      <a:lnTo>
                        <a:pt x="67072" y="2082"/>
                      </a:lnTo>
                      <a:lnTo>
                        <a:pt x="68345" y="1851"/>
                      </a:lnTo>
                      <a:lnTo>
                        <a:pt x="69617" y="1620"/>
                      </a:lnTo>
                      <a:lnTo>
                        <a:pt x="70831" y="1446"/>
                      </a:lnTo>
                      <a:lnTo>
                        <a:pt x="72045" y="1331"/>
                      </a:lnTo>
                      <a:lnTo>
                        <a:pt x="73201" y="1215"/>
                      </a:lnTo>
                      <a:lnTo>
                        <a:pt x="74358" y="1157"/>
                      </a:lnTo>
                      <a:lnTo>
                        <a:pt x="76555" y="1157"/>
                      </a:lnTo>
                      <a:lnTo>
                        <a:pt x="76555" y="1157"/>
                      </a:lnTo>
                      <a:lnTo>
                        <a:pt x="78579" y="1273"/>
                      </a:lnTo>
                      <a:lnTo>
                        <a:pt x="80545" y="1504"/>
                      </a:lnTo>
                      <a:lnTo>
                        <a:pt x="82337" y="1851"/>
                      </a:lnTo>
                      <a:lnTo>
                        <a:pt x="84014" y="2256"/>
                      </a:lnTo>
                      <a:lnTo>
                        <a:pt x="84014" y="2256"/>
                      </a:lnTo>
                      <a:lnTo>
                        <a:pt x="85633" y="2776"/>
                      </a:lnTo>
                      <a:lnTo>
                        <a:pt x="87136" y="3355"/>
                      </a:lnTo>
                      <a:lnTo>
                        <a:pt x="88466" y="4048"/>
                      </a:lnTo>
                      <a:lnTo>
                        <a:pt x="89680" y="4800"/>
                      </a:lnTo>
                      <a:lnTo>
                        <a:pt x="89680" y="4800"/>
                      </a:lnTo>
                      <a:lnTo>
                        <a:pt x="90259" y="5205"/>
                      </a:lnTo>
                      <a:lnTo>
                        <a:pt x="90837" y="5667"/>
                      </a:lnTo>
                      <a:lnTo>
                        <a:pt x="91357" y="6072"/>
                      </a:lnTo>
                      <a:lnTo>
                        <a:pt x="91820" y="6535"/>
                      </a:lnTo>
                      <a:lnTo>
                        <a:pt x="92224" y="7055"/>
                      </a:lnTo>
                      <a:lnTo>
                        <a:pt x="92629" y="7518"/>
                      </a:lnTo>
                      <a:lnTo>
                        <a:pt x="93034" y="8038"/>
                      </a:lnTo>
                      <a:lnTo>
                        <a:pt x="93381" y="8616"/>
                      </a:lnTo>
                      <a:lnTo>
                        <a:pt x="93381" y="8616"/>
                      </a:lnTo>
                      <a:lnTo>
                        <a:pt x="93670" y="9137"/>
                      </a:lnTo>
                      <a:lnTo>
                        <a:pt x="93901" y="9715"/>
                      </a:lnTo>
                      <a:lnTo>
                        <a:pt x="94133" y="10351"/>
                      </a:lnTo>
                      <a:lnTo>
                        <a:pt x="94306" y="10929"/>
                      </a:lnTo>
                      <a:lnTo>
                        <a:pt x="94422" y="11565"/>
                      </a:lnTo>
                      <a:lnTo>
                        <a:pt x="94537" y="12201"/>
                      </a:lnTo>
                      <a:lnTo>
                        <a:pt x="94595" y="12895"/>
                      </a:lnTo>
                      <a:lnTo>
                        <a:pt x="94595" y="13531"/>
                      </a:lnTo>
                      <a:lnTo>
                        <a:pt x="94537" y="14225"/>
                      </a:lnTo>
                      <a:lnTo>
                        <a:pt x="94422" y="14976"/>
                      </a:lnTo>
                      <a:lnTo>
                        <a:pt x="94306" y="15670"/>
                      </a:lnTo>
                      <a:lnTo>
                        <a:pt x="94075" y="16422"/>
                      </a:lnTo>
                      <a:lnTo>
                        <a:pt x="93843" y="17174"/>
                      </a:lnTo>
                      <a:lnTo>
                        <a:pt x="93554" y="17925"/>
                      </a:lnTo>
                      <a:lnTo>
                        <a:pt x="93207" y="18735"/>
                      </a:lnTo>
                      <a:lnTo>
                        <a:pt x="92803" y="19486"/>
                      </a:lnTo>
                      <a:lnTo>
                        <a:pt x="92803" y="19486"/>
                      </a:lnTo>
                      <a:lnTo>
                        <a:pt x="92398" y="20296"/>
                      </a:lnTo>
                      <a:lnTo>
                        <a:pt x="91935" y="21105"/>
                      </a:lnTo>
                      <a:lnTo>
                        <a:pt x="91357" y="21915"/>
                      </a:lnTo>
                      <a:lnTo>
                        <a:pt x="90779" y="22724"/>
                      </a:lnTo>
                      <a:lnTo>
                        <a:pt x="89507" y="24401"/>
                      </a:lnTo>
                      <a:lnTo>
                        <a:pt x="88004" y="26078"/>
                      </a:lnTo>
                      <a:lnTo>
                        <a:pt x="88004" y="26078"/>
                      </a:lnTo>
                      <a:lnTo>
                        <a:pt x="86385" y="27755"/>
                      </a:lnTo>
                      <a:lnTo>
                        <a:pt x="84592" y="29374"/>
                      </a:lnTo>
                      <a:lnTo>
                        <a:pt x="84592" y="29374"/>
                      </a:lnTo>
                      <a:lnTo>
                        <a:pt x="82684" y="31050"/>
                      </a:lnTo>
                      <a:lnTo>
                        <a:pt x="80660" y="32727"/>
                      </a:lnTo>
                      <a:lnTo>
                        <a:pt x="80660" y="32727"/>
                      </a:lnTo>
                      <a:lnTo>
                        <a:pt x="78579" y="34404"/>
                      </a:lnTo>
                      <a:lnTo>
                        <a:pt x="76439" y="36023"/>
                      </a:lnTo>
                      <a:lnTo>
                        <a:pt x="74184" y="37584"/>
                      </a:lnTo>
                      <a:lnTo>
                        <a:pt x="71929" y="39087"/>
                      </a:lnTo>
                      <a:lnTo>
                        <a:pt x="69617" y="40533"/>
                      </a:lnTo>
                      <a:lnTo>
                        <a:pt x="67246" y="41863"/>
                      </a:lnTo>
                      <a:lnTo>
                        <a:pt x="64817" y="43193"/>
                      </a:lnTo>
                      <a:lnTo>
                        <a:pt x="62389" y="44349"/>
                      </a:lnTo>
                      <a:lnTo>
                        <a:pt x="62389" y="44349"/>
                      </a:lnTo>
                      <a:lnTo>
                        <a:pt x="59961" y="45505"/>
                      </a:lnTo>
                      <a:lnTo>
                        <a:pt x="57532" y="46488"/>
                      </a:lnTo>
                      <a:lnTo>
                        <a:pt x="55104" y="47356"/>
                      </a:lnTo>
                      <a:lnTo>
                        <a:pt x="52733" y="48165"/>
                      </a:lnTo>
                      <a:lnTo>
                        <a:pt x="50362" y="48801"/>
                      </a:lnTo>
                      <a:lnTo>
                        <a:pt x="48107" y="49264"/>
                      </a:lnTo>
                      <a:lnTo>
                        <a:pt x="45968" y="49611"/>
                      </a:lnTo>
                      <a:lnTo>
                        <a:pt x="44927" y="49784"/>
                      </a:lnTo>
                      <a:lnTo>
                        <a:pt x="43886" y="49842"/>
                      </a:lnTo>
                      <a:lnTo>
                        <a:pt x="43886" y="49842"/>
                      </a:lnTo>
                      <a:lnTo>
                        <a:pt x="42903" y="49900"/>
                      </a:lnTo>
                      <a:lnTo>
                        <a:pt x="41978" y="49900"/>
                      </a:lnTo>
                      <a:lnTo>
                        <a:pt x="41111" y="49842"/>
                      </a:lnTo>
                      <a:lnTo>
                        <a:pt x="40301" y="49784"/>
                      </a:lnTo>
                      <a:lnTo>
                        <a:pt x="39492" y="49611"/>
                      </a:lnTo>
                      <a:lnTo>
                        <a:pt x="38798" y="49437"/>
                      </a:lnTo>
                      <a:lnTo>
                        <a:pt x="38162" y="49264"/>
                      </a:lnTo>
                      <a:lnTo>
                        <a:pt x="37584" y="48975"/>
                      </a:lnTo>
                      <a:lnTo>
                        <a:pt x="37584" y="48975"/>
                      </a:lnTo>
                      <a:lnTo>
                        <a:pt x="37064" y="48686"/>
                      </a:lnTo>
                      <a:lnTo>
                        <a:pt x="36659" y="48339"/>
                      </a:lnTo>
                      <a:lnTo>
                        <a:pt x="36312" y="47992"/>
                      </a:lnTo>
                      <a:lnTo>
                        <a:pt x="36023" y="47529"/>
                      </a:lnTo>
                      <a:lnTo>
                        <a:pt x="36023" y="47529"/>
                      </a:lnTo>
                      <a:lnTo>
                        <a:pt x="35907" y="47067"/>
                      </a:lnTo>
                      <a:lnTo>
                        <a:pt x="35849" y="46546"/>
                      </a:lnTo>
                      <a:lnTo>
                        <a:pt x="35849" y="46546"/>
                      </a:lnTo>
                      <a:lnTo>
                        <a:pt x="35849" y="45968"/>
                      </a:lnTo>
                      <a:lnTo>
                        <a:pt x="35907" y="45332"/>
                      </a:lnTo>
                      <a:lnTo>
                        <a:pt x="35907" y="45332"/>
                      </a:lnTo>
                      <a:lnTo>
                        <a:pt x="36023" y="44696"/>
                      </a:lnTo>
                      <a:lnTo>
                        <a:pt x="36196" y="44118"/>
                      </a:lnTo>
                      <a:lnTo>
                        <a:pt x="36485" y="43482"/>
                      </a:lnTo>
                      <a:lnTo>
                        <a:pt x="36774" y="42846"/>
                      </a:lnTo>
                      <a:lnTo>
                        <a:pt x="37179" y="42210"/>
                      </a:lnTo>
                      <a:lnTo>
                        <a:pt x="37642" y="41574"/>
                      </a:lnTo>
                      <a:lnTo>
                        <a:pt x="38162" y="40995"/>
                      </a:lnTo>
                      <a:lnTo>
                        <a:pt x="38798" y="40359"/>
                      </a:lnTo>
                      <a:lnTo>
                        <a:pt x="38798" y="40359"/>
                      </a:lnTo>
                      <a:lnTo>
                        <a:pt x="38856" y="40938"/>
                      </a:lnTo>
                      <a:lnTo>
                        <a:pt x="39087" y="41516"/>
                      </a:lnTo>
                      <a:lnTo>
                        <a:pt x="39087" y="41516"/>
                      </a:lnTo>
                      <a:lnTo>
                        <a:pt x="39261" y="41805"/>
                      </a:lnTo>
                      <a:lnTo>
                        <a:pt x="39492" y="42094"/>
                      </a:lnTo>
                      <a:lnTo>
                        <a:pt x="39781" y="42325"/>
                      </a:lnTo>
                      <a:lnTo>
                        <a:pt x="40070" y="42557"/>
                      </a:lnTo>
                      <a:lnTo>
                        <a:pt x="40417" y="42730"/>
                      </a:lnTo>
                      <a:lnTo>
                        <a:pt x="40764" y="42903"/>
                      </a:lnTo>
                      <a:lnTo>
                        <a:pt x="41631" y="43193"/>
                      </a:lnTo>
                      <a:lnTo>
                        <a:pt x="42556" y="43366"/>
                      </a:lnTo>
                      <a:lnTo>
                        <a:pt x="43655" y="43424"/>
                      </a:lnTo>
                      <a:lnTo>
                        <a:pt x="44754" y="43366"/>
                      </a:lnTo>
                      <a:lnTo>
                        <a:pt x="46026" y="43193"/>
                      </a:lnTo>
                      <a:lnTo>
                        <a:pt x="46026" y="43193"/>
                      </a:lnTo>
                      <a:lnTo>
                        <a:pt x="46893" y="43250"/>
                      </a:lnTo>
                      <a:lnTo>
                        <a:pt x="47876" y="43250"/>
                      </a:lnTo>
                      <a:lnTo>
                        <a:pt x="48859" y="43250"/>
                      </a:lnTo>
                      <a:lnTo>
                        <a:pt x="49900" y="43193"/>
                      </a:lnTo>
                      <a:lnTo>
                        <a:pt x="50998" y="43077"/>
                      </a:lnTo>
                      <a:lnTo>
                        <a:pt x="52097" y="42961"/>
                      </a:lnTo>
                      <a:lnTo>
                        <a:pt x="53311" y="42730"/>
                      </a:lnTo>
                      <a:lnTo>
                        <a:pt x="54525" y="42441"/>
                      </a:lnTo>
                      <a:lnTo>
                        <a:pt x="54525" y="42441"/>
                      </a:lnTo>
                      <a:lnTo>
                        <a:pt x="55913" y="42094"/>
                      </a:lnTo>
                      <a:lnTo>
                        <a:pt x="57416" y="41631"/>
                      </a:lnTo>
                      <a:lnTo>
                        <a:pt x="58862" y="41169"/>
                      </a:lnTo>
                      <a:lnTo>
                        <a:pt x="60365" y="40591"/>
                      </a:lnTo>
                      <a:lnTo>
                        <a:pt x="61869" y="39955"/>
                      </a:lnTo>
                      <a:lnTo>
                        <a:pt x="63314" y="39261"/>
                      </a:lnTo>
                      <a:lnTo>
                        <a:pt x="64760" y="38509"/>
                      </a:lnTo>
                      <a:lnTo>
                        <a:pt x="66205" y="37700"/>
                      </a:lnTo>
                      <a:lnTo>
                        <a:pt x="66205" y="37700"/>
                      </a:lnTo>
                      <a:lnTo>
                        <a:pt x="67593" y="36890"/>
                      </a:lnTo>
                      <a:lnTo>
                        <a:pt x="68923" y="36023"/>
                      </a:lnTo>
                      <a:lnTo>
                        <a:pt x="70195" y="35156"/>
                      </a:lnTo>
                      <a:lnTo>
                        <a:pt x="71409" y="34230"/>
                      </a:lnTo>
                      <a:lnTo>
                        <a:pt x="72565" y="33305"/>
                      </a:lnTo>
                      <a:lnTo>
                        <a:pt x="73664" y="32380"/>
                      </a:lnTo>
                      <a:lnTo>
                        <a:pt x="74705" y="31455"/>
                      </a:lnTo>
                      <a:lnTo>
                        <a:pt x="75688" y="30530"/>
                      </a:lnTo>
                      <a:lnTo>
                        <a:pt x="75688" y="30530"/>
                      </a:lnTo>
                      <a:lnTo>
                        <a:pt x="76555" y="29605"/>
                      </a:lnTo>
                      <a:lnTo>
                        <a:pt x="77422" y="28680"/>
                      </a:lnTo>
                      <a:lnTo>
                        <a:pt x="78232" y="27812"/>
                      </a:lnTo>
                      <a:lnTo>
                        <a:pt x="78984" y="26887"/>
                      </a:lnTo>
                      <a:lnTo>
                        <a:pt x="79620" y="25962"/>
                      </a:lnTo>
                      <a:lnTo>
                        <a:pt x="80256" y="25037"/>
                      </a:lnTo>
                      <a:lnTo>
                        <a:pt x="80776" y="24170"/>
                      </a:lnTo>
                      <a:lnTo>
                        <a:pt x="81296" y="23302"/>
                      </a:lnTo>
                      <a:lnTo>
                        <a:pt x="81296" y="23302"/>
                      </a:lnTo>
                      <a:lnTo>
                        <a:pt x="81701" y="22435"/>
                      </a:lnTo>
                      <a:lnTo>
                        <a:pt x="82106" y="21568"/>
                      </a:lnTo>
                      <a:lnTo>
                        <a:pt x="82395" y="20758"/>
                      </a:lnTo>
                      <a:lnTo>
                        <a:pt x="82626" y="19949"/>
                      </a:lnTo>
                      <a:lnTo>
                        <a:pt x="82800" y="19139"/>
                      </a:lnTo>
                      <a:lnTo>
                        <a:pt x="82858" y="18388"/>
                      </a:lnTo>
                      <a:lnTo>
                        <a:pt x="82915" y="17636"/>
                      </a:lnTo>
                      <a:lnTo>
                        <a:pt x="82858" y="16942"/>
                      </a:lnTo>
                      <a:lnTo>
                        <a:pt x="82858" y="16942"/>
                      </a:lnTo>
                      <a:lnTo>
                        <a:pt x="82800" y="16248"/>
                      </a:lnTo>
                      <a:lnTo>
                        <a:pt x="82568" y="15612"/>
                      </a:lnTo>
                      <a:lnTo>
                        <a:pt x="82337" y="14976"/>
                      </a:lnTo>
                      <a:lnTo>
                        <a:pt x="82048" y="14398"/>
                      </a:lnTo>
                      <a:lnTo>
                        <a:pt x="81643" y="13820"/>
                      </a:lnTo>
                      <a:lnTo>
                        <a:pt x="81181" y="13357"/>
                      </a:lnTo>
                      <a:lnTo>
                        <a:pt x="80660" y="12895"/>
                      </a:lnTo>
                      <a:lnTo>
                        <a:pt x="80082" y="12432"/>
                      </a:lnTo>
                      <a:lnTo>
                        <a:pt x="80082" y="12432"/>
                      </a:lnTo>
                      <a:lnTo>
                        <a:pt x="79446" y="12085"/>
                      </a:lnTo>
                      <a:lnTo>
                        <a:pt x="78752" y="11738"/>
                      </a:lnTo>
                      <a:lnTo>
                        <a:pt x="78058" y="11392"/>
                      </a:lnTo>
                      <a:lnTo>
                        <a:pt x="77249" y="11160"/>
                      </a:lnTo>
                      <a:lnTo>
                        <a:pt x="76382" y="10929"/>
                      </a:lnTo>
                      <a:lnTo>
                        <a:pt x="75514" y="10755"/>
                      </a:lnTo>
                      <a:lnTo>
                        <a:pt x="74589" y="10582"/>
                      </a:lnTo>
                      <a:lnTo>
                        <a:pt x="73664" y="10524"/>
                      </a:lnTo>
                      <a:lnTo>
                        <a:pt x="73664" y="10524"/>
                      </a:lnTo>
                      <a:lnTo>
                        <a:pt x="72623" y="10409"/>
                      </a:lnTo>
                      <a:lnTo>
                        <a:pt x="71640" y="10409"/>
                      </a:lnTo>
                      <a:lnTo>
                        <a:pt x="69501" y="10409"/>
                      </a:lnTo>
                      <a:lnTo>
                        <a:pt x="67362" y="10582"/>
                      </a:lnTo>
                      <a:lnTo>
                        <a:pt x="65107" y="10813"/>
                      </a:lnTo>
                      <a:lnTo>
                        <a:pt x="65107" y="10813"/>
                      </a:lnTo>
                      <a:lnTo>
                        <a:pt x="62794" y="11160"/>
                      </a:lnTo>
                      <a:lnTo>
                        <a:pt x="60481" y="11565"/>
                      </a:lnTo>
                      <a:lnTo>
                        <a:pt x="58110" y="12085"/>
                      </a:lnTo>
                      <a:lnTo>
                        <a:pt x="55740" y="12606"/>
                      </a:lnTo>
                      <a:lnTo>
                        <a:pt x="55740" y="12606"/>
                      </a:lnTo>
                      <a:lnTo>
                        <a:pt x="53253" y="13300"/>
                      </a:lnTo>
                      <a:lnTo>
                        <a:pt x="50825" y="13993"/>
                      </a:lnTo>
                      <a:lnTo>
                        <a:pt x="48281" y="14803"/>
                      </a:lnTo>
                      <a:lnTo>
                        <a:pt x="45794" y="15728"/>
                      </a:lnTo>
                      <a:lnTo>
                        <a:pt x="45794" y="15728"/>
                      </a:lnTo>
                      <a:lnTo>
                        <a:pt x="43250" y="16653"/>
                      </a:lnTo>
                      <a:lnTo>
                        <a:pt x="40706" y="17694"/>
                      </a:lnTo>
                      <a:lnTo>
                        <a:pt x="38162" y="18850"/>
                      </a:lnTo>
                      <a:lnTo>
                        <a:pt x="35676" y="20065"/>
                      </a:lnTo>
                      <a:lnTo>
                        <a:pt x="33190" y="21337"/>
                      </a:lnTo>
                      <a:lnTo>
                        <a:pt x="30761" y="22724"/>
                      </a:lnTo>
                      <a:lnTo>
                        <a:pt x="28333" y="24112"/>
                      </a:lnTo>
                      <a:lnTo>
                        <a:pt x="26020" y="25557"/>
                      </a:lnTo>
                      <a:lnTo>
                        <a:pt x="26020" y="25557"/>
                      </a:lnTo>
                      <a:lnTo>
                        <a:pt x="23823" y="27061"/>
                      </a:lnTo>
                      <a:lnTo>
                        <a:pt x="21625" y="28564"/>
                      </a:lnTo>
                      <a:lnTo>
                        <a:pt x="19544" y="30125"/>
                      </a:lnTo>
                      <a:lnTo>
                        <a:pt x="17578" y="31686"/>
                      </a:lnTo>
                      <a:lnTo>
                        <a:pt x="15670" y="33248"/>
                      </a:lnTo>
                      <a:lnTo>
                        <a:pt x="13820" y="34809"/>
                      </a:lnTo>
                      <a:lnTo>
                        <a:pt x="12085" y="36428"/>
                      </a:lnTo>
                      <a:lnTo>
                        <a:pt x="10408" y="38047"/>
                      </a:lnTo>
                      <a:lnTo>
                        <a:pt x="10408" y="38047"/>
                      </a:lnTo>
                      <a:lnTo>
                        <a:pt x="8847" y="39608"/>
                      </a:lnTo>
                      <a:lnTo>
                        <a:pt x="7286" y="41227"/>
                      </a:lnTo>
                      <a:lnTo>
                        <a:pt x="5898" y="42846"/>
                      </a:lnTo>
                      <a:lnTo>
                        <a:pt x="4510" y="44407"/>
                      </a:lnTo>
                      <a:lnTo>
                        <a:pt x="3238" y="45968"/>
                      </a:lnTo>
                      <a:lnTo>
                        <a:pt x="2082" y="47587"/>
                      </a:lnTo>
                      <a:lnTo>
                        <a:pt x="983" y="49090"/>
                      </a:lnTo>
                      <a:lnTo>
                        <a:pt x="0" y="50651"/>
                      </a:lnTo>
                      <a:lnTo>
                        <a:pt x="0" y="50651"/>
                      </a:lnTo>
                      <a:lnTo>
                        <a:pt x="1388" y="49090"/>
                      </a:lnTo>
                      <a:lnTo>
                        <a:pt x="2834" y="47529"/>
                      </a:lnTo>
                      <a:lnTo>
                        <a:pt x="4337" y="45968"/>
                      </a:lnTo>
                      <a:lnTo>
                        <a:pt x="5840" y="44407"/>
                      </a:lnTo>
                      <a:lnTo>
                        <a:pt x="7459" y="42903"/>
                      </a:lnTo>
                      <a:lnTo>
                        <a:pt x="9078" y="41342"/>
                      </a:lnTo>
                      <a:lnTo>
                        <a:pt x="10813" y="39839"/>
                      </a:lnTo>
                      <a:lnTo>
                        <a:pt x="12490" y="38336"/>
                      </a:lnTo>
                      <a:lnTo>
                        <a:pt x="12490" y="38336"/>
                      </a:lnTo>
                      <a:lnTo>
                        <a:pt x="14282" y="36832"/>
                      </a:lnTo>
                      <a:lnTo>
                        <a:pt x="16132" y="35387"/>
                      </a:lnTo>
                      <a:lnTo>
                        <a:pt x="17983" y="33941"/>
                      </a:lnTo>
                      <a:lnTo>
                        <a:pt x="19891" y="32554"/>
                      </a:lnTo>
                      <a:lnTo>
                        <a:pt x="21857" y="31166"/>
                      </a:lnTo>
                      <a:lnTo>
                        <a:pt x="23880" y="29836"/>
                      </a:lnTo>
                      <a:lnTo>
                        <a:pt x="25904" y="28564"/>
                      </a:lnTo>
                      <a:lnTo>
                        <a:pt x="27986" y="27292"/>
                      </a:lnTo>
                      <a:lnTo>
                        <a:pt x="27986" y="27292"/>
                      </a:lnTo>
                      <a:lnTo>
                        <a:pt x="30067" y="26078"/>
                      </a:lnTo>
                      <a:lnTo>
                        <a:pt x="32207" y="24921"/>
                      </a:lnTo>
                      <a:lnTo>
                        <a:pt x="34346" y="23881"/>
                      </a:lnTo>
                      <a:lnTo>
                        <a:pt x="36485" y="22840"/>
                      </a:lnTo>
                      <a:lnTo>
                        <a:pt x="36485" y="22840"/>
                      </a:lnTo>
                      <a:lnTo>
                        <a:pt x="38625" y="21915"/>
                      </a:lnTo>
                      <a:lnTo>
                        <a:pt x="40822" y="20990"/>
                      </a:lnTo>
                      <a:lnTo>
                        <a:pt x="40822" y="20990"/>
                      </a:lnTo>
                      <a:lnTo>
                        <a:pt x="42961" y="20180"/>
                      </a:lnTo>
                      <a:lnTo>
                        <a:pt x="45101" y="19429"/>
                      </a:lnTo>
                      <a:lnTo>
                        <a:pt x="45101" y="19429"/>
                      </a:lnTo>
                      <a:lnTo>
                        <a:pt x="47240" y="18735"/>
                      </a:lnTo>
                      <a:lnTo>
                        <a:pt x="49379" y="18156"/>
                      </a:lnTo>
                      <a:lnTo>
                        <a:pt x="51461" y="17578"/>
                      </a:lnTo>
                      <a:lnTo>
                        <a:pt x="53542" y="17116"/>
                      </a:lnTo>
                      <a:lnTo>
                        <a:pt x="53542" y="17116"/>
                      </a:lnTo>
                      <a:lnTo>
                        <a:pt x="55624" y="16711"/>
                      </a:lnTo>
                      <a:lnTo>
                        <a:pt x="57648" y="16306"/>
                      </a:lnTo>
                      <a:lnTo>
                        <a:pt x="59614" y="16017"/>
                      </a:lnTo>
                      <a:lnTo>
                        <a:pt x="61464" y="15786"/>
                      </a:lnTo>
                      <a:lnTo>
                        <a:pt x="61464" y="15786"/>
                      </a:lnTo>
                      <a:lnTo>
                        <a:pt x="63314" y="15612"/>
                      </a:lnTo>
                      <a:lnTo>
                        <a:pt x="65049" y="15555"/>
                      </a:lnTo>
                      <a:lnTo>
                        <a:pt x="66668" y="15612"/>
                      </a:lnTo>
                      <a:lnTo>
                        <a:pt x="68171" y="15728"/>
                      </a:lnTo>
                      <a:lnTo>
                        <a:pt x="69559" y="15959"/>
                      </a:lnTo>
                      <a:lnTo>
                        <a:pt x="70195" y="16133"/>
                      </a:lnTo>
                      <a:lnTo>
                        <a:pt x="70773" y="16306"/>
                      </a:lnTo>
                      <a:lnTo>
                        <a:pt x="71351" y="16480"/>
                      </a:lnTo>
                      <a:lnTo>
                        <a:pt x="71872" y="16711"/>
                      </a:lnTo>
                      <a:lnTo>
                        <a:pt x="72334" y="17000"/>
                      </a:lnTo>
                      <a:lnTo>
                        <a:pt x="72797" y="17289"/>
                      </a:lnTo>
                      <a:lnTo>
                        <a:pt x="72797" y="17289"/>
                      </a:lnTo>
                      <a:lnTo>
                        <a:pt x="73144" y="17578"/>
                      </a:lnTo>
                      <a:lnTo>
                        <a:pt x="73491" y="17925"/>
                      </a:lnTo>
                      <a:lnTo>
                        <a:pt x="73780" y="18272"/>
                      </a:lnTo>
                      <a:lnTo>
                        <a:pt x="74011" y="18677"/>
                      </a:lnTo>
                      <a:lnTo>
                        <a:pt x="74242" y="19139"/>
                      </a:lnTo>
                      <a:lnTo>
                        <a:pt x="74416" y="19544"/>
                      </a:lnTo>
                      <a:lnTo>
                        <a:pt x="74474" y="20007"/>
                      </a:lnTo>
                      <a:lnTo>
                        <a:pt x="74589" y="20527"/>
                      </a:lnTo>
                      <a:lnTo>
                        <a:pt x="74589" y="20990"/>
                      </a:lnTo>
                      <a:lnTo>
                        <a:pt x="74531" y="21510"/>
                      </a:lnTo>
                      <a:lnTo>
                        <a:pt x="74474" y="22088"/>
                      </a:lnTo>
                      <a:lnTo>
                        <a:pt x="74358" y="22609"/>
                      </a:lnTo>
                      <a:lnTo>
                        <a:pt x="74184" y="23187"/>
                      </a:lnTo>
                      <a:lnTo>
                        <a:pt x="73953" y="23823"/>
                      </a:lnTo>
                      <a:lnTo>
                        <a:pt x="73722" y="24401"/>
                      </a:lnTo>
                      <a:lnTo>
                        <a:pt x="73433" y="25037"/>
                      </a:lnTo>
                      <a:lnTo>
                        <a:pt x="73433" y="25037"/>
                      </a:lnTo>
                      <a:lnTo>
                        <a:pt x="72681" y="26251"/>
                      </a:lnTo>
                      <a:lnTo>
                        <a:pt x="71756" y="27523"/>
                      </a:lnTo>
                      <a:lnTo>
                        <a:pt x="70715" y="28795"/>
                      </a:lnTo>
                      <a:lnTo>
                        <a:pt x="69501" y="30125"/>
                      </a:lnTo>
                      <a:lnTo>
                        <a:pt x="69501" y="30125"/>
                      </a:lnTo>
                      <a:lnTo>
                        <a:pt x="68171" y="31339"/>
                      </a:lnTo>
                      <a:lnTo>
                        <a:pt x="66726" y="32554"/>
                      </a:lnTo>
                      <a:lnTo>
                        <a:pt x="65164" y="33652"/>
                      </a:lnTo>
                      <a:lnTo>
                        <a:pt x="63545" y="34693"/>
                      </a:lnTo>
                      <a:lnTo>
                        <a:pt x="63545" y="34693"/>
                      </a:lnTo>
                      <a:lnTo>
                        <a:pt x="62562" y="35271"/>
                      </a:lnTo>
                      <a:lnTo>
                        <a:pt x="61579" y="35792"/>
                      </a:lnTo>
                      <a:lnTo>
                        <a:pt x="60597" y="36254"/>
                      </a:lnTo>
                      <a:lnTo>
                        <a:pt x="59556" y="36659"/>
                      </a:lnTo>
                      <a:lnTo>
                        <a:pt x="59556" y="36659"/>
                      </a:lnTo>
                      <a:lnTo>
                        <a:pt x="60654" y="35618"/>
                      </a:lnTo>
                      <a:lnTo>
                        <a:pt x="61637" y="34577"/>
                      </a:lnTo>
                      <a:lnTo>
                        <a:pt x="62389" y="33594"/>
                      </a:lnTo>
                      <a:lnTo>
                        <a:pt x="63025" y="32554"/>
                      </a:lnTo>
                      <a:lnTo>
                        <a:pt x="63256" y="32091"/>
                      </a:lnTo>
                      <a:lnTo>
                        <a:pt x="63430" y="31629"/>
                      </a:lnTo>
                      <a:lnTo>
                        <a:pt x="63603" y="31108"/>
                      </a:lnTo>
                      <a:lnTo>
                        <a:pt x="63719" y="30703"/>
                      </a:lnTo>
                      <a:lnTo>
                        <a:pt x="63719" y="30241"/>
                      </a:lnTo>
                      <a:lnTo>
                        <a:pt x="63719" y="29836"/>
                      </a:lnTo>
                      <a:lnTo>
                        <a:pt x="63661" y="29431"/>
                      </a:lnTo>
                      <a:lnTo>
                        <a:pt x="63545" y="29027"/>
                      </a:lnTo>
                      <a:lnTo>
                        <a:pt x="63545" y="29027"/>
                      </a:lnTo>
                      <a:lnTo>
                        <a:pt x="63719" y="28333"/>
                      </a:lnTo>
                      <a:lnTo>
                        <a:pt x="63834" y="27639"/>
                      </a:lnTo>
                      <a:lnTo>
                        <a:pt x="63834" y="27003"/>
                      </a:lnTo>
                      <a:lnTo>
                        <a:pt x="63834" y="26367"/>
                      </a:lnTo>
                      <a:lnTo>
                        <a:pt x="63719" y="25731"/>
                      </a:lnTo>
                      <a:lnTo>
                        <a:pt x="63545" y="25153"/>
                      </a:lnTo>
                      <a:lnTo>
                        <a:pt x="63314" y="24575"/>
                      </a:lnTo>
                      <a:lnTo>
                        <a:pt x="62967" y="24054"/>
                      </a:lnTo>
                      <a:lnTo>
                        <a:pt x="62967" y="24054"/>
                      </a:lnTo>
                      <a:lnTo>
                        <a:pt x="62505" y="23476"/>
                      </a:lnTo>
                      <a:lnTo>
                        <a:pt x="61869" y="23013"/>
                      </a:lnTo>
                      <a:lnTo>
                        <a:pt x="61175" y="22609"/>
                      </a:lnTo>
                      <a:lnTo>
                        <a:pt x="60365" y="22262"/>
                      </a:lnTo>
                      <a:lnTo>
                        <a:pt x="59498" y="22030"/>
                      </a:lnTo>
                      <a:lnTo>
                        <a:pt x="58515" y="21799"/>
                      </a:lnTo>
                      <a:lnTo>
                        <a:pt x="57416" y="21684"/>
                      </a:lnTo>
                      <a:lnTo>
                        <a:pt x="56260" y="21684"/>
                      </a:lnTo>
                      <a:lnTo>
                        <a:pt x="56260" y="21684"/>
                      </a:lnTo>
                      <a:lnTo>
                        <a:pt x="55104" y="21741"/>
                      </a:lnTo>
                      <a:lnTo>
                        <a:pt x="53832" y="21799"/>
                      </a:lnTo>
                      <a:lnTo>
                        <a:pt x="52559" y="21973"/>
                      </a:lnTo>
                      <a:lnTo>
                        <a:pt x="51230" y="22262"/>
                      </a:lnTo>
                      <a:lnTo>
                        <a:pt x="49842" y="22551"/>
                      </a:lnTo>
                      <a:lnTo>
                        <a:pt x="48512" y="22898"/>
                      </a:lnTo>
                      <a:lnTo>
                        <a:pt x="47124" y="23245"/>
                      </a:lnTo>
                      <a:lnTo>
                        <a:pt x="45737" y="23707"/>
                      </a:lnTo>
                      <a:lnTo>
                        <a:pt x="45737" y="23707"/>
                      </a:lnTo>
                      <a:lnTo>
                        <a:pt x="44349" y="24170"/>
                      </a:lnTo>
                      <a:lnTo>
                        <a:pt x="42961" y="24690"/>
                      </a:lnTo>
                      <a:lnTo>
                        <a:pt x="41574" y="25268"/>
                      </a:lnTo>
                      <a:lnTo>
                        <a:pt x="40186" y="25847"/>
                      </a:lnTo>
                      <a:lnTo>
                        <a:pt x="37468" y="27119"/>
                      </a:lnTo>
                      <a:lnTo>
                        <a:pt x="34808" y="28506"/>
                      </a:lnTo>
                      <a:lnTo>
                        <a:pt x="34808" y="28506"/>
                      </a:lnTo>
                      <a:lnTo>
                        <a:pt x="33016" y="29547"/>
                      </a:lnTo>
                      <a:lnTo>
                        <a:pt x="31050" y="30819"/>
                      </a:lnTo>
                      <a:lnTo>
                        <a:pt x="28853" y="32380"/>
                      </a:lnTo>
                      <a:lnTo>
                        <a:pt x="26598" y="34115"/>
                      </a:lnTo>
                      <a:lnTo>
                        <a:pt x="24285" y="36023"/>
                      </a:lnTo>
                      <a:lnTo>
                        <a:pt x="23187" y="37064"/>
                      </a:lnTo>
                      <a:lnTo>
                        <a:pt x="22030" y="38104"/>
                      </a:lnTo>
                      <a:lnTo>
                        <a:pt x="20932" y="39203"/>
                      </a:lnTo>
                      <a:lnTo>
                        <a:pt x="19891" y="40302"/>
                      </a:lnTo>
                      <a:lnTo>
                        <a:pt x="18850" y="41458"/>
                      </a:lnTo>
                      <a:lnTo>
                        <a:pt x="17867" y="42557"/>
                      </a:lnTo>
                      <a:lnTo>
                        <a:pt x="16942" y="43713"/>
                      </a:lnTo>
                      <a:lnTo>
                        <a:pt x="16132" y="44927"/>
                      </a:lnTo>
                      <a:lnTo>
                        <a:pt x="15323" y="46084"/>
                      </a:lnTo>
                      <a:lnTo>
                        <a:pt x="14629" y="47298"/>
                      </a:lnTo>
                      <a:lnTo>
                        <a:pt x="14051" y="48454"/>
                      </a:lnTo>
                      <a:lnTo>
                        <a:pt x="13530" y="49611"/>
                      </a:lnTo>
                      <a:lnTo>
                        <a:pt x="13126" y="50825"/>
                      </a:lnTo>
                      <a:lnTo>
                        <a:pt x="12837" y="51981"/>
                      </a:lnTo>
                      <a:lnTo>
                        <a:pt x="12721" y="53138"/>
                      </a:lnTo>
                      <a:lnTo>
                        <a:pt x="12663" y="54236"/>
                      </a:lnTo>
                      <a:lnTo>
                        <a:pt x="12721" y="54814"/>
                      </a:lnTo>
                      <a:lnTo>
                        <a:pt x="12779" y="55335"/>
                      </a:lnTo>
                      <a:lnTo>
                        <a:pt x="12894" y="55913"/>
                      </a:lnTo>
                      <a:lnTo>
                        <a:pt x="13068" y="56433"/>
                      </a:lnTo>
                      <a:lnTo>
                        <a:pt x="13241" y="56954"/>
                      </a:lnTo>
                      <a:lnTo>
                        <a:pt x="13473" y="57474"/>
                      </a:lnTo>
                      <a:lnTo>
                        <a:pt x="13762" y="57995"/>
                      </a:lnTo>
                      <a:lnTo>
                        <a:pt x="14051" y="58457"/>
                      </a:lnTo>
                      <a:lnTo>
                        <a:pt x="14398" y="58977"/>
                      </a:lnTo>
                      <a:lnTo>
                        <a:pt x="14803" y="59440"/>
                      </a:lnTo>
                      <a:lnTo>
                        <a:pt x="15265" y="59903"/>
                      </a:lnTo>
                      <a:lnTo>
                        <a:pt x="15785" y="60365"/>
                      </a:lnTo>
                      <a:lnTo>
                        <a:pt x="15785" y="60365"/>
                      </a:lnTo>
                      <a:lnTo>
                        <a:pt x="16653" y="61059"/>
                      </a:lnTo>
                      <a:lnTo>
                        <a:pt x="17636" y="61695"/>
                      </a:lnTo>
                      <a:lnTo>
                        <a:pt x="18677" y="62215"/>
                      </a:lnTo>
                      <a:lnTo>
                        <a:pt x="19833" y="62678"/>
                      </a:lnTo>
                      <a:lnTo>
                        <a:pt x="20989" y="63025"/>
                      </a:lnTo>
                      <a:lnTo>
                        <a:pt x="22204" y="63372"/>
                      </a:lnTo>
                      <a:lnTo>
                        <a:pt x="23476" y="63603"/>
                      </a:lnTo>
                      <a:lnTo>
                        <a:pt x="24806" y="63834"/>
                      </a:lnTo>
                      <a:lnTo>
                        <a:pt x="26135" y="63950"/>
                      </a:lnTo>
                      <a:lnTo>
                        <a:pt x="27407" y="64066"/>
                      </a:lnTo>
                      <a:lnTo>
                        <a:pt x="28737" y="64123"/>
                      </a:lnTo>
                      <a:lnTo>
                        <a:pt x="30009" y="64181"/>
                      </a:lnTo>
                      <a:lnTo>
                        <a:pt x="32496" y="64123"/>
                      </a:lnTo>
                      <a:lnTo>
                        <a:pt x="34751" y="63950"/>
                      </a:lnTo>
                      <a:lnTo>
                        <a:pt x="34751" y="63950"/>
                      </a:lnTo>
                      <a:lnTo>
                        <a:pt x="36948" y="63719"/>
                      </a:lnTo>
                      <a:lnTo>
                        <a:pt x="39203" y="63372"/>
                      </a:lnTo>
                      <a:lnTo>
                        <a:pt x="41458" y="62967"/>
                      </a:lnTo>
                      <a:lnTo>
                        <a:pt x="43771" y="62447"/>
                      </a:lnTo>
                      <a:lnTo>
                        <a:pt x="46141" y="61869"/>
                      </a:lnTo>
                      <a:lnTo>
                        <a:pt x="48454" y="61232"/>
                      </a:lnTo>
                      <a:lnTo>
                        <a:pt x="50883" y="60539"/>
                      </a:lnTo>
                      <a:lnTo>
                        <a:pt x="53253" y="59787"/>
                      </a:lnTo>
                      <a:lnTo>
                        <a:pt x="53253" y="59787"/>
                      </a:lnTo>
                      <a:lnTo>
                        <a:pt x="55624" y="58977"/>
                      </a:lnTo>
                      <a:lnTo>
                        <a:pt x="58052" y="58110"/>
                      </a:lnTo>
                      <a:lnTo>
                        <a:pt x="60423" y="57185"/>
                      </a:lnTo>
                      <a:lnTo>
                        <a:pt x="62852" y="56202"/>
                      </a:lnTo>
                      <a:lnTo>
                        <a:pt x="65222" y="55161"/>
                      </a:lnTo>
                      <a:lnTo>
                        <a:pt x="67593" y="54121"/>
                      </a:lnTo>
                      <a:lnTo>
                        <a:pt x="69906" y="53022"/>
                      </a:lnTo>
                      <a:lnTo>
                        <a:pt x="72276" y="51866"/>
                      </a:lnTo>
                      <a:lnTo>
                        <a:pt x="72276" y="51866"/>
                      </a:lnTo>
                      <a:lnTo>
                        <a:pt x="69906" y="52791"/>
                      </a:lnTo>
                      <a:lnTo>
                        <a:pt x="67593" y="53658"/>
                      </a:lnTo>
                      <a:lnTo>
                        <a:pt x="65222" y="54468"/>
                      </a:lnTo>
                      <a:lnTo>
                        <a:pt x="62909" y="55277"/>
                      </a:lnTo>
                      <a:lnTo>
                        <a:pt x="60597" y="56029"/>
                      </a:lnTo>
                      <a:lnTo>
                        <a:pt x="58342" y="56723"/>
                      </a:lnTo>
                      <a:lnTo>
                        <a:pt x="56087" y="57359"/>
                      </a:lnTo>
                      <a:lnTo>
                        <a:pt x="53832" y="57937"/>
                      </a:lnTo>
                      <a:lnTo>
                        <a:pt x="53832" y="57937"/>
                      </a:lnTo>
                      <a:lnTo>
                        <a:pt x="51634" y="58515"/>
                      </a:lnTo>
                      <a:lnTo>
                        <a:pt x="49495" y="58977"/>
                      </a:lnTo>
                      <a:lnTo>
                        <a:pt x="47356" y="59440"/>
                      </a:lnTo>
                      <a:lnTo>
                        <a:pt x="45274" y="59787"/>
                      </a:lnTo>
                      <a:lnTo>
                        <a:pt x="43250" y="60076"/>
                      </a:lnTo>
                      <a:lnTo>
                        <a:pt x="41342" y="60307"/>
                      </a:lnTo>
                      <a:lnTo>
                        <a:pt x="39434" y="60481"/>
                      </a:lnTo>
                      <a:lnTo>
                        <a:pt x="37642" y="60539"/>
                      </a:lnTo>
                      <a:lnTo>
                        <a:pt x="37642" y="60539"/>
                      </a:lnTo>
                      <a:lnTo>
                        <a:pt x="35040" y="60539"/>
                      </a:lnTo>
                      <a:lnTo>
                        <a:pt x="33710" y="60481"/>
                      </a:lnTo>
                      <a:lnTo>
                        <a:pt x="32264" y="60423"/>
                      </a:lnTo>
                      <a:lnTo>
                        <a:pt x="30877" y="60250"/>
                      </a:lnTo>
                      <a:lnTo>
                        <a:pt x="29431" y="60076"/>
                      </a:lnTo>
                      <a:lnTo>
                        <a:pt x="28043" y="59845"/>
                      </a:lnTo>
                      <a:lnTo>
                        <a:pt x="26714" y="59498"/>
                      </a:lnTo>
                      <a:lnTo>
                        <a:pt x="25442" y="59093"/>
                      </a:lnTo>
                      <a:lnTo>
                        <a:pt x="24227" y="58573"/>
                      </a:lnTo>
                      <a:lnTo>
                        <a:pt x="23649" y="58284"/>
                      </a:lnTo>
                      <a:lnTo>
                        <a:pt x="23129" y="57937"/>
                      </a:lnTo>
                      <a:lnTo>
                        <a:pt x="22608" y="57590"/>
                      </a:lnTo>
                      <a:lnTo>
                        <a:pt x="22088" y="57185"/>
                      </a:lnTo>
                      <a:lnTo>
                        <a:pt x="21683" y="56780"/>
                      </a:lnTo>
                      <a:lnTo>
                        <a:pt x="21221" y="56318"/>
                      </a:lnTo>
                      <a:lnTo>
                        <a:pt x="20874" y="55797"/>
                      </a:lnTo>
                      <a:lnTo>
                        <a:pt x="20527" y="55277"/>
                      </a:lnTo>
                      <a:lnTo>
                        <a:pt x="20238" y="54757"/>
                      </a:lnTo>
                      <a:lnTo>
                        <a:pt x="20006" y="54121"/>
                      </a:lnTo>
                      <a:lnTo>
                        <a:pt x="19833" y="53485"/>
                      </a:lnTo>
                      <a:lnTo>
                        <a:pt x="19659" y="52849"/>
                      </a:lnTo>
                      <a:lnTo>
                        <a:pt x="19659" y="52849"/>
                      </a:lnTo>
                      <a:lnTo>
                        <a:pt x="19602" y="51981"/>
                      </a:lnTo>
                      <a:lnTo>
                        <a:pt x="19544" y="51172"/>
                      </a:lnTo>
                      <a:lnTo>
                        <a:pt x="19602" y="50362"/>
                      </a:lnTo>
                      <a:lnTo>
                        <a:pt x="19717" y="49553"/>
                      </a:lnTo>
                      <a:lnTo>
                        <a:pt x="19891" y="48743"/>
                      </a:lnTo>
                      <a:lnTo>
                        <a:pt x="20180" y="47934"/>
                      </a:lnTo>
                      <a:lnTo>
                        <a:pt x="20469" y="47182"/>
                      </a:lnTo>
                      <a:lnTo>
                        <a:pt x="20816" y="46373"/>
                      </a:lnTo>
                      <a:lnTo>
                        <a:pt x="21278" y="45563"/>
                      </a:lnTo>
                      <a:lnTo>
                        <a:pt x="21741" y="44812"/>
                      </a:lnTo>
                      <a:lnTo>
                        <a:pt x="22204" y="44060"/>
                      </a:lnTo>
                      <a:lnTo>
                        <a:pt x="22782" y="43308"/>
                      </a:lnTo>
                      <a:lnTo>
                        <a:pt x="23360" y="42557"/>
                      </a:lnTo>
                      <a:lnTo>
                        <a:pt x="23996" y="41805"/>
                      </a:lnTo>
                      <a:lnTo>
                        <a:pt x="25326" y="40417"/>
                      </a:lnTo>
                      <a:lnTo>
                        <a:pt x="26714" y="39087"/>
                      </a:lnTo>
                      <a:lnTo>
                        <a:pt x="28217" y="37758"/>
                      </a:lnTo>
                      <a:lnTo>
                        <a:pt x="29778" y="36543"/>
                      </a:lnTo>
                      <a:lnTo>
                        <a:pt x="31281" y="35445"/>
                      </a:lnTo>
                      <a:lnTo>
                        <a:pt x="32785" y="34404"/>
                      </a:lnTo>
                      <a:lnTo>
                        <a:pt x="34288" y="33479"/>
                      </a:lnTo>
                      <a:lnTo>
                        <a:pt x="35676" y="32612"/>
                      </a:lnTo>
                      <a:lnTo>
                        <a:pt x="36948" y="31918"/>
                      </a:lnTo>
                      <a:lnTo>
                        <a:pt x="36948" y="31918"/>
                      </a:lnTo>
                      <a:lnTo>
                        <a:pt x="38856" y="30935"/>
                      </a:lnTo>
                      <a:lnTo>
                        <a:pt x="40822" y="30010"/>
                      </a:lnTo>
                      <a:lnTo>
                        <a:pt x="42730" y="29200"/>
                      </a:lnTo>
                      <a:lnTo>
                        <a:pt x="44638" y="28506"/>
                      </a:lnTo>
                      <a:lnTo>
                        <a:pt x="44638" y="28506"/>
                      </a:lnTo>
                      <a:lnTo>
                        <a:pt x="46488" y="27928"/>
                      </a:lnTo>
                      <a:lnTo>
                        <a:pt x="48281" y="27466"/>
                      </a:lnTo>
                      <a:lnTo>
                        <a:pt x="49900" y="27234"/>
                      </a:lnTo>
                      <a:lnTo>
                        <a:pt x="50709" y="27119"/>
                      </a:lnTo>
                      <a:lnTo>
                        <a:pt x="51461" y="27061"/>
                      </a:lnTo>
                      <a:lnTo>
                        <a:pt x="51461" y="27061"/>
                      </a:lnTo>
                      <a:lnTo>
                        <a:pt x="52270" y="27061"/>
                      </a:lnTo>
                      <a:lnTo>
                        <a:pt x="53022" y="27176"/>
                      </a:lnTo>
                      <a:lnTo>
                        <a:pt x="53658" y="27292"/>
                      </a:lnTo>
                      <a:lnTo>
                        <a:pt x="54294" y="27466"/>
                      </a:lnTo>
                      <a:lnTo>
                        <a:pt x="54294" y="27466"/>
                      </a:lnTo>
                      <a:lnTo>
                        <a:pt x="52849" y="27928"/>
                      </a:lnTo>
                      <a:lnTo>
                        <a:pt x="51403" y="28448"/>
                      </a:lnTo>
                      <a:lnTo>
                        <a:pt x="49958" y="29084"/>
                      </a:lnTo>
                      <a:lnTo>
                        <a:pt x="48512" y="29778"/>
                      </a:lnTo>
                      <a:lnTo>
                        <a:pt x="48512" y="29778"/>
                      </a:lnTo>
                      <a:lnTo>
                        <a:pt x="47471" y="30357"/>
                      </a:lnTo>
                      <a:lnTo>
                        <a:pt x="46546" y="30935"/>
                      </a:lnTo>
                      <a:lnTo>
                        <a:pt x="45621" y="31513"/>
                      </a:lnTo>
                      <a:lnTo>
                        <a:pt x="44754" y="32091"/>
                      </a:lnTo>
                      <a:lnTo>
                        <a:pt x="44291" y="32322"/>
                      </a:lnTo>
                      <a:lnTo>
                        <a:pt x="44291" y="32322"/>
                      </a:lnTo>
                      <a:lnTo>
                        <a:pt x="42672" y="33190"/>
                      </a:lnTo>
                      <a:lnTo>
                        <a:pt x="42672" y="33190"/>
                      </a:lnTo>
                      <a:lnTo>
                        <a:pt x="41053" y="34057"/>
                      </a:lnTo>
                      <a:lnTo>
                        <a:pt x="39492" y="34982"/>
                      </a:lnTo>
                      <a:lnTo>
                        <a:pt x="39492" y="34982"/>
                      </a:lnTo>
                      <a:lnTo>
                        <a:pt x="37931" y="35965"/>
                      </a:lnTo>
                      <a:lnTo>
                        <a:pt x="36427" y="37064"/>
                      </a:lnTo>
                      <a:lnTo>
                        <a:pt x="35040" y="38162"/>
                      </a:lnTo>
                      <a:lnTo>
                        <a:pt x="33652" y="39261"/>
                      </a:lnTo>
                      <a:lnTo>
                        <a:pt x="33652" y="39261"/>
                      </a:lnTo>
                      <a:lnTo>
                        <a:pt x="32438" y="40475"/>
                      </a:lnTo>
                      <a:lnTo>
                        <a:pt x="31339" y="41631"/>
                      </a:lnTo>
                      <a:lnTo>
                        <a:pt x="30356" y="42846"/>
                      </a:lnTo>
                      <a:lnTo>
                        <a:pt x="29605" y="43944"/>
                      </a:lnTo>
                      <a:lnTo>
                        <a:pt x="29605" y="43944"/>
                      </a:lnTo>
                      <a:lnTo>
                        <a:pt x="28969" y="45101"/>
                      </a:lnTo>
                      <a:lnTo>
                        <a:pt x="28448" y="46141"/>
                      </a:lnTo>
                      <a:lnTo>
                        <a:pt x="28101" y="47182"/>
                      </a:lnTo>
                      <a:lnTo>
                        <a:pt x="27812" y="48165"/>
                      </a:lnTo>
                      <a:lnTo>
                        <a:pt x="27812" y="48165"/>
                      </a:lnTo>
                      <a:lnTo>
                        <a:pt x="27697" y="49032"/>
                      </a:lnTo>
                      <a:lnTo>
                        <a:pt x="27697" y="49900"/>
                      </a:lnTo>
                      <a:lnTo>
                        <a:pt x="27697" y="49900"/>
                      </a:lnTo>
                      <a:lnTo>
                        <a:pt x="27697" y="50362"/>
                      </a:lnTo>
                      <a:lnTo>
                        <a:pt x="27754" y="50825"/>
                      </a:lnTo>
                      <a:lnTo>
                        <a:pt x="27870" y="51230"/>
                      </a:lnTo>
                      <a:lnTo>
                        <a:pt x="27986" y="51634"/>
                      </a:lnTo>
                      <a:lnTo>
                        <a:pt x="27986" y="51634"/>
                      </a:lnTo>
                      <a:lnTo>
                        <a:pt x="28217" y="51981"/>
                      </a:lnTo>
                      <a:lnTo>
                        <a:pt x="28390" y="52386"/>
                      </a:lnTo>
                      <a:lnTo>
                        <a:pt x="28680" y="52675"/>
                      </a:lnTo>
                      <a:lnTo>
                        <a:pt x="28969" y="53022"/>
                      </a:lnTo>
                      <a:lnTo>
                        <a:pt x="29258" y="53311"/>
                      </a:lnTo>
                      <a:lnTo>
                        <a:pt x="29605" y="53542"/>
                      </a:lnTo>
                      <a:lnTo>
                        <a:pt x="30414" y="54063"/>
                      </a:lnTo>
                      <a:lnTo>
                        <a:pt x="30414" y="54063"/>
                      </a:lnTo>
                      <a:lnTo>
                        <a:pt x="31281" y="54468"/>
                      </a:lnTo>
                      <a:lnTo>
                        <a:pt x="32207" y="54814"/>
                      </a:lnTo>
                      <a:lnTo>
                        <a:pt x="33247" y="55046"/>
                      </a:lnTo>
                      <a:lnTo>
                        <a:pt x="34404" y="55219"/>
                      </a:lnTo>
                      <a:lnTo>
                        <a:pt x="35560" y="55335"/>
                      </a:lnTo>
                      <a:lnTo>
                        <a:pt x="36774" y="55393"/>
                      </a:lnTo>
                      <a:lnTo>
                        <a:pt x="38104" y="55393"/>
                      </a:lnTo>
                      <a:lnTo>
                        <a:pt x="39434" y="55335"/>
                      </a:lnTo>
                      <a:lnTo>
                        <a:pt x="39434" y="55335"/>
                      </a:lnTo>
                      <a:lnTo>
                        <a:pt x="40764" y="55219"/>
                      </a:lnTo>
                      <a:lnTo>
                        <a:pt x="42210" y="55046"/>
                      </a:lnTo>
                      <a:lnTo>
                        <a:pt x="43597" y="54814"/>
                      </a:lnTo>
                      <a:lnTo>
                        <a:pt x="45101" y="54583"/>
                      </a:lnTo>
                      <a:lnTo>
                        <a:pt x="46546" y="54236"/>
                      </a:lnTo>
                      <a:lnTo>
                        <a:pt x="48049" y="53889"/>
                      </a:lnTo>
                      <a:lnTo>
                        <a:pt x="49611" y="53485"/>
                      </a:lnTo>
                      <a:lnTo>
                        <a:pt x="51114" y="53022"/>
                      </a:lnTo>
                      <a:lnTo>
                        <a:pt x="52675" y="52559"/>
                      </a:lnTo>
                      <a:lnTo>
                        <a:pt x="54236" y="52039"/>
                      </a:lnTo>
                      <a:lnTo>
                        <a:pt x="57359" y="50825"/>
                      </a:lnTo>
                      <a:lnTo>
                        <a:pt x="60481" y="49553"/>
                      </a:lnTo>
                      <a:lnTo>
                        <a:pt x="63545" y="48107"/>
                      </a:lnTo>
                      <a:lnTo>
                        <a:pt x="63545" y="48107"/>
                      </a:lnTo>
                      <a:lnTo>
                        <a:pt x="66610" y="46546"/>
                      </a:lnTo>
                      <a:lnTo>
                        <a:pt x="69559" y="44927"/>
                      </a:lnTo>
                      <a:lnTo>
                        <a:pt x="72450" y="43250"/>
                      </a:lnTo>
                      <a:lnTo>
                        <a:pt x="75225" y="41458"/>
                      </a:lnTo>
                      <a:lnTo>
                        <a:pt x="77885" y="39608"/>
                      </a:lnTo>
                      <a:lnTo>
                        <a:pt x="80429" y="37758"/>
                      </a:lnTo>
                      <a:lnTo>
                        <a:pt x="82915" y="35849"/>
                      </a:lnTo>
                      <a:lnTo>
                        <a:pt x="85286" y="33941"/>
                      </a:lnTo>
                      <a:lnTo>
                        <a:pt x="85286" y="33941"/>
                      </a:lnTo>
                      <a:lnTo>
                        <a:pt x="87483" y="32033"/>
                      </a:lnTo>
                      <a:lnTo>
                        <a:pt x="89623" y="30067"/>
                      </a:lnTo>
                      <a:lnTo>
                        <a:pt x="89623" y="30067"/>
                      </a:lnTo>
                      <a:lnTo>
                        <a:pt x="91704" y="28044"/>
                      </a:lnTo>
                      <a:lnTo>
                        <a:pt x="92629" y="27003"/>
                      </a:lnTo>
                      <a:lnTo>
                        <a:pt x="93554" y="26020"/>
                      </a:lnTo>
                      <a:lnTo>
                        <a:pt x="93554" y="26020"/>
                      </a:lnTo>
                      <a:lnTo>
                        <a:pt x="94422" y="24979"/>
                      </a:lnTo>
                      <a:lnTo>
                        <a:pt x="95231" y="23996"/>
                      </a:lnTo>
                      <a:lnTo>
                        <a:pt x="95983" y="22956"/>
                      </a:lnTo>
                      <a:lnTo>
                        <a:pt x="96677" y="21973"/>
                      </a:lnTo>
                      <a:lnTo>
                        <a:pt x="97313" y="20990"/>
                      </a:lnTo>
                      <a:lnTo>
                        <a:pt x="97891" y="20007"/>
                      </a:lnTo>
                      <a:lnTo>
                        <a:pt x="98411" y="19024"/>
                      </a:lnTo>
                      <a:lnTo>
                        <a:pt x="98874" y="18099"/>
                      </a:lnTo>
                      <a:lnTo>
                        <a:pt x="98874" y="18099"/>
                      </a:lnTo>
                      <a:lnTo>
                        <a:pt x="99279" y="17116"/>
                      </a:lnTo>
                      <a:lnTo>
                        <a:pt x="99626" y="16191"/>
                      </a:lnTo>
                      <a:lnTo>
                        <a:pt x="99857" y="15323"/>
                      </a:lnTo>
                      <a:lnTo>
                        <a:pt x="100030" y="14456"/>
                      </a:lnTo>
                      <a:lnTo>
                        <a:pt x="100204" y="13589"/>
                      </a:lnTo>
                      <a:lnTo>
                        <a:pt x="100262" y="12779"/>
                      </a:lnTo>
                      <a:lnTo>
                        <a:pt x="100262" y="11970"/>
                      </a:lnTo>
                      <a:lnTo>
                        <a:pt x="100204" y="11218"/>
                      </a:lnTo>
                      <a:lnTo>
                        <a:pt x="100146" y="10466"/>
                      </a:lnTo>
                      <a:lnTo>
                        <a:pt x="99972" y="9773"/>
                      </a:lnTo>
                      <a:lnTo>
                        <a:pt x="99799" y="9079"/>
                      </a:lnTo>
                      <a:lnTo>
                        <a:pt x="99510" y="8385"/>
                      </a:lnTo>
                      <a:lnTo>
                        <a:pt x="99221" y="7749"/>
                      </a:lnTo>
                      <a:lnTo>
                        <a:pt x="98874" y="7113"/>
                      </a:lnTo>
                      <a:lnTo>
                        <a:pt x="98469" y="6535"/>
                      </a:lnTo>
                      <a:lnTo>
                        <a:pt x="98007" y="6014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1" name="Google Shape;2570;p70">
                  <a:extLst>
                    <a:ext uri="{FF2B5EF4-FFF2-40B4-BE49-F238E27FC236}">
                      <a16:creationId xmlns:a16="http://schemas.microsoft.com/office/drawing/2014/main" id="{978DF456-56F0-4549-BAAB-B6949EDF45B3}"/>
                    </a:ext>
                  </a:extLst>
                </p:cNvPr>
                <p:cNvSpPr/>
                <p:nvPr/>
              </p:nvSpPr>
              <p:spPr>
                <a:xfrm>
                  <a:off x="4255200" y="2167250"/>
                  <a:ext cx="135900" cy="7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6" h="3065" extrusionOk="0">
                      <a:moveTo>
                        <a:pt x="59" y="0"/>
                      </a:moveTo>
                      <a:lnTo>
                        <a:pt x="1" y="289"/>
                      </a:lnTo>
                      <a:lnTo>
                        <a:pt x="59" y="810"/>
                      </a:lnTo>
                      <a:lnTo>
                        <a:pt x="232" y="1330"/>
                      </a:lnTo>
                      <a:lnTo>
                        <a:pt x="521" y="1851"/>
                      </a:lnTo>
                      <a:lnTo>
                        <a:pt x="810" y="2255"/>
                      </a:lnTo>
                      <a:lnTo>
                        <a:pt x="1273" y="2602"/>
                      </a:lnTo>
                      <a:lnTo>
                        <a:pt x="1735" y="2834"/>
                      </a:lnTo>
                      <a:lnTo>
                        <a:pt x="2256" y="3007"/>
                      </a:lnTo>
                      <a:lnTo>
                        <a:pt x="2776" y="3065"/>
                      </a:lnTo>
                      <a:lnTo>
                        <a:pt x="3239" y="3007"/>
                      </a:lnTo>
                      <a:lnTo>
                        <a:pt x="3701" y="2891"/>
                      </a:lnTo>
                      <a:lnTo>
                        <a:pt x="4106" y="2718"/>
                      </a:lnTo>
                      <a:lnTo>
                        <a:pt x="4453" y="2487"/>
                      </a:lnTo>
                      <a:lnTo>
                        <a:pt x="4800" y="2198"/>
                      </a:lnTo>
                      <a:lnTo>
                        <a:pt x="5089" y="1851"/>
                      </a:lnTo>
                      <a:lnTo>
                        <a:pt x="5320" y="1504"/>
                      </a:lnTo>
                      <a:lnTo>
                        <a:pt x="5436" y="1099"/>
                      </a:lnTo>
                      <a:lnTo>
                        <a:pt x="4916" y="868"/>
                      </a:lnTo>
                      <a:lnTo>
                        <a:pt x="4337" y="636"/>
                      </a:lnTo>
                      <a:lnTo>
                        <a:pt x="3701" y="463"/>
                      </a:lnTo>
                      <a:lnTo>
                        <a:pt x="3065" y="289"/>
                      </a:lnTo>
                      <a:lnTo>
                        <a:pt x="1620" y="116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2571;p70">
                  <a:extLst>
                    <a:ext uri="{FF2B5EF4-FFF2-40B4-BE49-F238E27FC236}">
                      <a16:creationId xmlns:a16="http://schemas.microsoft.com/office/drawing/2014/main" id="{2791B502-C6E9-4C1F-A178-63D88BD553F4}"/>
                    </a:ext>
                  </a:extLst>
                </p:cNvPr>
                <p:cNvSpPr/>
                <p:nvPr/>
              </p:nvSpPr>
              <p:spPr>
                <a:xfrm>
                  <a:off x="4255200" y="2167250"/>
                  <a:ext cx="135900" cy="7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6" h="3065" fill="none" extrusionOk="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1" y="289"/>
                      </a:lnTo>
                      <a:lnTo>
                        <a:pt x="1" y="289"/>
                      </a:lnTo>
                      <a:lnTo>
                        <a:pt x="59" y="810"/>
                      </a:lnTo>
                      <a:lnTo>
                        <a:pt x="232" y="1330"/>
                      </a:lnTo>
                      <a:lnTo>
                        <a:pt x="521" y="1851"/>
                      </a:lnTo>
                      <a:lnTo>
                        <a:pt x="810" y="2255"/>
                      </a:lnTo>
                      <a:lnTo>
                        <a:pt x="1273" y="2602"/>
                      </a:lnTo>
                      <a:lnTo>
                        <a:pt x="1735" y="2834"/>
                      </a:lnTo>
                      <a:lnTo>
                        <a:pt x="2256" y="3007"/>
                      </a:lnTo>
                      <a:lnTo>
                        <a:pt x="2776" y="3065"/>
                      </a:lnTo>
                      <a:lnTo>
                        <a:pt x="2776" y="3065"/>
                      </a:lnTo>
                      <a:lnTo>
                        <a:pt x="3239" y="3007"/>
                      </a:lnTo>
                      <a:lnTo>
                        <a:pt x="3701" y="2891"/>
                      </a:lnTo>
                      <a:lnTo>
                        <a:pt x="4106" y="2718"/>
                      </a:lnTo>
                      <a:lnTo>
                        <a:pt x="4453" y="2487"/>
                      </a:lnTo>
                      <a:lnTo>
                        <a:pt x="4800" y="2198"/>
                      </a:lnTo>
                      <a:lnTo>
                        <a:pt x="5089" y="1851"/>
                      </a:lnTo>
                      <a:lnTo>
                        <a:pt x="5320" y="1504"/>
                      </a:lnTo>
                      <a:lnTo>
                        <a:pt x="5436" y="1099"/>
                      </a:lnTo>
                      <a:lnTo>
                        <a:pt x="5436" y="1099"/>
                      </a:lnTo>
                      <a:lnTo>
                        <a:pt x="4916" y="868"/>
                      </a:lnTo>
                      <a:lnTo>
                        <a:pt x="4337" y="636"/>
                      </a:lnTo>
                      <a:lnTo>
                        <a:pt x="3701" y="463"/>
                      </a:lnTo>
                      <a:lnTo>
                        <a:pt x="3065" y="289"/>
                      </a:lnTo>
                      <a:lnTo>
                        <a:pt x="1620" y="116"/>
                      </a:ln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2572;p70">
                  <a:extLst>
                    <a:ext uri="{FF2B5EF4-FFF2-40B4-BE49-F238E27FC236}">
                      <a16:creationId xmlns:a16="http://schemas.microsoft.com/office/drawing/2014/main" id="{9C8A6530-4AC4-4426-BAC6-C530115F31BE}"/>
                    </a:ext>
                  </a:extLst>
                </p:cNvPr>
                <p:cNvSpPr/>
                <p:nvPr/>
              </p:nvSpPr>
              <p:spPr>
                <a:xfrm>
                  <a:off x="4256650" y="2105100"/>
                  <a:ext cx="137350" cy="89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" h="3585" extrusionOk="0">
                      <a:moveTo>
                        <a:pt x="2198" y="0"/>
                      </a:moveTo>
                      <a:lnTo>
                        <a:pt x="1735" y="174"/>
                      </a:lnTo>
                      <a:lnTo>
                        <a:pt x="1273" y="405"/>
                      </a:lnTo>
                      <a:lnTo>
                        <a:pt x="868" y="694"/>
                      </a:lnTo>
                      <a:lnTo>
                        <a:pt x="521" y="1041"/>
                      </a:lnTo>
                      <a:lnTo>
                        <a:pt x="290" y="1503"/>
                      </a:lnTo>
                      <a:lnTo>
                        <a:pt x="58" y="1966"/>
                      </a:lnTo>
                      <a:lnTo>
                        <a:pt x="1" y="2486"/>
                      </a:lnTo>
                      <a:lnTo>
                        <a:pt x="1562" y="2602"/>
                      </a:lnTo>
                      <a:lnTo>
                        <a:pt x="3007" y="2775"/>
                      </a:lnTo>
                      <a:lnTo>
                        <a:pt x="3643" y="2949"/>
                      </a:lnTo>
                      <a:lnTo>
                        <a:pt x="4279" y="3122"/>
                      </a:lnTo>
                      <a:lnTo>
                        <a:pt x="4858" y="3354"/>
                      </a:lnTo>
                      <a:lnTo>
                        <a:pt x="5378" y="3585"/>
                      </a:lnTo>
                      <a:lnTo>
                        <a:pt x="5494" y="3180"/>
                      </a:lnTo>
                      <a:lnTo>
                        <a:pt x="5494" y="2775"/>
                      </a:lnTo>
                      <a:lnTo>
                        <a:pt x="5494" y="2197"/>
                      </a:lnTo>
                      <a:lnTo>
                        <a:pt x="5320" y="1677"/>
                      </a:lnTo>
                      <a:lnTo>
                        <a:pt x="5031" y="1214"/>
                      </a:lnTo>
                      <a:lnTo>
                        <a:pt x="4684" y="810"/>
                      </a:lnTo>
                      <a:lnTo>
                        <a:pt x="4279" y="463"/>
                      </a:lnTo>
                      <a:lnTo>
                        <a:pt x="3817" y="174"/>
                      </a:lnTo>
                      <a:lnTo>
                        <a:pt x="3296" y="58"/>
                      </a:lnTo>
                      <a:lnTo>
                        <a:pt x="27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2573;p70">
                  <a:extLst>
                    <a:ext uri="{FF2B5EF4-FFF2-40B4-BE49-F238E27FC236}">
                      <a16:creationId xmlns:a16="http://schemas.microsoft.com/office/drawing/2014/main" id="{9CB6323A-73A1-4CFD-9EEB-4618F0F24A9E}"/>
                    </a:ext>
                  </a:extLst>
                </p:cNvPr>
                <p:cNvSpPr/>
                <p:nvPr/>
              </p:nvSpPr>
              <p:spPr>
                <a:xfrm>
                  <a:off x="4256650" y="2105100"/>
                  <a:ext cx="137350" cy="89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4" h="3585" fill="none" extrusionOk="0">
                      <a:moveTo>
                        <a:pt x="2718" y="0"/>
                      </a:moveTo>
                      <a:lnTo>
                        <a:pt x="2718" y="0"/>
                      </a:lnTo>
                      <a:lnTo>
                        <a:pt x="2198" y="0"/>
                      </a:lnTo>
                      <a:lnTo>
                        <a:pt x="1735" y="174"/>
                      </a:lnTo>
                      <a:lnTo>
                        <a:pt x="1273" y="405"/>
                      </a:lnTo>
                      <a:lnTo>
                        <a:pt x="868" y="694"/>
                      </a:lnTo>
                      <a:lnTo>
                        <a:pt x="521" y="1041"/>
                      </a:lnTo>
                      <a:lnTo>
                        <a:pt x="290" y="1503"/>
                      </a:lnTo>
                      <a:lnTo>
                        <a:pt x="58" y="1966"/>
                      </a:lnTo>
                      <a:lnTo>
                        <a:pt x="1" y="2486"/>
                      </a:lnTo>
                      <a:lnTo>
                        <a:pt x="1" y="2486"/>
                      </a:lnTo>
                      <a:lnTo>
                        <a:pt x="1562" y="2602"/>
                      </a:lnTo>
                      <a:lnTo>
                        <a:pt x="3007" y="2775"/>
                      </a:lnTo>
                      <a:lnTo>
                        <a:pt x="3643" y="2949"/>
                      </a:lnTo>
                      <a:lnTo>
                        <a:pt x="4279" y="3122"/>
                      </a:lnTo>
                      <a:lnTo>
                        <a:pt x="4858" y="3354"/>
                      </a:lnTo>
                      <a:lnTo>
                        <a:pt x="5378" y="3585"/>
                      </a:lnTo>
                      <a:lnTo>
                        <a:pt x="5378" y="3585"/>
                      </a:lnTo>
                      <a:lnTo>
                        <a:pt x="5494" y="3180"/>
                      </a:lnTo>
                      <a:lnTo>
                        <a:pt x="5494" y="2775"/>
                      </a:lnTo>
                      <a:lnTo>
                        <a:pt x="5494" y="2775"/>
                      </a:lnTo>
                      <a:lnTo>
                        <a:pt x="5494" y="2197"/>
                      </a:lnTo>
                      <a:lnTo>
                        <a:pt x="5320" y="1677"/>
                      </a:lnTo>
                      <a:lnTo>
                        <a:pt x="5031" y="1214"/>
                      </a:lnTo>
                      <a:lnTo>
                        <a:pt x="4684" y="810"/>
                      </a:lnTo>
                      <a:lnTo>
                        <a:pt x="4279" y="463"/>
                      </a:lnTo>
                      <a:lnTo>
                        <a:pt x="3817" y="174"/>
                      </a:lnTo>
                      <a:lnTo>
                        <a:pt x="3296" y="58"/>
                      </a:lnTo>
                      <a:lnTo>
                        <a:pt x="2718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2574;p70">
                  <a:extLst>
                    <a:ext uri="{FF2B5EF4-FFF2-40B4-BE49-F238E27FC236}">
                      <a16:creationId xmlns:a16="http://schemas.microsoft.com/office/drawing/2014/main" id="{AD142F41-49DD-43D2-B812-C54555EC3CC9}"/>
                    </a:ext>
                  </a:extLst>
                </p:cNvPr>
                <p:cNvSpPr/>
                <p:nvPr/>
              </p:nvSpPr>
              <p:spPr>
                <a:xfrm>
                  <a:off x="4268225" y="2116650"/>
                  <a:ext cx="114200" cy="11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8" h="4569" extrusionOk="0">
                      <a:moveTo>
                        <a:pt x="2255" y="1"/>
                      </a:moveTo>
                      <a:lnTo>
                        <a:pt x="1850" y="59"/>
                      </a:lnTo>
                      <a:lnTo>
                        <a:pt x="1388" y="232"/>
                      </a:lnTo>
                      <a:lnTo>
                        <a:pt x="1041" y="405"/>
                      </a:lnTo>
                      <a:lnTo>
                        <a:pt x="694" y="695"/>
                      </a:lnTo>
                      <a:lnTo>
                        <a:pt x="405" y="1041"/>
                      </a:lnTo>
                      <a:lnTo>
                        <a:pt x="174" y="1388"/>
                      </a:lnTo>
                      <a:lnTo>
                        <a:pt x="58" y="1851"/>
                      </a:lnTo>
                      <a:lnTo>
                        <a:pt x="0" y="2313"/>
                      </a:lnTo>
                      <a:lnTo>
                        <a:pt x="58" y="2776"/>
                      </a:lnTo>
                      <a:lnTo>
                        <a:pt x="174" y="3181"/>
                      </a:lnTo>
                      <a:lnTo>
                        <a:pt x="405" y="3586"/>
                      </a:lnTo>
                      <a:lnTo>
                        <a:pt x="694" y="3875"/>
                      </a:lnTo>
                      <a:lnTo>
                        <a:pt x="1041" y="4164"/>
                      </a:lnTo>
                      <a:lnTo>
                        <a:pt x="1388" y="4395"/>
                      </a:lnTo>
                      <a:lnTo>
                        <a:pt x="1850" y="4511"/>
                      </a:lnTo>
                      <a:lnTo>
                        <a:pt x="2255" y="4568"/>
                      </a:lnTo>
                      <a:lnTo>
                        <a:pt x="2718" y="4511"/>
                      </a:lnTo>
                      <a:lnTo>
                        <a:pt x="3180" y="4395"/>
                      </a:lnTo>
                      <a:lnTo>
                        <a:pt x="3527" y="4164"/>
                      </a:lnTo>
                      <a:lnTo>
                        <a:pt x="3874" y="3875"/>
                      </a:lnTo>
                      <a:lnTo>
                        <a:pt x="4163" y="3586"/>
                      </a:lnTo>
                      <a:lnTo>
                        <a:pt x="4395" y="3181"/>
                      </a:lnTo>
                      <a:lnTo>
                        <a:pt x="4510" y="2776"/>
                      </a:lnTo>
                      <a:lnTo>
                        <a:pt x="4568" y="2313"/>
                      </a:lnTo>
                      <a:lnTo>
                        <a:pt x="4510" y="1851"/>
                      </a:lnTo>
                      <a:lnTo>
                        <a:pt x="4395" y="1388"/>
                      </a:lnTo>
                      <a:lnTo>
                        <a:pt x="4163" y="1041"/>
                      </a:lnTo>
                      <a:lnTo>
                        <a:pt x="3874" y="695"/>
                      </a:lnTo>
                      <a:lnTo>
                        <a:pt x="3527" y="405"/>
                      </a:lnTo>
                      <a:lnTo>
                        <a:pt x="3180" y="232"/>
                      </a:lnTo>
                      <a:lnTo>
                        <a:pt x="2718" y="59"/>
                      </a:lnTo>
                      <a:lnTo>
                        <a:pt x="225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2575;p70">
                  <a:extLst>
                    <a:ext uri="{FF2B5EF4-FFF2-40B4-BE49-F238E27FC236}">
                      <a16:creationId xmlns:a16="http://schemas.microsoft.com/office/drawing/2014/main" id="{22BA5CD1-1687-4E23-8CA1-D3C4B19A84A0}"/>
                    </a:ext>
                  </a:extLst>
                </p:cNvPr>
                <p:cNvSpPr/>
                <p:nvPr/>
              </p:nvSpPr>
              <p:spPr>
                <a:xfrm>
                  <a:off x="4915800" y="2105100"/>
                  <a:ext cx="46300" cy="11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2" h="4626" extrusionOk="0">
                      <a:moveTo>
                        <a:pt x="1851" y="0"/>
                      </a:moveTo>
                      <a:lnTo>
                        <a:pt x="1446" y="174"/>
                      </a:lnTo>
                      <a:lnTo>
                        <a:pt x="1099" y="405"/>
                      </a:lnTo>
                      <a:lnTo>
                        <a:pt x="810" y="636"/>
                      </a:lnTo>
                      <a:lnTo>
                        <a:pt x="521" y="983"/>
                      </a:lnTo>
                      <a:lnTo>
                        <a:pt x="290" y="1330"/>
                      </a:lnTo>
                      <a:lnTo>
                        <a:pt x="117" y="1735"/>
                      </a:lnTo>
                      <a:lnTo>
                        <a:pt x="59" y="2139"/>
                      </a:lnTo>
                      <a:lnTo>
                        <a:pt x="1" y="2602"/>
                      </a:lnTo>
                      <a:lnTo>
                        <a:pt x="59" y="3180"/>
                      </a:lnTo>
                      <a:lnTo>
                        <a:pt x="232" y="3701"/>
                      </a:lnTo>
                      <a:lnTo>
                        <a:pt x="521" y="4221"/>
                      </a:lnTo>
                      <a:lnTo>
                        <a:pt x="926" y="4626"/>
                      </a:lnTo>
                      <a:lnTo>
                        <a:pt x="1331" y="3412"/>
                      </a:lnTo>
                      <a:lnTo>
                        <a:pt x="1620" y="2255"/>
                      </a:lnTo>
                      <a:lnTo>
                        <a:pt x="1793" y="1099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2576;p70">
                  <a:extLst>
                    <a:ext uri="{FF2B5EF4-FFF2-40B4-BE49-F238E27FC236}">
                      <a16:creationId xmlns:a16="http://schemas.microsoft.com/office/drawing/2014/main" id="{BEE1B98A-E955-4C04-91C9-BBEC0F9BAD5B}"/>
                    </a:ext>
                  </a:extLst>
                </p:cNvPr>
                <p:cNvSpPr/>
                <p:nvPr/>
              </p:nvSpPr>
              <p:spPr>
                <a:xfrm>
                  <a:off x="4915800" y="2105100"/>
                  <a:ext cx="46300" cy="11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2" h="4626" fill="none" extrusionOk="0">
                      <a:moveTo>
                        <a:pt x="1851" y="0"/>
                      </a:moveTo>
                      <a:lnTo>
                        <a:pt x="1851" y="0"/>
                      </a:lnTo>
                      <a:lnTo>
                        <a:pt x="1446" y="174"/>
                      </a:lnTo>
                      <a:lnTo>
                        <a:pt x="1099" y="405"/>
                      </a:lnTo>
                      <a:lnTo>
                        <a:pt x="810" y="636"/>
                      </a:lnTo>
                      <a:lnTo>
                        <a:pt x="521" y="983"/>
                      </a:lnTo>
                      <a:lnTo>
                        <a:pt x="290" y="1330"/>
                      </a:lnTo>
                      <a:lnTo>
                        <a:pt x="117" y="1735"/>
                      </a:lnTo>
                      <a:lnTo>
                        <a:pt x="59" y="2139"/>
                      </a:lnTo>
                      <a:lnTo>
                        <a:pt x="1" y="2602"/>
                      </a:lnTo>
                      <a:lnTo>
                        <a:pt x="1" y="2602"/>
                      </a:lnTo>
                      <a:lnTo>
                        <a:pt x="59" y="3180"/>
                      </a:lnTo>
                      <a:lnTo>
                        <a:pt x="232" y="3701"/>
                      </a:lnTo>
                      <a:lnTo>
                        <a:pt x="521" y="4221"/>
                      </a:lnTo>
                      <a:lnTo>
                        <a:pt x="926" y="4626"/>
                      </a:lnTo>
                      <a:lnTo>
                        <a:pt x="926" y="4626"/>
                      </a:lnTo>
                      <a:lnTo>
                        <a:pt x="1331" y="3412"/>
                      </a:lnTo>
                      <a:lnTo>
                        <a:pt x="1620" y="2255"/>
                      </a:lnTo>
                      <a:lnTo>
                        <a:pt x="1793" y="1099"/>
                      </a:lnTo>
                      <a:lnTo>
                        <a:pt x="1851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2577;p70">
                  <a:extLst>
                    <a:ext uri="{FF2B5EF4-FFF2-40B4-BE49-F238E27FC236}">
                      <a16:creationId xmlns:a16="http://schemas.microsoft.com/office/drawing/2014/main" id="{9A26482E-8758-4205-9444-98A5DFDF4CC6}"/>
                    </a:ext>
                  </a:extLst>
                </p:cNvPr>
                <p:cNvSpPr/>
                <p:nvPr/>
              </p:nvSpPr>
              <p:spPr>
                <a:xfrm>
                  <a:off x="4938925" y="2100750"/>
                  <a:ext cx="1156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7" h="5552" extrusionOk="0">
                      <a:moveTo>
                        <a:pt x="1389" y="1"/>
                      </a:moveTo>
                      <a:lnTo>
                        <a:pt x="926" y="174"/>
                      </a:lnTo>
                      <a:lnTo>
                        <a:pt x="868" y="1273"/>
                      </a:lnTo>
                      <a:lnTo>
                        <a:pt x="695" y="2429"/>
                      </a:lnTo>
                      <a:lnTo>
                        <a:pt x="406" y="3586"/>
                      </a:lnTo>
                      <a:lnTo>
                        <a:pt x="1" y="4800"/>
                      </a:lnTo>
                      <a:lnTo>
                        <a:pt x="348" y="5089"/>
                      </a:lnTo>
                      <a:lnTo>
                        <a:pt x="810" y="5320"/>
                      </a:lnTo>
                      <a:lnTo>
                        <a:pt x="1331" y="5494"/>
                      </a:lnTo>
                      <a:lnTo>
                        <a:pt x="1851" y="5551"/>
                      </a:lnTo>
                      <a:lnTo>
                        <a:pt x="2429" y="5494"/>
                      </a:lnTo>
                      <a:lnTo>
                        <a:pt x="2950" y="5320"/>
                      </a:lnTo>
                      <a:lnTo>
                        <a:pt x="3412" y="5089"/>
                      </a:lnTo>
                      <a:lnTo>
                        <a:pt x="3817" y="4742"/>
                      </a:lnTo>
                      <a:lnTo>
                        <a:pt x="4164" y="4337"/>
                      </a:lnTo>
                      <a:lnTo>
                        <a:pt x="4395" y="3817"/>
                      </a:lnTo>
                      <a:lnTo>
                        <a:pt x="4569" y="3296"/>
                      </a:lnTo>
                      <a:lnTo>
                        <a:pt x="4627" y="2776"/>
                      </a:lnTo>
                      <a:lnTo>
                        <a:pt x="4569" y="2198"/>
                      </a:lnTo>
                      <a:lnTo>
                        <a:pt x="4395" y="1677"/>
                      </a:lnTo>
                      <a:lnTo>
                        <a:pt x="4164" y="1215"/>
                      </a:lnTo>
                      <a:lnTo>
                        <a:pt x="3817" y="810"/>
                      </a:lnTo>
                      <a:lnTo>
                        <a:pt x="3412" y="463"/>
                      </a:lnTo>
                      <a:lnTo>
                        <a:pt x="2950" y="174"/>
                      </a:lnTo>
                      <a:lnTo>
                        <a:pt x="2429" y="58"/>
                      </a:lnTo>
                      <a:lnTo>
                        <a:pt x="185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2578;p70">
                  <a:extLst>
                    <a:ext uri="{FF2B5EF4-FFF2-40B4-BE49-F238E27FC236}">
                      <a16:creationId xmlns:a16="http://schemas.microsoft.com/office/drawing/2014/main" id="{D5DD4EDA-2987-4F85-9EC6-B409D16E5392}"/>
                    </a:ext>
                  </a:extLst>
                </p:cNvPr>
                <p:cNvSpPr/>
                <p:nvPr/>
              </p:nvSpPr>
              <p:spPr>
                <a:xfrm>
                  <a:off x="4938925" y="2100750"/>
                  <a:ext cx="1156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7" h="5552" fill="none" extrusionOk="0">
                      <a:moveTo>
                        <a:pt x="1851" y="1"/>
                      </a:moveTo>
                      <a:lnTo>
                        <a:pt x="1851" y="1"/>
                      </a:lnTo>
                      <a:lnTo>
                        <a:pt x="1389" y="1"/>
                      </a:lnTo>
                      <a:lnTo>
                        <a:pt x="926" y="174"/>
                      </a:lnTo>
                      <a:lnTo>
                        <a:pt x="926" y="174"/>
                      </a:lnTo>
                      <a:lnTo>
                        <a:pt x="868" y="1273"/>
                      </a:lnTo>
                      <a:lnTo>
                        <a:pt x="695" y="2429"/>
                      </a:lnTo>
                      <a:lnTo>
                        <a:pt x="406" y="3586"/>
                      </a:lnTo>
                      <a:lnTo>
                        <a:pt x="1" y="4800"/>
                      </a:lnTo>
                      <a:lnTo>
                        <a:pt x="1" y="4800"/>
                      </a:lnTo>
                      <a:lnTo>
                        <a:pt x="348" y="5089"/>
                      </a:lnTo>
                      <a:lnTo>
                        <a:pt x="810" y="5320"/>
                      </a:lnTo>
                      <a:lnTo>
                        <a:pt x="1331" y="5494"/>
                      </a:lnTo>
                      <a:lnTo>
                        <a:pt x="1851" y="5551"/>
                      </a:lnTo>
                      <a:lnTo>
                        <a:pt x="1851" y="5551"/>
                      </a:lnTo>
                      <a:lnTo>
                        <a:pt x="2429" y="5494"/>
                      </a:lnTo>
                      <a:lnTo>
                        <a:pt x="2950" y="5320"/>
                      </a:lnTo>
                      <a:lnTo>
                        <a:pt x="3412" y="5089"/>
                      </a:lnTo>
                      <a:lnTo>
                        <a:pt x="3817" y="4742"/>
                      </a:lnTo>
                      <a:lnTo>
                        <a:pt x="4164" y="4337"/>
                      </a:lnTo>
                      <a:lnTo>
                        <a:pt x="4395" y="3817"/>
                      </a:lnTo>
                      <a:lnTo>
                        <a:pt x="4569" y="3296"/>
                      </a:lnTo>
                      <a:lnTo>
                        <a:pt x="4627" y="2776"/>
                      </a:lnTo>
                      <a:lnTo>
                        <a:pt x="4627" y="2776"/>
                      </a:lnTo>
                      <a:lnTo>
                        <a:pt x="4569" y="2198"/>
                      </a:lnTo>
                      <a:lnTo>
                        <a:pt x="4395" y="1677"/>
                      </a:lnTo>
                      <a:lnTo>
                        <a:pt x="4164" y="1215"/>
                      </a:lnTo>
                      <a:lnTo>
                        <a:pt x="3817" y="810"/>
                      </a:lnTo>
                      <a:lnTo>
                        <a:pt x="3412" y="463"/>
                      </a:lnTo>
                      <a:lnTo>
                        <a:pt x="2950" y="174"/>
                      </a:lnTo>
                      <a:lnTo>
                        <a:pt x="2429" y="58"/>
                      </a:lnTo>
                      <a:lnTo>
                        <a:pt x="1851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2579;p70">
                  <a:extLst>
                    <a:ext uri="{FF2B5EF4-FFF2-40B4-BE49-F238E27FC236}">
                      <a16:creationId xmlns:a16="http://schemas.microsoft.com/office/drawing/2014/main" id="{E8AE8BF1-2176-4C4B-B792-DC7F312783A1}"/>
                    </a:ext>
                  </a:extLst>
                </p:cNvPr>
                <p:cNvSpPr/>
                <p:nvPr/>
              </p:nvSpPr>
              <p:spPr>
                <a:xfrm>
                  <a:off x="4928825" y="2113775"/>
                  <a:ext cx="112775" cy="11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4511" extrusionOk="0">
                      <a:moveTo>
                        <a:pt x="1793" y="0"/>
                      </a:moveTo>
                      <a:lnTo>
                        <a:pt x="1388" y="174"/>
                      </a:lnTo>
                      <a:lnTo>
                        <a:pt x="983" y="347"/>
                      </a:lnTo>
                      <a:lnTo>
                        <a:pt x="636" y="636"/>
                      </a:lnTo>
                      <a:lnTo>
                        <a:pt x="405" y="983"/>
                      </a:lnTo>
                      <a:lnTo>
                        <a:pt x="174" y="1388"/>
                      </a:lnTo>
                      <a:lnTo>
                        <a:pt x="58" y="1792"/>
                      </a:lnTo>
                      <a:lnTo>
                        <a:pt x="0" y="2255"/>
                      </a:lnTo>
                      <a:lnTo>
                        <a:pt x="58" y="2718"/>
                      </a:lnTo>
                      <a:lnTo>
                        <a:pt x="174" y="3122"/>
                      </a:lnTo>
                      <a:lnTo>
                        <a:pt x="405" y="3527"/>
                      </a:lnTo>
                      <a:lnTo>
                        <a:pt x="636" y="3816"/>
                      </a:lnTo>
                      <a:lnTo>
                        <a:pt x="983" y="4105"/>
                      </a:lnTo>
                      <a:lnTo>
                        <a:pt x="1388" y="4337"/>
                      </a:lnTo>
                      <a:lnTo>
                        <a:pt x="1793" y="4452"/>
                      </a:lnTo>
                      <a:lnTo>
                        <a:pt x="2255" y="4510"/>
                      </a:lnTo>
                      <a:lnTo>
                        <a:pt x="2718" y="4452"/>
                      </a:lnTo>
                      <a:lnTo>
                        <a:pt x="3123" y="4337"/>
                      </a:lnTo>
                      <a:lnTo>
                        <a:pt x="3527" y="4105"/>
                      </a:lnTo>
                      <a:lnTo>
                        <a:pt x="3874" y="3816"/>
                      </a:lnTo>
                      <a:lnTo>
                        <a:pt x="4163" y="3527"/>
                      </a:lnTo>
                      <a:lnTo>
                        <a:pt x="4337" y="3122"/>
                      </a:lnTo>
                      <a:lnTo>
                        <a:pt x="4510" y="2718"/>
                      </a:lnTo>
                      <a:lnTo>
                        <a:pt x="4510" y="2255"/>
                      </a:lnTo>
                      <a:lnTo>
                        <a:pt x="4510" y="1792"/>
                      </a:lnTo>
                      <a:lnTo>
                        <a:pt x="4337" y="1388"/>
                      </a:lnTo>
                      <a:lnTo>
                        <a:pt x="4163" y="983"/>
                      </a:lnTo>
                      <a:lnTo>
                        <a:pt x="3874" y="636"/>
                      </a:lnTo>
                      <a:lnTo>
                        <a:pt x="3527" y="347"/>
                      </a:lnTo>
                      <a:lnTo>
                        <a:pt x="3123" y="174"/>
                      </a:lnTo>
                      <a:lnTo>
                        <a:pt x="27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2580;p70">
                  <a:extLst>
                    <a:ext uri="{FF2B5EF4-FFF2-40B4-BE49-F238E27FC236}">
                      <a16:creationId xmlns:a16="http://schemas.microsoft.com/office/drawing/2014/main" id="{8A8C1976-9683-4774-80F9-3F1183C95691}"/>
                    </a:ext>
                  </a:extLst>
                </p:cNvPr>
                <p:cNvSpPr/>
                <p:nvPr/>
              </p:nvSpPr>
              <p:spPr>
                <a:xfrm>
                  <a:off x="2848725" y="3034550"/>
                  <a:ext cx="809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9" h="5552" extrusionOk="0">
                      <a:moveTo>
                        <a:pt x="2776" y="0"/>
                      </a:moveTo>
                      <a:lnTo>
                        <a:pt x="2197" y="58"/>
                      </a:lnTo>
                      <a:lnTo>
                        <a:pt x="1677" y="232"/>
                      </a:lnTo>
                      <a:lnTo>
                        <a:pt x="1214" y="463"/>
                      </a:lnTo>
                      <a:lnTo>
                        <a:pt x="810" y="810"/>
                      </a:lnTo>
                      <a:lnTo>
                        <a:pt x="463" y="1215"/>
                      </a:lnTo>
                      <a:lnTo>
                        <a:pt x="174" y="1735"/>
                      </a:lnTo>
                      <a:lnTo>
                        <a:pt x="58" y="2255"/>
                      </a:lnTo>
                      <a:lnTo>
                        <a:pt x="0" y="2776"/>
                      </a:lnTo>
                      <a:lnTo>
                        <a:pt x="58" y="3354"/>
                      </a:lnTo>
                      <a:lnTo>
                        <a:pt x="174" y="3874"/>
                      </a:lnTo>
                      <a:lnTo>
                        <a:pt x="463" y="4337"/>
                      </a:lnTo>
                      <a:lnTo>
                        <a:pt x="810" y="4742"/>
                      </a:lnTo>
                      <a:lnTo>
                        <a:pt x="1214" y="5089"/>
                      </a:lnTo>
                      <a:lnTo>
                        <a:pt x="1677" y="5378"/>
                      </a:lnTo>
                      <a:lnTo>
                        <a:pt x="2197" y="5493"/>
                      </a:lnTo>
                      <a:lnTo>
                        <a:pt x="2776" y="5551"/>
                      </a:lnTo>
                      <a:lnTo>
                        <a:pt x="2833" y="5551"/>
                      </a:lnTo>
                      <a:lnTo>
                        <a:pt x="2718" y="4915"/>
                      </a:lnTo>
                      <a:lnTo>
                        <a:pt x="2602" y="4221"/>
                      </a:lnTo>
                      <a:lnTo>
                        <a:pt x="2602" y="3585"/>
                      </a:lnTo>
                      <a:lnTo>
                        <a:pt x="2602" y="2891"/>
                      </a:lnTo>
                      <a:lnTo>
                        <a:pt x="2718" y="2198"/>
                      </a:lnTo>
                      <a:lnTo>
                        <a:pt x="2833" y="1446"/>
                      </a:lnTo>
                      <a:lnTo>
                        <a:pt x="3007" y="752"/>
                      </a:lnTo>
                      <a:lnTo>
                        <a:pt x="3238" y="58"/>
                      </a:lnTo>
                      <a:lnTo>
                        <a:pt x="277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2581;p70">
                  <a:extLst>
                    <a:ext uri="{FF2B5EF4-FFF2-40B4-BE49-F238E27FC236}">
                      <a16:creationId xmlns:a16="http://schemas.microsoft.com/office/drawing/2014/main" id="{FD92421E-82EF-4B9C-8974-302E8FAD5245}"/>
                    </a:ext>
                  </a:extLst>
                </p:cNvPr>
                <p:cNvSpPr/>
                <p:nvPr/>
              </p:nvSpPr>
              <p:spPr>
                <a:xfrm>
                  <a:off x="2848725" y="3034550"/>
                  <a:ext cx="80975" cy="1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9" h="5552" fill="none" extrusionOk="0">
                      <a:moveTo>
                        <a:pt x="2776" y="0"/>
                      </a:moveTo>
                      <a:lnTo>
                        <a:pt x="2776" y="0"/>
                      </a:lnTo>
                      <a:lnTo>
                        <a:pt x="2197" y="58"/>
                      </a:lnTo>
                      <a:lnTo>
                        <a:pt x="1677" y="232"/>
                      </a:lnTo>
                      <a:lnTo>
                        <a:pt x="1214" y="463"/>
                      </a:lnTo>
                      <a:lnTo>
                        <a:pt x="810" y="810"/>
                      </a:lnTo>
                      <a:lnTo>
                        <a:pt x="463" y="1215"/>
                      </a:lnTo>
                      <a:lnTo>
                        <a:pt x="174" y="1735"/>
                      </a:lnTo>
                      <a:lnTo>
                        <a:pt x="58" y="2255"/>
                      </a:lnTo>
                      <a:lnTo>
                        <a:pt x="0" y="2776"/>
                      </a:lnTo>
                      <a:lnTo>
                        <a:pt x="0" y="2776"/>
                      </a:lnTo>
                      <a:lnTo>
                        <a:pt x="58" y="3354"/>
                      </a:lnTo>
                      <a:lnTo>
                        <a:pt x="174" y="3874"/>
                      </a:lnTo>
                      <a:lnTo>
                        <a:pt x="463" y="4337"/>
                      </a:lnTo>
                      <a:lnTo>
                        <a:pt x="810" y="4742"/>
                      </a:lnTo>
                      <a:lnTo>
                        <a:pt x="1214" y="5089"/>
                      </a:lnTo>
                      <a:lnTo>
                        <a:pt x="1677" y="5378"/>
                      </a:lnTo>
                      <a:lnTo>
                        <a:pt x="2197" y="5493"/>
                      </a:lnTo>
                      <a:lnTo>
                        <a:pt x="2776" y="5551"/>
                      </a:lnTo>
                      <a:lnTo>
                        <a:pt x="2776" y="5551"/>
                      </a:lnTo>
                      <a:lnTo>
                        <a:pt x="2833" y="5551"/>
                      </a:lnTo>
                      <a:lnTo>
                        <a:pt x="2833" y="5551"/>
                      </a:lnTo>
                      <a:lnTo>
                        <a:pt x="2718" y="4915"/>
                      </a:lnTo>
                      <a:lnTo>
                        <a:pt x="2602" y="4221"/>
                      </a:lnTo>
                      <a:lnTo>
                        <a:pt x="2602" y="3585"/>
                      </a:lnTo>
                      <a:lnTo>
                        <a:pt x="2602" y="2891"/>
                      </a:lnTo>
                      <a:lnTo>
                        <a:pt x="2718" y="2198"/>
                      </a:lnTo>
                      <a:lnTo>
                        <a:pt x="2833" y="1446"/>
                      </a:lnTo>
                      <a:lnTo>
                        <a:pt x="3007" y="752"/>
                      </a:lnTo>
                      <a:lnTo>
                        <a:pt x="3238" y="58"/>
                      </a:lnTo>
                      <a:lnTo>
                        <a:pt x="3238" y="58"/>
                      </a:lnTo>
                      <a:lnTo>
                        <a:pt x="277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2582;p70">
                  <a:extLst>
                    <a:ext uri="{FF2B5EF4-FFF2-40B4-BE49-F238E27FC236}">
                      <a16:creationId xmlns:a16="http://schemas.microsoft.com/office/drawing/2014/main" id="{CA1540D5-6360-449B-B040-33B4BB450DB6}"/>
                    </a:ext>
                  </a:extLst>
                </p:cNvPr>
                <p:cNvSpPr/>
                <p:nvPr/>
              </p:nvSpPr>
              <p:spPr>
                <a:xfrm>
                  <a:off x="2913775" y="3036000"/>
                  <a:ext cx="73750" cy="13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0" h="5494" extrusionOk="0">
                      <a:moveTo>
                        <a:pt x="636" y="0"/>
                      </a:moveTo>
                      <a:lnTo>
                        <a:pt x="405" y="694"/>
                      </a:lnTo>
                      <a:lnTo>
                        <a:pt x="231" y="1388"/>
                      </a:lnTo>
                      <a:lnTo>
                        <a:pt x="116" y="2140"/>
                      </a:lnTo>
                      <a:lnTo>
                        <a:pt x="0" y="2833"/>
                      </a:lnTo>
                      <a:lnTo>
                        <a:pt x="0" y="3527"/>
                      </a:lnTo>
                      <a:lnTo>
                        <a:pt x="0" y="4163"/>
                      </a:lnTo>
                      <a:lnTo>
                        <a:pt x="116" y="4857"/>
                      </a:lnTo>
                      <a:lnTo>
                        <a:pt x="231" y="5493"/>
                      </a:lnTo>
                      <a:lnTo>
                        <a:pt x="752" y="5435"/>
                      </a:lnTo>
                      <a:lnTo>
                        <a:pt x="1272" y="5262"/>
                      </a:lnTo>
                      <a:lnTo>
                        <a:pt x="1735" y="5031"/>
                      </a:lnTo>
                      <a:lnTo>
                        <a:pt x="2140" y="4684"/>
                      </a:lnTo>
                      <a:lnTo>
                        <a:pt x="2486" y="4279"/>
                      </a:lnTo>
                      <a:lnTo>
                        <a:pt x="2718" y="3816"/>
                      </a:lnTo>
                      <a:lnTo>
                        <a:pt x="2891" y="3296"/>
                      </a:lnTo>
                      <a:lnTo>
                        <a:pt x="2949" y="2718"/>
                      </a:lnTo>
                      <a:lnTo>
                        <a:pt x="2891" y="2255"/>
                      </a:lnTo>
                      <a:lnTo>
                        <a:pt x="2776" y="1735"/>
                      </a:lnTo>
                      <a:lnTo>
                        <a:pt x="2544" y="1330"/>
                      </a:lnTo>
                      <a:lnTo>
                        <a:pt x="2255" y="925"/>
                      </a:lnTo>
                      <a:lnTo>
                        <a:pt x="1908" y="578"/>
                      </a:lnTo>
                      <a:lnTo>
                        <a:pt x="1503" y="347"/>
                      </a:lnTo>
                      <a:lnTo>
                        <a:pt x="1099" y="116"/>
                      </a:lnTo>
                      <a:lnTo>
                        <a:pt x="63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2583;p70">
                  <a:extLst>
                    <a:ext uri="{FF2B5EF4-FFF2-40B4-BE49-F238E27FC236}">
                      <a16:creationId xmlns:a16="http://schemas.microsoft.com/office/drawing/2014/main" id="{80C637DB-C21A-4142-9A1E-A6F49B23D183}"/>
                    </a:ext>
                  </a:extLst>
                </p:cNvPr>
                <p:cNvSpPr/>
                <p:nvPr/>
              </p:nvSpPr>
              <p:spPr>
                <a:xfrm>
                  <a:off x="2913775" y="3036000"/>
                  <a:ext cx="73750" cy="13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0" h="5494" fill="none" extrusionOk="0">
                      <a:moveTo>
                        <a:pt x="636" y="0"/>
                      </a:moveTo>
                      <a:lnTo>
                        <a:pt x="636" y="0"/>
                      </a:lnTo>
                      <a:lnTo>
                        <a:pt x="405" y="694"/>
                      </a:lnTo>
                      <a:lnTo>
                        <a:pt x="231" y="1388"/>
                      </a:lnTo>
                      <a:lnTo>
                        <a:pt x="116" y="2140"/>
                      </a:lnTo>
                      <a:lnTo>
                        <a:pt x="0" y="2833"/>
                      </a:lnTo>
                      <a:lnTo>
                        <a:pt x="0" y="3527"/>
                      </a:lnTo>
                      <a:lnTo>
                        <a:pt x="0" y="4163"/>
                      </a:lnTo>
                      <a:lnTo>
                        <a:pt x="116" y="4857"/>
                      </a:lnTo>
                      <a:lnTo>
                        <a:pt x="231" y="5493"/>
                      </a:lnTo>
                      <a:lnTo>
                        <a:pt x="231" y="5493"/>
                      </a:lnTo>
                      <a:lnTo>
                        <a:pt x="752" y="5435"/>
                      </a:lnTo>
                      <a:lnTo>
                        <a:pt x="1272" y="5262"/>
                      </a:lnTo>
                      <a:lnTo>
                        <a:pt x="1735" y="5031"/>
                      </a:lnTo>
                      <a:lnTo>
                        <a:pt x="2140" y="4684"/>
                      </a:lnTo>
                      <a:lnTo>
                        <a:pt x="2486" y="4279"/>
                      </a:lnTo>
                      <a:lnTo>
                        <a:pt x="2718" y="3816"/>
                      </a:lnTo>
                      <a:lnTo>
                        <a:pt x="2891" y="3296"/>
                      </a:lnTo>
                      <a:lnTo>
                        <a:pt x="2949" y="2718"/>
                      </a:lnTo>
                      <a:lnTo>
                        <a:pt x="2949" y="2718"/>
                      </a:lnTo>
                      <a:lnTo>
                        <a:pt x="2891" y="2255"/>
                      </a:lnTo>
                      <a:lnTo>
                        <a:pt x="2776" y="1735"/>
                      </a:lnTo>
                      <a:lnTo>
                        <a:pt x="2544" y="1330"/>
                      </a:lnTo>
                      <a:lnTo>
                        <a:pt x="2255" y="925"/>
                      </a:lnTo>
                      <a:lnTo>
                        <a:pt x="1908" y="578"/>
                      </a:lnTo>
                      <a:lnTo>
                        <a:pt x="1503" y="347"/>
                      </a:lnTo>
                      <a:lnTo>
                        <a:pt x="1099" y="116"/>
                      </a:lnTo>
                      <a:lnTo>
                        <a:pt x="63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2584;p70">
                  <a:extLst>
                    <a:ext uri="{FF2B5EF4-FFF2-40B4-BE49-F238E27FC236}">
                      <a16:creationId xmlns:a16="http://schemas.microsoft.com/office/drawing/2014/main" id="{2C7BA0B2-FF1C-4440-953F-FAE4AF8FBC82}"/>
                    </a:ext>
                  </a:extLst>
                </p:cNvPr>
                <p:cNvSpPr/>
                <p:nvPr/>
              </p:nvSpPr>
              <p:spPr>
                <a:xfrm>
                  <a:off x="2861725" y="3047550"/>
                  <a:ext cx="112775" cy="11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4569" extrusionOk="0">
                      <a:moveTo>
                        <a:pt x="2256" y="1"/>
                      </a:moveTo>
                      <a:lnTo>
                        <a:pt x="1793" y="59"/>
                      </a:lnTo>
                      <a:lnTo>
                        <a:pt x="1330" y="174"/>
                      </a:lnTo>
                      <a:lnTo>
                        <a:pt x="984" y="406"/>
                      </a:lnTo>
                      <a:lnTo>
                        <a:pt x="637" y="695"/>
                      </a:lnTo>
                      <a:lnTo>
                        <a:pt x="348" y="984"/>
                      </a:lnTo>
                      <a:lnTo>
                        <a:pt x="174" y="1389"/>
                      </a:lnTo>
                      <a:lnTo>
                        <a:pt x="1" y="1793"/>
                      </a:lnTo>
                      <a:lnTo>
                        <a:pt x="1" y="2256"/>
                      </a:lnTo>
                      <a:lnTo>
                        <a:pt x="1" y="2718"/>
                      </a:lnTo>
                      <a:lnTo>
                        <a:pt x="174" y="3181"/>
                      </a:lnTo>
                      <a:lnTo>
                        <a:pt x="348" y="3528"/>
                      </a:lnTo>
                      <a:lnTo>
                        <a:pt x="637" y="3875"/>
                      </a:lnTo>
                      <a:lnTo>
                        <a:pt x="984" y="4164"/>
                      </a:lnTo>
                      <a:lnTo>
                        <a:pt x="1330" y="4337"/>
                      </a:lnTo>
                      <a:lnTo>
                        <a:pt x="1793" y="4511"/>
                      </a:lnTo>
                      <a:lnTo>
                        <a:pt x="2256" y="4569"/>
                      </a:lnTo>
                      <a:lnTo>
                        <a:pt x="2718" y="4511"/>
                      </a:lnTo>
                      <a:lnTo>
                        <a:pt x="3123" y="4337"/>
                      </a:lnTo>
                      <a:lnTo>
                        <a:pt x="3528" y="4164"/>
                      </a:lnTo>
                      <a:lnTo>
                        <a:pt x="3817" y="3875"/>
                      </a:lnTo>
                      <a:lnTo>
                        <a:pt x="4106" y="3528"/>
                      </a:lnTo>
                      <a:lnTo>
                        <a:pt x="4337" y="3181"/>
                      </a:lnTo>
                      <a:lnTo>
                        <a:pt x="4453" y="2718"/>
                      </a:lnTo>
                      <a:lnTo>
                        <a:pt x="4511" y="2256"/>
                      </a:lnTo>
                      <a:lnTo>
                        <a:pt x="4453" y="1793"/>
                      </a:lnTo>
                      <a:lnTo>
                        <a:pt x="4337" y="1389"/>
                      </a:lnTo>
                      <a:lnTo>
                        <a:pt x="4106" y="984"/>
                      </a:lnTo>
                      <a:lnTo>
                        <a:pt x="3817" y="695"/>
                      </a:lnTo>
                      <a:lnTo>
                        <a:pt x="3528" y="406"/>
                      </a:lnTo>
                      <a:lnTo>
                        <a:pt x="3123" y="174"/>
                      </a:lnTo>
                      <a:lnTo>
                        <a:pt x="2718" y="59"/>
                      </a:lnTo>
                      <a:lnTo>
                        <a:pt x="225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2585;p70">
                  <a:extLst>
                    <a:ext uri="{FF2B5EF4-FFF2-40B4-BE49-F238E27FC236}">
                      <a16:creationId xmlns:a16="http://schemas.microsoft.com/office/drawing/2014/main" id="{EEAE1EB7-B6E6-4FB5-8F19-49FB1959253A}"/>
                    </a:ext>
                  </a:extLst>
                </p:cNvPr>
                <p:cNvSpPr/>
                <p:nvPr/>
              </p:nvSpPr>
              <p:spPr>
                <a:xfrm>
                  <a:off x="4136675" y="2558975"/>
                  <a:ext cx="105550" cy="10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2" h="4106" extrusionOk="0">
                      <a:moveTo>
                        <a:pt x="1966" y="1"/>
                      </a:moveTo>
                      <a:lnTo>
                        <a:pt x="1677" y="810"/>
                      </a:lnTo>
                      <a:lnTo>
                        <a:pt x="1273" y="1620"/>
                      </a:lnTo>
                      <a:lnTo>
                        <a:pt x="694" y="2487"/>
                      </a:lnTo>
                      <a:lnTo>
                        <a:pt x="0" y="3354"/>
                      </a:lnTo>
                      <a:lnTo>
                        <a:pt x="347" y="3759"/>
                      </a:lnTo>
                      <a:lnTo>
                        <a:pt x="752" y="4106"/>
                      </a:lnTo>
                      <a:lnTo>
                        <a:pt x="1966" y="3412"/>
                      </a:lnTo>
                      <a:lnTo>
                        <a:pt x="3123" y="2718"/>
                      </a:lnTo>
                      <a:lnTo>
                        <a:pt x="4221" y="1967"/>
                      </a:lnTo>
                      <a:lnTo>
                        <a:pt x="4164" y="1562"/>
                      </a:lnTo>
                      <a:lnTo>
                        <a:pt x="3990" y="1157"/>
                      </a:lnTo>
                      <a:lnTo>
                        <a:pt x="3759" y="810"/>
                      </a:lnTo>
                      <a:lnTo>
                        <a:pt x="3470" y="521"/>
                      </a:lnTo>
                      <a:lnTo>
                        <a:pt x="3181" y="290"/>
                      </a:lnTo>
                      <a:lnTo>
                        <a:pt x="2776" y="116"/>
                      </a:lnTo>
                      <a:lnTo>
                        <a:pt x="242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2586;p70">
                  <a:extLst>
                    <a:ext uri="{FF2B5EF4-FFF2-40B4-BE49-F238E27FC236}">
                      <a16:creationId xmlns:a16="http://schemas.microsoft.com/office/drawing/2014/main" id="{E90B877F-AB51-49F9-805A-550A159F185B}"/>
                    </a:ext>
                  </a:extLst>
                </p:cNvPr>
                <p:cNvSpPr/>
                <p:nvPr/>
              </p:nvSpPr>
              <p:spPr>
                <a:xfrm>
                  <a:off x="4136675" y="2558975"/>
                  <a:ext cx="105550" cy="102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2" h="4106" fill="none" extrusionOk="0">
                      <a:moveTo>
                        <a:pt x="1966" y="1"/>
                      </a:moveTo>
                      <a:lnTo>
                        <a:pt x="1966" y="1"/>
                      </a:lnTo>
                      <a:lnTo>
                        <a:pt x="1677" y="810"/>
                      </a:lnTo>
                      <a:lnTo>
                        <a:pt x="1273" y="1620"/>
                      </a:lnTo>
                      <a:lnTo>
                        <a:pt x="694" y="2487"/>
                      </a:lnTo>
                      <a:lnTo>
                        <a:pt x="0" y="3354"/>
                      </a:lnTo>
                      <a:lnTo>
                        <a:pt x="0" y="3354"/>
                      </a:lnTo>
                      <a:lnTo>
                        <a:pt x="347" y="3759"/>
                      </a:lnTo>
                      <a:lnTo>
                        <a:pt x="752" y="4106"/>
                      </a:lnTo>
                      <a:lnTo>
                        <a:pt x="752" y="4106"/>
                      </a:lnTo>
                      <a:lnTo>
                        <a:pt x="1966" y="3412"/>
                      </a:lnTo>
                      <a:lnTo>
                        <a:pt x="1966" y="3412"/>
                      </a:lnTo>
                      <a:lnTo>
                        <a:pt x="3123" y="2718"/>
                      </a:lnTo>
                      <a:lnTo>
                        <a:pt x="4221" y="1967"/>
                      </a:lnTo>
                      <a:lnTo>
                        <a:pt x="4221" y="1967"/>
                      </a:lnTo>
                      <a:lnTo>
                        <a:pt x="4164" y="1562"/>
                      </a:lnTo>
                      <a:lnTo>
                        <a:pt x="3990" y="1157"/>
                      </a:lnTo>
                      <a:lnTo>
                        <a:pt x="3759" y="810"/>
                      </a:lnTo>
                      <a:lnTo>
                        <a:pt x="3470" y="521"/>
                      </a:lnTo>
                      <a:lnTo>
                        <a:pt x="3181" y="290"/>
                      </a:lnTo>
                      <a:lnTo>
                        <a:pt x="2776" y="116"/>
                      </a:lnTo>
                      <a:lnTo>
                        <a:pt x="2429" y="1"/>
                      </a:lnTo>
                      <a:lnTo>
                        <a:pt x="196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2587;p70">
                  <a:extLst>
                    <a:ext uri="{FF2B5EF4-FFF2-40B4-BE49-F238E27FC236}">
                      <a16:creationId xmlns:a16="http://schemas.microsoft.com/office/drawing/2014/main" id="{2A7C03A1-06DC-40C6-8EE8-FBF405B0DE6C}"/>
                    </a:ext>
                  </a:extLst>
                </p:cNvPr>
                <p:cNvSpPr/>
                <p:nvPr/>
              </p:nvSpPr>
              <p:spPr>
                <a:xfrm>
                  <a:off x="4132350" y="2558975"/>
                  <a:ext cx="111325" cy="112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53" h="4511" extrusionOk="0">
                      <a:moveTo>
                        <a:pt x="1792" y="1"/>
                      </a:moveTo>
                      <a:lnTo>
                        <a:pt x="1446" y="116"/>
                      </a:lnTo>
                      <a:lnTo>
                        <a:pt x="1099" y="232"/>
                      </a:lnTo>
                      <a:lnTo>
                        <a:pt x="810" y="405"/>
                      </a:lnTo>
                      <a:lnTo>
                        <a:pt x="520" y="637"/>
                      </a:lnTo>
                      <a:lnTo>
                        <a:pt x="289" y="926"/>
                      </a:lnTo>
                      <a:lnTo>
                        <a:pt x="116" y="1215"/>
                      </a:lnTo>
                      <a:lnTo>
                        <a:pt x="0" y="1562"/>
                      </a:lnTo>
                      <a:lnTo>
                        <a:pt x="0" y="2949"/>
                      </a:lnTo>
                      <a:lnTo>
                        <a:pt x="173" y="3354"/>
                      </a:lnTo>
                      <a:lnTo>
                        <a:pt x="867" y="2487"/>
                      </a:lnTo>
                      <a:lnTo>
                        <a:pt x="1446" y="1620"/>
                      </a:lnTo>
                      <a:lnTo>
                        <a:pt x="1850" y="810"/>
                      </a:lnTo>
                      <a:lnTo>
                        <a:pt x="2139" y="1"/>
                      </a:lnTo>
                      <a:close/>
                      <a:moveTo>
                        <a:pt x="4394" y="1967"/>
                      </a:moveTo>
                      <a:lnTo>
                        <a:pt x="3296" y="2718"/>
                      </a:lnTo>
                      <a:lnTo>
                        <a:pt x="2139" y="3412"/>
                      </a:lnTo>
                      <a:lnTo>
                        <a:pt x="925" y="4106"/>
                      </a:lnTo>
                      <a:lnTo>
                        <a:pt x="1214" y="4279"/>
                      </a:lnTo>
                      <a:lnTo>
                        <a:pt x="1503" y="4395"/>
                      </a:lnTo>
                      <a:lnTo>
                        <a:pt x="1792" y="4453"/>
                      </a:lnTo>
                      <a:lnTo>
                        <a:pt x="2139" y="4511"/>
                      </a:lnTo>
                      <a:lnTo>
                        <a:pt x="2602" y="4453"/>
                      </a:lnTo>
                      <a:lnTo>
                        <a:pt x="3065" y="4337"/>
                      </a:lnTo>
                      <a:lnTo>
                        <a:pt x="3411" y="4106"/>
                      </a:lnTo>
                      <a:lnTo>
                        <a:pt x="3758" y="3817"/>
                      </a:lnTo>
                      <a:lnTo>
                        <a:pt x="4047" y="3528"/>
                      </a:lnTo>
                      <a:lnTo>
                        <a:pt x="4221" y="3123"/>
                      </a:lnTo>
                      <a:lnTo>
                        <a:pt x="4394" y="2718"/>
                      </a:lnTo>
                      <a:lnTo>
                        <a:pt x="4452" y="2256"/>
                      </a:lnTo>
                      <a:lnTo>
                        <a:pt x="4394" y="19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2588;p70">
                  <a:extLst>
                    <a:ext uri="{FF2B5EF4-FFF2-40B4-BE49-F238E27FC236}">
                      <a16:creationId xmlns:a16="http://schemas.microsoft.com/office/drawing/2014/main" id="{635C55A2-93F7-407B-B9F4-F54ECA6F56A7}"/>
                    </a:ext>
                  </a:extLst>
                </p:cNvPr>
                <p:cNvSpPr/>
                <p:nvPr/>
              </p:nvSpPr>
              <p:spPr>
                <a:xfrm>
                  <a:off x="4155475" y="2608125"/>
                  <a:ext cx="88200" cy="6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28" h="2545" fill="none" extrusionOk="0">
                      <a:moveTo>
                        <a:pt x="3469" y="1"/>
                      </a:moveTo>
                      <a:lnTo>
                        <a:pt x="3469" y="1"/>
                      </a:lnTo>
                      <a:lnTo>
                        <a:pt x="2371" y="752"/>
                      </a:lnTo>
                      <a:lnTo>
                        <a:pt x="1214" y="1446"/>
                      </a:lnTo>
                      <a:lnTo>
                        <a:pt x="1214" y="1446"/>
                      </a:lnTo>
                      <a:lnTo>
                        <a:pt x="0" y="2140"/>
                      </a:lnTo>
                      <a:lnTo>
                        <a:pt x="0" y="2140"/>
                      </a:lnTo>
                      <a:lnTo>
                        <a:pt x="289" y="2313"/>
                      </a:lnTo>
                      <a:lnTo>
                        <a:pt x="578" y="2429"/>
                      </a:lnTo>
                      <a:lnTo>
                        <a:pt x="867" y="2487"/>
                      </a:lnTo>
                      <a:lnTo>
                        <a:pt x="1214" y="2545"/>
                      </a:lnTo>
                      <a:lnTo>
                        <a:pt x="1214" y="2545"/>
                      </a:lnTo>
                      <a:lnTo>
                        <a:pt x="1677" y="2487"/>
                      </a:lnTo>
                      <a:lnTo>
                        <a:pt x="2140" y="2371"/>
                      </a:lnTo>
                      <a:lnTo>
                        <a:pt x="2486" y="2140"/>
                      </a:lnTo>
                      <a:lnTo>
                        <a:pt x="2833" y="1851"/>
                      </a:lnTo>
                      <a:lnTo>
                        <a:pt x="3122" y="1562"/>
                      </a:lnTo>
                      <a:lnTo>
                        <a:pt x="3296" y="1157"/>
                      </a:lnTo>
                      <a:lnTo>
                        <a:pt x="3469" y="752"/>
                      </a:lnTo>
                      <a:lnTo>
                        <a:pt x="3527" y="290"/>
                      </a:lnTo>
                      <a:lnTo>
                        <a:pt x="3527" y="290"/>
                      </a:lnTo>
                      <a:lnTo>
                        <a:pt x="3469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2589;p70">
                  <a:extLst>
                    <a:ext uri="{FF2B5EF4-FFF2-40B4-BE49-F238E27FC236}">
                      <a16:creationId xmlns:a16="http://schemas.microsoft.com/office/drawing/2014/main" id="{CD90E076-FA7C-4CA8-87D1-95BA2760A7A0}"/>
                    </a:ext>
                  </a:extLst>
                </p:cNvPr>
                <p:cNvSpPr/>
                <p:nvPr/>
              </p:nvSpPr>
              <p:spPr>
                <a:xfrm>
                  <a:off x="4132350" y="2558975"/>
                  <a:ext cx="53500" cy="8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0" h="3355" fill="none" extrusionOk="0">
                      <a:moveTo>
                        <a:pt x="2139" y="1"/>
                      </a:moveTo>
                      <a:lnTo>
                        <a:pt x="2139" y="1"/>
                      </a:lnTo>
                      <a:lnTo>
                        <a:pt x="1792" y="1"/>
                      </a:lnTo>
                      <a:lnTo>
                        <a:pt x="1446" y="116"/>
                      </a:lnTo>
                      <a:lnTo>
                        <a:pt x="1099" y="232"/>
                      </a:lnTo>
                      <a:lnTo>
                        <a:pt x="810" y="405"/>
                      </a:lnTo>
                      <a:lnTo>
                        <a:pt x="520" y="637"/>
                      </a:lnTo>
                      <a:lnTo>
                        <a:pt x="289" y="926"/>
                      </a:lnTo>
                      <a:lnTo>
                        <a:pt x="116" y="1215"/>
                      </a:lnTo>
                      <a:lnTo>
                        <a:pt x="0" y="1562"/>
                      </a:lnTo>
                      <a:lnTo>
                        <a:pt x="0" y="2949"/>
                      </a:lnTo>
                      <a:lnTo>
                        <a:pt x="0" y="2949"/>
                      </a:lnTo>
                      <a:lnTo>
                        <a:pt x="173" y="3354"/>
                      </a:lnTo>
                      <a:lnTo>
                        <a:pt x="173" y="3354"/>
                      </a:lnTo>
                      <a:lnTo>
                        <a:pt x="867" y="2487"/>
                      </a:lnTo>
                      <a:lnTo>
                        <a:pt x="1446" y="1620"/>
                      </a:lnTo>
                      <a:lnTo>
                        <a:pt x="1850" y="810"/>
                      </a:lnTo>
                      <a:lnTo>
                        <a:pt x="2139" y="1"/>
                      </a:lnTo>
                      <a:lnTo>
                        <a:pt x="2139" y="1"/>
                      </a:lnTo>
                      <a:lnTo>
                        <a:pt x="2139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2590;p70">
                  <a:extLst>
                    <a:ext uri="{FF2B5EF4-FFF2-40B4-BE49-F238E27FC236}">
                      <a16:creationId xmlns:a16="http://schemas.microsoft.com/office/drawing/2014/main" id="{F82310E1-339A-4672-A286-1DA227969950}"/>
                    </a:ext>
                  </a:extLst>
                </p:cNvPr>
                <p:cNvSpPr/>
                <p:nvPr/>
              </p:nvSpPr>
              <p:spPr>
                <a:xfrm>
                  <a:off x="4139575" y="2569100"/>
                  <a:ext cx="92525" cy="9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" h="3701" extrusionOk="0">
                      <a:moveTo>
                        <a:pt x="1503" y="0"/>
                      </a:moveTo>
                      <a:lnTo>
                        <a:pt x="1157" y="116"/>
                      </a:lnTo>
                      <a:lnTo>
                        <a:pt x="810" y="289"/>
                      </a:lnTo>
                      <a:lnTo>
                        <a:pt x="578" y="521"/>
                      </a:lnTo>
                      <a:lnTo>
                        <a:pt x="347" y="810"/>
                      </a:lnTo>
                      <a:lnTo>
                        <a:pt x="174" y="1099"/>
                      </a:lnTo>
                      <a:lnTo>
                        <a:pt x="58" y="1446"/>
                      </a:lnTo>
                      <a:lnTo>
                        <a:pt x="0" y="1851"/>
                      </a:lnTo>
                      <a:lnTo>
                        <a:pt x="58" y="2198"/>
                      </a:lnTo>
                      <a:lnTo>
                        <a:pt x="174" y="2544"/>
                      </a:lnTo>
                      <a:lnTo>
                        <a:pt x="347" y="2891"/>
                      </a:lnTo>
                      <a:lnTo>
                        <a:pt x="578" y="3123"/>
                      </a:lnTo>
                      <a:lnTo>
                        <a:pt x="810" y="3354"/>
                      </a:lnTo>
                      <a:lnTo>
                        <a:pt x="1157" y="3527"/>
                      </a:lnTo>
                      <a:lnTo>
                        <a:pt x="1503" y="3643"/>
                      </a:lnTo>
                      <a:lnTo>
                        <a:pt x="1850" y="3701"/>
                      </a:lnTo>
                      <a:lnTo>
                        <a:pt x="2255" y="3643"/>
                      </a:lnTo>
                      <a:lnTo>
                        <a:pt x="2602" y="3527"/>
                      </a:lnTo>
                      <a:lnTo>
                        <a:pt x="2891" y="3354"/>
                      </a:lnTo>
                      <a:lnTo>
                        <a:pt x="3180" y="3123"/>
                      </a:lnTo>
                      <a:lnTo>
                        <a:pt x="3412" y="2891"/>
                      </a:lnTo>
                      <a:lnTo>
                        <a:pt x="3585" y="2544"/>
                      </a:lnTo>
                      <a:lnTo>
                        <a:pt x="3701" y="2198"/>
                      </a:lnTo>
                      <a:lnTo>
                        <a:pt x="3701" y="1851"/>
                      </a:lnTo>
                      <a:lnTo>
                        <a:pt x="3701" y="1446"/>
                      </a:lnTo>
                      <a:lnTo>
                        <a:pt x="3585" y="1099"/>
                      </a:lnTo>
                      <a:lnTo>
                        <a:pt x="3412" y="810"/>
                      </a:lnTo>
                      <a:lnTo>
                        <a:pt x="3180" y="521"/>
                      </a:lnTo>
                      <a:lnTo>
                        <a:pt x="2891" y="289"/>
                      </a:lnTo>
                      <a:lnTo>
                        <a:pt x="2602" y="116"/>
                      </a:lnTo>
                      <a:lnTo>
                        <a:pt x="225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2591;p70">
                  <a:extLst>
                    <a:ext uri="{FF2B5EF4-FFF2-40B4-BE49-F238E27FC236}">
                      <a16:creationId xmlns:a16="http://schemas.microsoft.com/office/drawing/2014/main" id="{CF5163DC-A907-4E7C-8E34-9229C928DFB9}"/>
                    </a:ext>
                  </a:extLst>
                </p:cNvPr>
                <p:cNvSpPr/>
                <p:nvPr/>
              </p:nvSpPr>
              <p:spPr>
                <a:xfrm>
                  <a:off x="3343075" y="2522850"/>
                  <a:ext cx="6652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61" h="1851" extrusionOk="0">
                      <a:moveTo>
                        <a:pt x="1851" y="0"/>
                      </a:moveTo>
                      <a:lnTo>
                        <a:pt x="1446" y="116"/>
                      </a:lnTo>
                      <a:lnTo>
                        <a:pt x="1100" y="289"/>
                      </a:lnTo>
                      <a:lnTo>
                        <a:pt x="753" y="521"/>
                      </a:lnTo>
                      <a:lnTo>
                        <a:pt x="521" y="810"/>
                      </a:lnTo>
                      <a:lnTo>
                        <a:pt x="290" y="1099"/>
                      </a:lnTo>
                      <a:lnTo>
                        <a:pt x="117" y="1446"/>
                      </a:lnTo>
                      <a:lnTo>
                        <a:pt x="1" y="1850"/>
                      </a:lnTo>
                      <a:lnTo>
                        <a:pt x="579" y="1446"/>
                      </a:lnTo>
                      <a:lnTo>
                        <a:pt x="810" y="1041"/>
                      </a:lnTo>
                      <a:lnTo>
                        <a:pt x="1157" y="752"/>
                      </a:lnTo>
                      <a:lnTo>
                        <a:pt x="1620" y="521"/>
                      </a:lnTo>
                      <a:lnTo>
                        <a:pt x="2082" y="405"/>
                      </a:lnTo>
                      <a:lnTo>
                        <a:pt x="2661" y="58"/>
                      </a:lnTo>
                      <a:lnTo>
                        <a:pt x="225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2592;p70">
                  <a:extLst>
                    <a:ext uri="{FF2B5EF4-FFF2-40B4-BE49-F238E27FC236}">
                      <a16:creationId xmlns:a16="http://schemas.microsoft.com/office/drawing/2014/main" id="{50C15FF4-2AAB-45D9-9F83-9F9565C5B824}"/>
                    </a:ext>
                  </a:extLst>
                </p:cNvPr>
                <p:cNvSpPr/>
                <p:nvPr/>
              </p:nvSpPr>
              <p:spPr>
                <a:xfrm>
                  <a:off x="3343075" y="2522850"/>
                  <a:ext cx="6652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61" h="1851" fill="none" extrusionOk="0">
                      <a:moveTo>
                        <a:pt x="2256" y="0"/>
                      </a:moveTo>
                      <a:lnTo>
                        <a:pt x="2256" y="0"/>
                      </a:lnTo>
                      <a:lnTo>
                        <a:pt x="1851" y="0"/>
                      </a:lnTo>
                      <a:lnTo>
                        <a:pt x="1446" y="116"/>
                      </a:lnTo>
                      <a:lnTo>
                        <a:pt x="1100" y="289"/>
                      </a:lnTo>
                      <a:lnTo>
                        <a:pt x="753" y="521"/>
                      </a:lnTo>
                      <a:lnTo>
                        <a:pt x="521" y="810"/>
                      </a:lnTo>
                      <a:lnTo>
                        <a:pt x="290" y="1099"/>
                      </a:lnTo>
                      <a:lnTo>
                        <a:pt x="117" y="1446"/>
                      </a:lnTo>
                      <a:lnTo>
                        <a:pt x="1" y="1850"/>
                      </a:lnTo>
                      <a:lnTo>
                        <a:pt x="1" y="1850"/>
                      </a:lnTo>
                      <a:lnTo>
                        <a:pt x="579" y="1446"/>
                      </a:lnTo>
                      <a:lnTo>
                        <a:pt x="579" y="1446"/>
                      </a:lnTo>
                      <a:lnTo>
                        <a:pt x="810" y="1041"/>
                      </a:lnTo>
                      <a:lnTo>
                        <a:pt x="1157" y="752"/>
                      </a:lnTo>
                      <a:lnTo>
                        <a:pt x="1620" y="521"/>
                      </a:lnTo>
                      <a:lnTo>
                        <a:pt x="2082" y="405"/>
                      </a:lnTo>
                      <a:lnTo>
                        <a:pt x="2082" y="405"/>
                      </a:lnTo>
                      <a:lnTo>
                        <a:pt x="2661" y="58"/>
                      </a:lnTo>
                      <a:lnTo>
                        <a:pt x="2661" y="58"/>
                      </a:lnTo>
                      <a:lnTo>
                        <a:pt x="225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2593;p70">
                  <a:extLst>
                    <a:ext uri="{FF2B5EF4-FFF2-40B4-BE49-F238E27FC236}">
                      <a16:creationId xmlns:a16="http://schemas.microsoft.com/office/drawing/2014/main" id="{B1487BC6-C258-435F-AB18-891DDCFEAC03}"/>
                    </a:ext>
                  </a:extLst>
                </p:cNvPr>
                <p:cNvSpPr/>
                <p:nvPr/>
              </p:nvSpPr>
              <p:spPr>
                <a:xfrm>
                  <a:off x="3341650" y="2524275"/>
                  <a:ext cx="96875" cy="11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5" h="4454" extrusionOk="0">
                      <a:moveTo>
                        <a:pt x="2718" y="1"/>
                      </a:moveTo>
                      <a:lnTo>
                        <a:pt x="2139" y="348"/>
                      </a:lnTo>
                      <a:lnTo>
                        <a:pt x="2313" y="348"/>
                      </a:lnTo>
                      <a:lnTo>
                        <a:pt x="2775" y="406"/>
                      </a:lnTo>
                      <a:lnTo>
                        <a:pt x="3238" y="579"/>
                      </a:lnTo>
                      <a:lnTo>
                        <a:pt x="3585" y="868"/>
                      </a:lnTo>
                      <a:lnTo>
                        <a:pt x="3874" y="1273"/>
                      </a:lnTo>
                      <a:lnTo>
                        <a:pt x="3874" y="579"/>
                      </a:lnTo>
                      <a:lnTo>
                        <a:pt x="3643" y="348"/>
                      </a:lnTo>
                      <a:lnTo>
                        <a:pt x="3354" y="174"/>
                      </a:lnTo>
                      <a:lnTo>
                        <a:pt x="3065" y="59"/>
                      </a:lnTo>
                      <a:lnTo>
                        <a:pt x="2718" y="1"/>
                      </a:lnTo>
                      <a:close/>
                      <a:moveTo>
                        <a:pt x="636" y="1389"/>
                      </a:moveTo>
                      <a:lnTo>
                        <a:pt x="58" y="1793"/>
                      </a:lnTo>
                      <a:lnTo>
                        <a:pt x="0" y="2198"/>
                      </a:lnTo>
                      <a:lnTo>
                        <a:pt x="58" y="2661"/>
                      </a:lnTo>
                      <a:lnTo>
                        <a:pt x="174" y="3065"/>
                      </a:lnTo>
                      <a:lnTo>
                        <a:pt x="405" y="3470"/>
                      </a:lnTo>
                      <a:lnTo>
                        <a:pt x="694" y="3817"/>
                      </a:lnTo>
                      <a:lnTo>
                        <a:pt x="1041" y="4048"/>
                      </a:lnTo>
                      <a:lnTo>
                        <a:pt x="1388" y="4280"/>
                      </a:lnTo>
                      <a:lnTo>
                        <a:pt x="1850" y="4395"/>
                      </a:lnTo>
                      <a:lnTo>
                        <a:pt x="2313" y="4453"/>
                      </a:lnTo>
                      <a:lnTo>
                        <a:pt x="2718" y="4395"/>
                      </a:lnTo>
                      <a:lnTo>
                        <a:pt x="3180" y="4280"/>
                      </a:lnTo>
                      <a:lnTo>
                        <a:pt x="3527" y="4106"/>
                      </a:lnTo>
                      <a:lnTo>
                        <a:pt x="3874" y="3817"/>
                      </a:lnTo>
                      <a:lnTo>
                        <a:pt x="3874" y="3123"/>
                      </a:lnTo>
                      <a:lnTo>
                        <a:pt x="3585" y="3528"/>
                      </a:lnTo>
                      <a:lnTo>
                        <a:pt x="3238" y="3817"/>
                      </a:lnTo>
                      <a:lnTo>
                        <a:pt x="2775" y="3991"/>
                      </a:lnTo>
                      <a:lnTo>
                        <a:pt x="2313" y="4048"/>
                      </a:lnTo>
                      <a:lnTo>
                        <a:pt x="1908" y="3991"/>
                      </a:lnTo>
                      <a:lnTo>
                        <a:pt x="1561" y="3875"/>
                      </a:lnTo>
                      <a:lnTo>
                        <a:pt x="1272" y="3701"/>
                      </a:lnTo>
                      <a:lnTo>
                        <a:pt x="983" y="3528"/>
                      </a:lnTo>
                      <a:lnTo>
                        <a:pt x="752" y="3239"/>
                      </a:lnTo>
                      <a:lnTo>
                        <a:pt x="578" y="2892"/>
                      </a:lnTo>
                      <a:lnTo>
                        <a:pt x="463" y="2545"/>
                      </a:lnTo>
                      <a:lnTo>
                        <a:pt x="463" y="2198"/>
                      </a:lnTo>
                      <a:lnTo>
                        <a:pt x="463" y="1793"/>
                      </a:lnTo>
                      <a:lnTo>
                        <a:pt x="636" y="13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2594;p70">
                  <a:extLst>
                    <a:ext uri="{FF2B5EF4-FFF2-40B4-BE49-F238E27FC236}">
                      <a16:creationId xmlns:a16="http://schemas.microsoft.com/office/drawing/2014/main" id="{98AF6D84-63E6-4660-8362-84579778F858}"/>
                    </a:ext>
                  </a:extLst>
                </p:cNvPr>
                <p:cNvSpPr/>
                <p:nvPr/>
              </p:nvSpPr>
              <p:spPr>
                <a:xfrm>
                  <a:off x="3341650" y="2558975"/>
                  <a:ext cx="96875" cy="76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5" h="3066" fill="none" extrusionOk="0">
                      <a:moveTo>
                        <a:pt x="636" y="1"/>
                      </a:moveTo>
                      <a:lnTo>
                        <a:pt x="636" y="1"/>
                      </a:lnTo>
                      <a:lnTo>
                        <a:pt x="58" y="405"/>
                      </a:lnTo>
                      <a:lnTo>
                        <a:pt x="58" y="405"/>
                      </a:lnTo>
                      <a:lnTo>
                        <a:pt x="0" y="810"/>
                      </a:lnTo>
                      <a:lnTo>
                        <a:pt x="0" y="810"/>
                      </a:lnTo>
                      <a:lnTo>
                        <a:pt x="58" y="1273"/>
                      </a:lnTo>
                      <a:lnTo>
                        <a:pt x="174" y="1677"/>
                      </a:lnTo>
                      <a:lnTo>
                        <a:pt x="405" y="2082"/>
                      </a:lnTo>
                      <a:lnTo>
                        <a:pt x="694" y="2429"/>
                      </a:lnTo>
                      <a:lnTo>
                        <a:pt x="1041" y="2660"/>
                      </a:lnTo>
                      <a:lnTo>
                        <a:pt x="1388" y="2892"/>
                      </a:lnTo>
                      <a:lnTo>
                        <a:pt x="1850" y="3007"/>
                      </a:lnTo>
                      <a:lnTo>
                        <a:pt x="2313" y="3065"/>
                      </a:lnTo>
                      <a:lnTo>
                        <a:pt x="2313" y="3065"/>
                      </a:lnTo>
                      <a:lnTo>
                        <a:pt x="2718" y="3007"/>
                      </a:lnTo>
                      <a:lnTo>
                        <a:pt x="3180" y="2892"/>
                      </a:lnTo>
                      <a:lnTo>
                        <a:pt x="3527" y="2718"/>
                      </a:lnTo>
                      <a:lnTo>
                        <a:pt x="3874" y="2429"/>
                      </a:lnTo>
                      <a:lnTo>
                        <a:pt x="3874" y="1735"/>
                      </a:lnTo>
                      <a:lnTo>
                        <a:pt x="3874" y="1735"/>
                      </a:lnTo>
                      <a:lnTo>
                        <a:pt x="3585" y="2140"/>
                      </a:lnTo>
                      <a:lnTo>
                        <a:pt x="3238" y="2429"/>
                      </a:lnTo>
                      <a:lnTo>
                        <a:pt x="2775" y="2603"/>
                      </a:lnTo>
                      <a:lnTo>
                        <a:pt x="2313" y="2660"/>
                      </a:lnTo>
                      <a:lnTo>
                        <a:pt x="2313" y="2660"/>
                      </a:lnTo>
                      <a:lnTo>
                        <a:pt x="1908" y="2603"/>
                      </a:lnTo>
                      <a:lnTo>
                        <a:pt x="1561" y="2487"/>
                      </a:lnTo>
                      <a:lnTo>
                        <a:pt x="1272" y="2313"/>
                      </a:lnTo>
                      <a:lnTo>
                        <a:pt x="983" y="2140"/>
                      </a:lnTo>
                      <a:lnTo>
                        <a:pt x="752" y="1851"/>
                      </a:lnTo>
                      <a:lnTo>
                        <a:pt x="578" y="1504"/>
                      </a:lnTo>
                      <a:lnTo>
                        <a:pt x="463" y="1157"/>
                      </a:lnTo>
                      <a:lnTo>
                        <a:pt x="463" y="810"/>
                      </a:lnTo>
                      <a:lnTo>
                        <a:pt x="463" y="810"/>
                      </a:lnTo>
                      <a:lnTo>
                        <a:pt x="463" y="405"/>
                      </a:lnTo>
                      <a:lnTo>
                        <a:pt x="63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2595;p70">
                  <a:extLst>
                    <a:ext uri="{FF2B5EF4-FFF2-40B4-BE49-F238E27FC236}">
                      <a16:creationId xmlns:a16="http://schemas.microsoft.com/office/drawing/2014/main" id="{0CE0507F-A247-44A0-BB99-3691664D968E}"/>
                    </a:ext>
                  </a:extLst>
                </p:cNvPr>
                <p:cNvSpPr/>
                <p:nvPr/>
              </p:nvSpPr>
              <p:spPr>
                <a:xfrm>
                  <a:off x="3395125" y="2524275"/>
                  <a:ext cx="43400" cy="3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6" h="1273" fill="none" extrusionOk="0">
                      <a:moveTo>
                        <a:pt x="579" y="1"/>
                      </a:moveTo>
                      <a:lnTo>
                        <a:pt x="579" y="1"/>
                      </a:lnTo>
                      <a:lnTo>
                        <a:pt x="0" y="348"/>
                      </a:lnTo>
                      <a:lnTo>
                        <a:pt x="0" y="348"/>
                      </a:lnTo>
                      <a:lnTo>
                        <a:pt x="174" y="348"/>
                      </a:lnTo>
                      <a:lnTo>
                        <a:pt x="174" y="348"/>
                      </a:lnTo>
                      <a:lnTo>
                        <a:pt x="636" y="406"/>
                      </a:lnTo>
                      <a:lnTo>
                        <a:pt x="1099" y="579"/>
                      </a:lnTo>
                      <a:lnTo>
                        <a:pt x="1446" y="868"/>
                      </a:lnTo>
                      <a:lnTo>
                        <a:pt x="1735" y="1273"/>
                      </a:lnTo>
                      <a:lnTo>
                        <a:pt x="1735" y="579"/>
                      </a:lnTo>
                      <a:lnTo>
                        <a:pt x="1735" y="579"/>
                      </a:lnTo>
                      <a:lnTo>
                        <a:pt x="1504" y="348"/>
                      </a:lnTo>
                      <a:lnTo>
                        <a:pt x="1215" y="174"/>
                      </a:lnTo>
                      <a:lnTo>
                        <a:pt x="926" y="59"/>
                      </a:lnTo>
                      <a:lnTo>
                        <a:pt x="579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2596;p70">
                  <a:extLst>
                    <a:ext uri="{FF2B5EF4-FFF2-40B4-BE49-F238E27FC236}">
                      <a16:creationId xmlns:a16="http://schemas.microsoft.com/office/drawing/2014/main" id="{1E831153-A407-43F1-BD89-8C7939763B55}"/>
                    </a:ext>
                  </a:extLst>
                </p:cNvPr>
                <p:cNvSpPr/>
                <p:nvPr/>
              </p:nvSpPr>
              <p:spPr>
                <a:xfrm>
                  <a:off x="3353200" y="2532950"/>
                  <a:ext cx="91100" cy="9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4" h="3702" extrusionOk="0">
                      <a:moveTo>
                        <a:pt x="1851" y="1"/>
                      </a:moveTo>
                      <a:lnTo>
                        <a:pt x="1446" y="59"/>
                      </a:lnTo>
                      <a:lnTo>
                        <a:pt x="1099" y="174"/>
                      </a:lnTo>
                      <a:lnTo>
                        <a:pt x="810" y="290"/>
                      </a:lnTo>
                      <a:lnTo>
                        <a:pt x="521" y="521"/>
                      </a:lnTo>
                      <a:lnTo>
                        <a:pt x="290" y="810"/>
                      </a:lnTo>
                      <a:lnTo>
                        <a:pt x="116" y="1157"/>
                      </a:lnTo>
                      <a:lnTo>
                        <a:pt x="1" y="1504"/>
                      </a:lnTo>
                      <a:lnTo>
                        <a:pt x="1" y="1851"/>
                      </a:lnTo>
                      <a:lnTo>
                        <a:pt x="1" y="2198"/>
                      </a:lnTo>
                      <a:lnTo>
                        <a:pt x="116" y="2545"/>
                      </a:lnTo>
                      <a:lnTo>
                        <a:pt x="290" y="2892"/>
                      </a:lnTo>
                      <a:lnTo>
                        <a:pt x="521" y="3181"/>
                      </a:lnTo>
                      <a:lnTo>
                        <a:pt x="810" y="3354"/>
                      </a:lnTo>
                      <a:lnTo>
                        <a:pt x="1099" y="3528"/>
                      </a:lnTo>
                      <a:lnTo>
                        <a:pt x="1446" y="3644"/>
                      </a:lnTo>
                      <a:lnTo>
                        <a:pt x="1851" y="3701"/>
                      </a:lnTo>
                      <a:lnTo>
                        <a:pt x="2198" y="3644"/>
                      </a:lnTo>
                      <a:lnTo>
                        <a:pt x="2545" y="3528"/>
                      </a:lnTo>
                      <a:lnTo>
                        <a:pt x="2834" y="3354"/>
                      </a:lnTo>
                      <a:lnTo>
                        <a:pt x="3123" y="3181"/>
                      </a:lnTo>
                      <a:lnTo>
                        <a:pt x="3354" y="2892"/>
                      </a:lnTo>
                      <a:lnTo>
                        <a:pt x="3528" y="2545"/>
                      </a:lnTo>
                      <a:lnTo>
                        <a:pt x="3643" y="2198"/>
                      </a:lnTo>
                      <a:lnTo>
                        <a:pt x="3643" y="1851"/>
                      </a:lnTo>
                      <a:lnTo>
                        <a:pt x="3643" y="1504"/>
                      </a:lnTo>
                      <a:lnTo>
                        <a:pt x="3528" y="1157"/>
                      </a:lnTo>
                      <a:lnTo>
                        <a:pt x="3354" y="810"/>
                      </a:lnTo>
                      <a:lnTo>
                        <a:pt x="3123" y="521"/>
                      </a:lnTo>
                      <a:lnTo>
                        <a:pt x="2834" y="290"/>
                      </a:lnTo>
                      <a:lnTo>
                        <a:pt x="2545" y="174"/>
                      </a:lnTo>
                      <a:lnTo>
                        <a:pt x="2198" y="59"/>
                      </a:lnTo>
                      <a:lnTo>
                        <a:pt x="185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2597;p70">
                  <a:extLst>
                    <a:ext uri="{FF2B5EF4-FFF2-40B4-BE49-F238E27FC236}">
                      <a16:creationId xmlns:a16="http://schemas.microsoft.com/office/drawing/2014/main" id="{A17D2F61-6486-4342-A98C-B4FE7A758EEE}"/>
                    </a:ext>
                  </a:extLst>
                </p:cNvPr>
                <p:cNvSpPr/>
                <p:nvPr/>
              </p:nvSpPr>
              <p:spPr>
                <a:xfrm>
                  <a:off x="3353200" y="2532950"/>
                  <a:ext cx="91100" cy="9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4" h="3702" fill="none" extrusionOk="0">
                      <a:moveTo>
                        <a:pt x="3643" y="1851"/>
                      </a:moveTo>
                      <a:lnTo>
                        <a:pt x="3643" y="1851"/>
                      </a:lnTo>
                      <a:lnTo>
                        <a:pt x="3643" y="2198"/>
                      </a:lnTo>
                      <a:lnTo>
                        <a:pt x="3528" y="2545"/>
                      </a:lnTo>
                      <a:lnTo>
                        <a:pt x="3354" y="2892"/>
                      </a:lnTo>
                      <a:lnTo>
                        <a:pt x="3123" y="3181"/>
                      </a:lnTo>
                      <a:lnTo>
                        <a:pt x="2834" y="3354"/>
                      </a:lnTo>
                      <a:lnTo>
                        <a:pt x="2545" y="3528"/>
                      </a:lnTo>
                      <a:lnTo>
                        <a:pt x="2198" y="3644"/>
                      </a:lnTo>
                      <a:lnTo>
                        <a:pt x="1851" y="3701"/>
                      </a:lnTo>
                      <a:lnTo>
                        <a:pt x="1851" y="3701"/>
                      </a:lnTo>
                      <a:lnTo>
                        <a:pt x="1446" y="3644"/>
                      </a:lnTo>
                      <a:lnTo>
                        <a:pt x="1099" y="3528"/>
                      </a:lnTo>
                      <a:lnTo>
                        <a:pt x="810" y="3354"/>
                      </a:lnTo>
                      <a:lnTo>
                        <a:pt x="521" y="3181"/>
                      </a:lnTo>
                      <a:lnTo>
                        <a:pt x="290" y="2892"/>
                      </a:lnTo>
                      <a:lnTo>
                        <a:pt x="116" y="2545"/>
                      </a:lnTo>
                      <a:lnTo>
                        <a:pt x="1" y="2198"/>
                      </a:lnTo>
                      <a:lnTo>
                        <a:pt x="1" y="1851"/>
                      </a:lnTo>
                      <a:lnTo>
                        <a:pt x="1" y="1851"/>
                      </a:lnTo>
                      <a:lnTo>
                        <a:pt x="1" y="1504"/>
                      </a:lnTo>
                      <a:lnTo>
                        <a:pt x="116" y="1157"/>
                      </a:lnTo>
                      <a:lnTo>
                        <a:pt x="290" y="810"/>
                      </a:lnTo>
                      <a:lnTo>
                        <a:pt x="521" y="521"/>
                      </a:lnTo>
                      <a:lnTo>
                        <a:pt x="810" y="290"/>
                      </a:lnTo>
                      <a:lnTo>
                        <a:pt x="1099" y="174"/>
                      </a:lnTo>
                      <a:lnTo>
                        <a:pt x="1446" y="59"/>
                      </a:lnTo>
                      <a:lnTo>
                        <a:pt x="1851" y="1"/>
                      </a:lnTo>
                      <a:lnTo>
                        <a:pt x="1851" y="1"/>
                      </a:lnTo>
                      <a:lnTo>
                        <a:pt x="2198" y="59"/>
                      </a:lnTo>
                      <a:lnTo>
                        <a:pt x="2545" y="174"/>
                      </a:lnTo>
                      <a:lnTo>
                        <a:pt x="2834" y="290"/>
                      </a:lnTo>
                      <a:lnTo>
                        <a:pt x="3123" y="521"/>
                      </a:lnTo>
                      <a:lnTo>
                        <a:pt x="3354" y="810"/>
                      </a:lnTo>
                      <a:lnTo>
                        <a:pt x="3528" y="1157"/>
                      </a:lnTo>
                      <a:lnTo>
                        <a:pt x="3643" y="1504"/>
                      </a:lnTo>
                      <a:lnTo>
                        <a:pt x="3643" y="185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2598;p70">
                  <a:extLst>
                    <a:ext uri="{FF2B5EF4-FFF2-40B4-BE49-F238E27FC236}">
                      <a16:creationId xmlns:a16="http://schemas.microsoft.com/office/drawing/2014/main" id="{1C29E577-5AAB-4F6F-B14C-ADC71F44B636}"/>
                    </a:ext>
                  </a:extLst>
                </p:cNvPr>
                <p:cNvSpPr/>
                <p:nvPr/>
              </p:nvSpPr>
              <p:spPr>
                <a:xfrm>
                  <a:off x="3731925" y="2113775"/>
                  <a:ext cx="102650" cy="5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06" h="2371" extrusionOk="0">
                      <a:moveTo>
                        <a:pt x="1793" y="0"/>
                      </a:moveTo>
                      <a:lnTo>
                        <a:pt x="1388" y="174"/>
                      </a:lnTo>
                      <a:lnTo>
                        <a:pt x="984" y="347"/>
                      </a:lnTo>
                      <a:lnTo>
                        <a:pt x="695" y="636"/>
                      </a:lnTo>
                      <a:lnTo>
                        <a:pt x="405" y="983"/>
                      </a:lnTo>
                      <a:lnTo>
                        <a:pt x="174" y="1388"/>
                      </a:lnTo>
                      <a:lnTo>
                        <a:pt x="59" y="1792"/>
                      </a:lnTo>
                      <a:lnTo>
                        <a:pt x="1" y="2255"/>
                      </a:lnTo>
                      <a:lnTo>
                        <a:pt x="1" y="2371"/>
                      </a:lnTo>
                      <a:lnTo>
                        <a:pt x="405" y="2255"/>
                      </a:lnTo>
                      <a:lnTo>
                        <a:pt x="2256" y="1561"/>
                      </a:lnTo>
                      <a:lnTo>
                        <a:pt x="4106" y="925"/>
                      </a:lnTo>
                      <a:lnTo>
                        <a:pt x="3759" y="520"/>
                      </a:lnTo>
                      <a:lnTo>
                        <a:pt x="3354" y="231"/>
                      </a:lnTo>
                      <a:lnTo>
                        <a:pt x="2834" y="58"/>
                      </a:lnTo>
                      <a:lnTo>
                        <a:pt x="254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2599;p70">
                  <a:extLst>
                    <a:ext uri="{FF2B5EF4-FFF2-40B4-BE49-F238E27FC236}">
                      <a16:creationId xmlns:a16="http://schemas.microsoft.com/office/drawing/2014/main" id="{38FDFFA1-382D-48D4-8104-FBC5DF80DB5E}"/>
                    </a:ext>
                  </a:extLst>
                </p:cNvPr>
                <p:cNvSpPr/>
                <p:nvPr/>
              </p:nvSpPr>
              <p:spPr>
                <a:xfrm>
                  <a:off x="3731925" y="2113775"/>
                  <a:ext cx="102650" cy="5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06" h="2371" fill="none" extrusionOk="0">
                      <a:moveTo>
                        <a:pt x="2256" y="0"/>
                      </a:moveTo>
                      <a:lnTo>
                        <a:pt x="2256" y="0"/>
                      </a:lnTo>
                      <a:lnTo>
                        <a:pt x="1793" y="0"/>
                      </a:lnTo>
                      <a:lnTo>
                        <a:pt x="1388" y="174"/>
                      </a:lnTo>
                      <a:lnTo>
                        <a:pt x="984" y="347"/>
                      </a:lnTo>
                      <a:lnTo>
                        <a:pt x="695" y="636"/>
                      </a:lnTo>
                      <a:lnTo>
                        <a:pt x="405" y="983"/>
                      </a:lnTo>
                      <a:lnTo>
                        <a:pt x="174" y="1388"/>
                      </a:lnTo>
                      <a:lnTo>
                        <a:pt x="59" y="1792"/>
                      </a:lnTo>
                      <a:lnTo>
                        <a:pt x="1" y="2255"/>
                      </a:lnTo>
                      <a:lnTo>
                        <a:pt x="1" y="2255"/>
                      </a:lnTo>
                      <a:lnTo>
                        <a:pt x="1" y="2371"/>
                      </a:lnTo>
                      <a:lnTo>
                        <a:pt x="1" y="2371"/>
                      </a:lnTo>
                      <a:lnTo>
                        <a:pt x="405" y="2255"/>
                      </a:lnTo>
                      <a:lnTo>
                        <a:pt x="405" y="2255"/>
                      </a:lnTo>
                      <a:lnTo>
                        <a:pt x="2256" y="1561"/>
                      </a:lnTo>
                      <a:lnTo>
                        <a:pt x="4106" y="925"/>
                      </a:lnTo>
                      <a:lnTo>
                        <a:pt x="4106" y="925"/>
                      </a:lnTo>
                      <a:lnTo>
                        <a:pt x="3759" y="520"/>
                      </a:lnTo>
                      <a:lnTo>
                        <a:pt x="3354" y="231"/>
                      </a:lnTo>
                      <a:lnTo>
                        <a:pt x="2834" y="58"/>
                      </a:lnTo>
                      <a:lnTo>
                        <a:pt x="2545" y="0"/>
                      </a:lnTo>
                      <a:lnTo>
                        <a:pt x="225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2600;p70">
                  <a:extLst>
                    <a:ext uri="{FF2B5EF4-FFF2-40B4-BE49-F238E27FC236}">
                      <a16:creationId xmlns:a16="http://schemas.microsoft.com/office/drawing/2014/main" id="{DAC3ABEA-50D0-4722-B98C-8D8206D7C836}"/>
                    </a:ext>
                  </a:extLst>
                </p:cNvPr>
                <p:cNvSpPr/>
                <p:nvPr/>
              </p:nvSpPr>
              <p:spPr>
                <a:xfrm>
                  <a:off x="3731925" y="2136900"/>
                  <a:ext cx="112775" cy="89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586" extrusionOk="0">
                      <a:moveTo>
                        <a:pt x="4106" y="0"/>
                      </a:moveTo>
                      <a:lnTo>
                        <a:pt x="2256" y="636"/>
                      </a:lnTo>
                      <a:lnTo>
                        <a:pt x="405" y="1330"/>
                      </a:lnTo>
                      <a:lnTo>
                        <a:pt x="1" y="1446"/>
                      </a:lnTo>
                      <a:lnTo>
                        <a:pt x="59" y="1850"/>
                      </a:lnTo>
                      <a:lnTo>
                        <a:pt x="232" y="2255"/>
                      </a:lnTo>
                      <a:lnTo>
                        <a:pt x="405" y="2660"/>
                      </a:lnTo>
                      <a:lnTo>
                        <a:pt x="695" y="2949"/>
                      </a:lnTo>
                      <a:lnTo>
                        <a:pt x="1041" y="3238"/>
                      </a:lnTo>
                      <a:lnTo>
                        <a:pt x="1388" y="3412"/>
                      </a:lnTo>
                      <a:lnTo>
                        <a:pt x="1851" y="3527"/>
                      </a:lnTo>
                      <a:lnTo>
                        <a:pt x="2256" y="3585"/>
                      </a:lnTo>
                      <a:lnTo>
                        <a:pt x="2718" y="3527"/>
                      </a:lnTo>
                      <a:lnTo>
                        <a:pt x="3123" y="3412"/>
                      </a:lnTo>
                      <a:lnTo>
                        <a:pt x="3528" y="3180"/>
                      </a:lnTo>
                      <a:lnTo>
                        <a:pt x="3875" y="2891"/>
                      </a:lnTo>
                      <a:lnTo>
                        <a:pt x="4164" y="2602"/>
                      </a:lnTo>
                      <a:lnTo>
                        <a:pt x="4337" y="2197"/>
                      </a:lnTo>
                      <a:lnTo>
                        <a:pt x="4511" y="1793"/>
                      </a:lnTo>
                      <a:lnTo>
                        <a:pt x="4511" y="1330"/>
                      </a:lnTo>
                      <a:lnTo>
                        <a:pt x="4511" y="983"/>
                      </a:lnTo>
                      <a:lnTo>
                        <a:pt x="4453" y="636"/>
                      </a:lnTo>
                      <a:lnTo>
                        <a:pt x="4279" y="289"/>
                      </a:lnTo>
                      <a:lnTo>
                        <a:pt x="41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2601;p70">
                  <a:extLst>
                    <a:ext uri="{FF2B5EF4-FFF2-40B4-BE49-F238E27FC236}">
                      <a16:creationId xmlns:a16="http://schemas.microsoft.com/office/drawing/2014/main" id="{47BB0CC4-8026-48BD-A5E4-591354FEF69E}"/>
                    </a:ext>
                  </a:extLst>
                </p:cNvPr>
                <p:cNvSpPr/>
                <p:nvPr/>
              </p:nvSpPr>
              <p:spPr>
                <a:xfrm>
                  <a:off x="3731925" y="2136900"/>
                  <a:ext cx="112775" cy="89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586" fill="none" extrusionOk="0">
                      <a:moveTo>
                        <a:pt x="4106" y="0"/>
                      </a:moveTo>
                      <a:lnTo>
                        <a:pt x="4106" y="0"/>
                      </a:lnTo>
                      <a:lnTo>
                        <a:pt x="2256" y="636"/>
                      </a:lnTo>
                      <a:lnTo>
                        <a:pt x="405" y="1330"/>
                      </a:lnTo>
                      <a:lnTo>
                        <a:pt x="405" y="1330"/>
                      </a:lnTo>
                      <a:lnTo>
                        <a:pt x="1" y="1446"/>
                      </a:lnTo>
                      <a:lnTo>
                        <a:pt x="1" y="1446"/>
                      </a:lnTo>
                      <a:lnTo>
                        <a:pt x="59" y="1850"/>
                      </a:lnTo>
                      <a:lnTo>
                        <a:pt x="232" y="2255"/>
                      </a:lnTo>
                      <a:lnTo>
                        <a:pt x="405" y="2660"/>
                      </a:lnTo>
                      <a:lnTo>
                        <a:pt x="695" y="2949"/>
                      </a:lnTo>
                      <a:lnTo>
                        <a:pt x="1041" y="3238"/>
                      </a:lnTo>
                      <a:lnTo>
                        <a:pt x="1388" y="3412"/>
                      </a:lnTo>
                      <a:lnTo>
                        <a:pt x="1851" y="3527"/>
                      </a:lnTo>
                      <a:lnTo>
                        <a:pt x="2256" y="3585"/>
                      </a:lnTo>
                      <a:lnTo>
                        <a:pt x="2256" y="3585"/>
                      </a:lnTo>
                      <a:lnTo>
                        <a:pt x="2718" y="3527"/>
                      </a:lnTo>
                      <a:lnTo>
                        <a:pt x="3123" y="3412"/>
                      </a:lnTo>
                      <a:lnTo>
                        <a:pt x="3528" y="3180"/>
                      </a:lnTo>
                      <a:lnTo>
                        <a:pt x="3875" y="2891"/>
                      </a:lnTo>
                      <a:lnTo>
                        <a:pt x="4164" y="2602"/>
                      </a:lnTo>
                      <a:lnTo>
                        <a:pt x="4337" y="2197"/>
                      </a:lnTo>
                      <a:lnTo>
                        <a:pt x="4511" y="1793"/>
                      </a:lnTo>
                      <a:lnTo>
                        <a:pt x="4511" y="1330"/>
                      </a:lnTo>
                      <a:lnTo>
                        <a:pt x="4511" y="1330"/>
                      </a:lnTo>
                      <a:lnTo>
                        <a:pt x="4511" y="983"/>
                      </a:lnTo>
                      <a:lnTo>
                        <a:pt x="4453" y="636"/>
                      </a:lnTo>
                      <a:lnTo>
                        <a:pt x="4279" y="289"/>
                      </a:lnTo>
                      <a:lnTo>
                        <a:pt x="410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2602;p70">
                  <a:extLst>
                    <a:ext uri="{FF2B5EF4-FFF2-40B4-BE49-F238E27FC236}">
                      <a16:creationId xmlns:a16="http://schemas.microsoft.com/office/drawing/2014/main" id="{32B36B74-4A67-41A5-A787-BF50850D5F7D}"/>
                    </a:ext>
                  </a:extLst>
                </p:cNvPr>
                <p:cNvSpPr/>
                <p:nvPr/>
              </p:nvSpPr>
              <p:spPr>
                <a:xfrm>
                  <a:off x="3742050" y="2123875"/>
                  <a:ext cx="92525" cy="9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" h="3702" extrusionOk="0">
                      <a:moveTo>
                        <a:pt x="1504" y="1"/>
                      </a:moveTo>
                      <a:lnTo>
                        <a:pt x="1157" y="116"/>
                      </a:lnTo>
                      <a:lnTo>
                        <a:pt x="810" y="290"/>
                      </a:lnTo>
                      <a:lnTo>
                        <a:pt x="579" y="521"/>
                      </a:lnTo>
                      <a:lnTo>
                        <a:pt x="347" y="810"/>
                      </a:lnTo>
                      <a:lnTo>
                        <a:pt x="174" y="1099"/>
                      </a:lnTo>
                      <a:lnTo>
                        <a:pt x="58" y="1446"/>
                      </a:lnTo>
                      <a:lnTo>
                        <a:pt x="0" y="1851"/>
                      </a:lnTo>
                      <a:lnTo>
                        <a:pt x="58" y="2198"/>
                      </a:lnTo>
                      <a:lnTo>
                        <a:pt x="174" y="2545"/>
                      </a:lnTo>
                      <a:lnTo>
                        <a:pt x="347" y="2892"/>
                      </a:lnTo>
                      <a:lnTo>
                        <a:pt x="579" y="3123"/>
                      </a:lnTo>
                      <a:lnTo>
                        <a:pt x="810" y="3354"/>
                      </a:lnTo>
                      <a:lnTo>
                        <a:pt x="1157" y="3528"/>
                      </a:lnTo>
                      <a:lnTo>
                        <a:pt x="1504" y="3643"/>
                      </a:lnTo>
                      <a:lnTo>
                        <a:pt x="1851" y="3701"/>
                      </a:lnTo>
                      <a:lnTo>
                        <a:pt x="2255" y="3643"/>
                      </a:lnTo>
                      <a:lnTo>
                        <a:pt x="2602" y="3528"/>
                      </a:lnTo>
                      <a:lnTo>
                        <a:pt x="2891" y="3354"/>
                      </a:lnTo>
                      <a:lnTo>
                        <a:pt x="3181" y="3123"/>
                      </a:lnTo>
                      <a:lnTo>
                        <a:pt x="3412" y="2892"/>
                      </a:lnTo>
                      <a:lnTo>
                        <a:pt x="3585" y="2545"/>
                      </a:lnTo>
                      <a:lnTo>
                        <a:pt x="3701" y="2198"/>
                      </a:lnTo>
                      <a:lnTo>
                        <a:pt x="3701" y="1851"/>
                      </a:lnTo>
                      <a:lnTo>
                        <a:pt x="3701" y="1446"/>
                      </a:lnTo>
                      <a:lnTo>
                        <a:pt x="3585" y="1099"/>
                      </a:lnTo>
                      <a:lnTo>
                        <a:pt x="3412" y="810"/>
                      </a:lnTo>
                      <a:lnTo>
                        <a:pt x="3181" y="521"/>
                      </a:lnTo>
                      <a:lnTo>
                        <a:pt x="2891" y="290"/>
                      </a:lnTo>
                      <a:lnTo>
                        <a:pt x="2602" y="116"/>
                      </a:lnTo>
                      <a:lnTo>
                        <a:pt x="225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2603;p70">
                  <a:extLst>
                    <a:ext uri="{FF2B5EF4-FFF2-40B4-BE49-F238E27FC236}">
                      <a16:creationId xmlns:a16="http://schemas.microsoft.com/office/drawing/2014/main" id="{6A9DDD2F-BD4C-47B4-97D4-916D2E3EFA34}"/>
                    </a:ext>
                  </a:extLst>
                </p:cNvPr>
                <p:cNvSpPr/>
                <p:nvPr/>
              </p:nvSpPr>
              <p:spPr>
                <a:xfrm>
                  <a:off x="3343075" y="3119825"/>
                  <a:ext cx="94000" cy="4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0" h="1967" extrusionOk="0">
                      <a:moveTo>
                        <a:pt x="1" y="1"/>
                      </a:moveTo>
                      <a:lnTo>
                        <a:pt x="59" y="406"/>
                      </a:lnTo>
                      <a:lnTo>
                        <a:pt x="232" y="753"/>
                      </a:lnTo>
                      <a:lnTo>
                        <a:pt x="463" y="1099"/>
                      </a:lnTo>
                      <a:lnTo>
                        <a:pt x="753" y="1389"/>
                      </a:lnTo>
                      <a:lnTo>
                        <a:pt x="1042" y="1620"/>
                      </a:lnTo>
                      <a:lnTo>
                        <a:pt x="1389" y="1793"/>
                      </a:lnTo>
                      <a:lnTo>
                        <a:pt x="1793" y="1909"/>
                      </a:lnTo>
                      <a:lnTo>
                        <a:pt x="2256" y="1967"/>
                      </a:lnTo>
                      <a:lnTo>
                        <a:pt x="2661" y="1909"/>
                      </a:lnTo>
                      <a:lnTo>
                        <a:pt x="3065" y="1793"/>
                      </a:lnTo>
                      <a:lnTo>
                        <a:pt x="3412" y="1620"/>
                      </a:lnTo>
                      <a:lnTo>
                        <a:pt x="3759" y="1389"/>
                      </a:lnTo>
                      <a:lnTo>
                        <a:pt x="2834" y="1215"/>
                      </a:lnTo>
                      <a:lnTo>
                        <a:pt x="2025" y="984"/>
                      </a:lnTo>
                      <a:lnTo>
                        <a:pt x="1273" y="695"/>
                      </a:lnTo>
                      <a:lnTo>
                        <a:pt x="579" y="348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2604;p70">
                  <a:extLst>
                    <a:ext uri="{FF2B5EF4-FFF2-40B4-BE49-F238E27FC236}">
                      <a16:creationId xmlns:a16="http://schemas.microsoft.com/office/drawing/2014/main" id="{E0798E6F-C702-4D25-AA99-97C3FDDFC531}"/>
                    </a:ext>
                  </a:extLst>
                </p:cNvPr>
                <p:cNvSpPr/>
                <p:nvPr/>
              </p:nvSpPr>
              <p:spPr>
                <a:xfrm>
                  <a:off x="3343075" y="3119825"/>
                  <a:ext cx="94000" cy="4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0" h="1967" fill="none" extrusionOk="0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59" y="406"/>
                      </a:lnTo>
                      <a:lnTo>
                        <a:pt x="232" y="753"/>
                      </a:lnTo>
                      <a:lnTo>
                        <a:pt x="463" y="1099"/>
                      </a:lnTo>
                      <a:lnTo>
                        <a:pt x="753" y="1389"/>
                      </a:lnTo>
                      <a:lnTo>
                        <a:pt x="1042" y="1620"/>
                      </a:lnTo>
                      <a:lnTo>
                        <a:pt x="1389" y="1793"/>
                      </a:lnTo>
                      <a:lnTo>
                        <a:pt x="1793" y="1909"/>
                      </a:lnTo>
                      <a:lnTo>
                        <a:pt x="2256" y="1967"/>
                      </a:lnTo>
                      <a:lnTo>
                        <a:pt x="2256" y="1967"/>
                      </a:lnTo>
                      <a:lnTo>
                        <a:pt x="2661" y="1909"/>
                      </a:lnTo>
                      <a:lnTo>
                        <a:pt x="3065" y="1793"/>
                      </a:lnTo>
                      <a:lnTo>
                        <a:pt x="3412" y="1620"/>
                      </a:lnTo>
                      <a:lnTo>
                        <a:pt x="3759" y="1389"/>
                      </a:lnTo>
                      <a:lnTo>
                        <a:pt x="3759" y="1389"/>
                      </a:lnTo>
                      <a:lnTo>
                        <a:pt x="2834" y="1215"/>
                      </a:lnTo>
                      <a:lnTo>
                        <a:pt x="2025" y="984"/>
                      </a:lnTo>
                      <a:lnTo>
                        <a:pt x="1273" y="695"/>
                      </a:lnTo>
                      <a:lnTo>
                        <a:pt x="579" y="348"/>
                      </a:lnTo>
                      <a:lnTo>
                        <a:pt x="579" y="348"/>
                      </a:lnTo>
                      <a:lnTo>
                        <a:pt x="1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2605;p70">
                  <a:extLst>
                    <a:ext uri="{FF2B5EF4-FFF2-40B4-BE49-F238E27FC236}">
                      <a16:creationId xmlns:a16="http://schemas.microsoft.com/office/drawing/2014/main" id="{344D9B58-129C-43FC-A7A7-722C0A09E816}"/>
                    </a:ext>
                  </a:extLst>
                </p:cNvPr>
                <p:cNvSpPr/>
                <p:nvPr/>
              </p:nvSpPr>
              <p:spPr>
                <a:xfrm>
                  <a:off x="3341650" y="3054775"/>
                  <a:ext cx="114200" cy="9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8" h="3991" extrusionOk="0">
                      <a:moveTo>
                        <a:pt x="2313" y="1"/>
                      </a:moveTo>
                      <a:lnTo>
                        <a:pt x="1850" y="59"/>
                      </a:lnTo>
                      <a:lnTo>
                        <a:pt x="1388" y="232"/>
                      </a:lnTo>
                      <a:lnTo>
                        <a:pt x="1041" y="406"/>
                      </a:lnTo>
                      <a:lnTo>
                        <a:pt x="694" y="695"/>
                      </a:lnTo>
                      <a:lnTo>
                        <a:pt x="405" y="1042"/>
                      </a:lnTo>
                      <a:lnTo>
                        <a:pt x="174" y="1389"/>
                      </a:lnTo>
                      <a:lnTo>
                        <a:pt x="58" y="1851"/>
                      </a:lnTo>
                      <a:lnTo>
                        <a:pt x="0" y="2314"/>
                      </a:lnTo>
                      <a:lnTo>
                        <a:pt x="58" y="2603"/>
                      </a:lnTo>
                      <a:lnTo>
                        <a:pt x="636" y="2950"/>
                      </a:lnTo>
                      <a:lnTo>
                        <a:pt x="1330" y="3297"/>
                      </a:lnTo>
                      <a:lnTo>
                        <a:pt x="2082" y="3586"/>
                      </a:lnTo>
                      <a:lnTo>
                        <a:pt x="2891" y="3817"/>
                      </a:lnTo>
                      <a:lnTo>
                        <a:pt x="3816" y="3991"/>
                      </a:lnTo>
                      <a:lnTo>
                        <a:pt x="4105" y="3644"/>
                      </a:lnTo>
                      <a:lnTo>
                        <a:pt x="4337" y="3239"/>
                      </a:lnTo>
                      <a:lnTo>
                        <a:pt x="4510" y="2776"/>
                      </a:lnTo>
                      <a:lnTo>
                        <a:pt x="4568" y="2314"/>
                      </a:lnTo>
                      <a:lnTo>
                        <a:pt x="4510" y="1851"/>
                      </a:lnTo>
                      <a:lnTo>
                        <a:pt x="4394" y="1389"/>
                      </a:lnTo>
                      <a:lnTo>
                        <a:pt x="4163" y="1042"/>
                      </a:lnTo>
                      <a:lnTo>
                        <a:pt x="3874" y="695"/>
                      </a:lnTo>
                      <a:lnTo>
                        <a:pt x="3527" y="406"/>
                      </a:lnTo>
                      <a:lnTo>
                        <a:pt x="3180" y="232"/>
                      </a:lnTo>
                      <a:lnTo>
                        <a:pt x="2718" y="59"/>
                      </a:lnTo>
                      <a:lnTo>
                        <a:pt x="231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2606;p70">
                  <a:extLst>
                    <a:ext uri="{FF2B5EF4-FFF2-40B4-BE49-F238E27FC236}">
                      <a16:creationId xmlns:a16="http://schemas.microsoft.com/office/drawing/2014/main" id="{38B57CD4-8EAB-434E-B826-67851D94A592}"/>
                    </a:ext>
                  </a:extLst>
                </p:cNvPr>
                <p:cNvSpPr/>
                <p:nvPr/>
              </p:nvSpPr>
              <p:spPr>
                <a:xfrm>
                  <a:off x="3341650" y="3054775"/>
                  <a:ext cx="114200" cy="9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8" h="3991" fill="none" extrusionOk="0">
                      <a:moveTo>
                        <a:pt x="2313" y="1"/>
                      </a:moveTo>
                      <a:lnTo>
                        <a:pt x="2313" y="1"/>
                      </a:lnTo>
                      <a:lnTo>
                        <a:pt x="1850" y="59"/>
                      </a:lnTo>
                      <a:lnTo>
                        <a:pt x="1388" y="232"/>
                      </a:lnTo>
                      <a:lnTo>
                        <a:pt x="1041" y="406"/>
                      </a:lnTo>
                      <a:lnTo>
                        <a:pt x="694" y="695"/>
                      </a:lnTo>
                      <a:lnTo>
                        <a:pt x="405" y="1042"/>
                      </a:lnTo>
                      <a:lnTo>
                        <a:pt x="174" y="1389"/>
                      </a:lnTo>
                      <a:lnTo>
                        <a:pt x="58" y="1851"/>
                      </a:lnTo>
                      <a:lnTo>
                        <a:pt x="0" y="2314"/>
                      </a:lnTo>
                      <a:lnTo>
                        <a:pt x="0" y="2314"/>
                      </a:lnTo>
                      <a:lnTo>
                        <a:pt x="58" y="2603"/>
                      </a:lnTo>
                      <a:lnTo>
                        <a:pt x="58" y="2603"/>
                      </a:lnTo>
                      <a:lnTo>
                        <a:pt x="636" y="2950"/>
                      </a:lnTo>
                      <a:lnTo>
                        <a:pt x="636" y="2950"/>
                      </a:lnTo>
                      <a:lnTo>
                        <a:pt x="1330" y="3297"/>
                      </a:lnTo>
                      <a:lnTo>
                        <a:pt x="2082" y="3586"/>
                      </a:lnTo>
                      <a:lnTo>
                        <a:pt x="2891" y="3817"/>
                      </a:lnTo>
                      <a:lnTo>
                        <a:pt x="3816" y="3991"/>
                      </a:lnTo>
                      <a:lnTo>
                        <a:pt x="3816" y="3991"/>
                      </a:lnTo>
                      <a:lnTo>
                        <a:pt x="4105" y="3644"/>
                      </a:lnTo>
                      <a:lnTo>
                        <a:pt x="4337" y="3239"/>
                      </a:lnTo>
                      <a:lnTo>
                        <a:pt x="4510" y="2776"/>
                      </a:lnTo>
                      <a:lnTo>
                        <a:pt x="4568" y="2314"/>
                      </a:lnTo>
                      <a:lnTo>
                        <a:pt x="4568" y="2314"/>
                      </a:lnTo>
                      <a:lnTo>
                        <a:pt x="4510" y="1851"/>
                      </a:lnTo>
                      <a:lnTo>
                        <a:pt x="4394" y="1389"/>
                      </a:lnTo>
                      <a:lnTo>
                        <a:pt x="4163" y="1042"/>
                      </a:lnTo>
                      <a:lnTo>
                        <a:pt x="3874" y="695"/>
                      </a:lnTo>
                      <a:lnTo>
                        <a:pt x="3527" y="406"/>
                      </a:lnTo>
                      <a:lnTo>
                        <a:pt x="3180" y="232"/>
                      </a:lnTo>
                      <a:lnTo>
                        <a:pt x="2718" y="59"/>
                      </a:lnTo>
                      <a:lnTo>
                        <a:pt x="2313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2607;p70">
                  <a:extLst>
                    <a:ext uri="{FF2B5EF4-FFF2-40B4-BE49-F238E27FC236}">
                      <a16:creationId xmlns:a16="http://schemas.microsoft.com/office/drawing/2014/main" id="{4F7D3EA4-3D85-4E14-8DD8-E2E49B891022}"/>
                    </a:ext>
                  </a:extLst>
                </p:cNvPr>
                <p:cNvSpPr/>
                <p:nvPr/>
              </p:nvSpPr>
              <p:spPr>
                <a:xfrm>
                  <a:off x="3353200" y="3066350"/>
                  <a:ext cx="91100" cy="9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4" h="3701" extrusionOk="0">
                      <a:moveTo>
                        <a:pt x="1446" y="1"/>
                      </a:moveTo>
                      <a:lnTo>
                        <a:pt x="1099" y="116"/>
                      </a:lnTo>
                      <a:lnTo>
                        <a:pt x="810" y="290"/>
                      </a:lnTo>
                      <a:lnTo>
                        <a:pt x="521" y="521"/>
                      </a:lnTo>
                      <a:lnTo>
                        <a:pt x="290" y="810"/>
                      </a:lnTo>
                      <a:lnTo>
                        <a:pt x="116" y="1099"/>
                      </a:lnTo>
                      <a:lnTo>
                        <a:pt x="1" y="1446"/>
                      </a:lnTo>
                      <a:lnTo>
                        <a:pt x="1" y="1851"/>
                      </a:lnTo>
                      <a:lnTo>
                        <a:pt x="1" y="2198"/>
                      </a:lnTo>
                      <a:lnTo>
                        <a:pt x="116" y="2545"/>
                      </a:lnTo>
                      <a:lnTo>
                        <a:pt x="290" y="2834"/>
                      </a:lnTo>
                      <a:lnTo>
                        <a:pt x="521" y="3123"/>
                      </a:lnTo>
                      <a:lnTo>
                        <a:pt x="810" y="3354"/>
                      </a:lnTo>
                      <a:lnTo>
                        <a:pt x="1099" y="3528"/>
                      </a:lnTo>
                      <a:lnTo>
                        <a:pt x="1446" y="3643"/>
                      </a:lnTo>
                      <a:lnTo>
                        <a:pt x="1851" y="3701"/>
                      </a:lnTo>
                      <a:lnTo>
                        <a:pt x="2198" y="3643"/>
                      </a:lnTo>
                      <a:lnTo>
                        <a:pt x="2545" y="3528"/>
                      </a:lnTo>
                      <a:lnTo>
                        <a:pt x="2834" y="3354"/>
                      </a:lnTo>
                      <a:lnTo>
                        <a:pt x="3123" y="3123"/>
                      </a:lnTo>
                      <a:lnTo>
                        <a:pt x="3354" y="2834"/>
                      </a:lnTo>
                      <a:lnTo>
                        <a:pt x="3528" y="2545"/>
                      </a:lnTo>
                      <a:lnTo>
                        <a:pt x="3643" y="2198"/>
                      </a:lnTo>
                      <a:lnTo>
                        <a:pt x="3643" y="1851"/>
                      </a:lnTo>
                      <a:lnTo>
                        <a:pt x="3643" y="1446"/>
                      </a:lnTo>
                      <a:lnTo>
                        <a:pt x="3528" y="1099"/>
                      </a:lnTo>
                      <a:lnTo>
                        <a:pt x="3354" y="810"/>
                      </a:lnTo>
                      <a:lnTo>
                        <a:pt x="3123" y="521"/>
                      </a:lnTo>
                      <a:lnTo>
                        <a:pt x="2834" y="290"/>
                      </a:lnTo>
                      <a:lnTo>
                        <a:pt x="2545" y="116"/>
                      </a:lnTo>
                      <a:lnTo>
                        <a:pt x="2198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2608;p70">
                  <a:extLst>
                    <a:ext uri="{FF2B5EF4-FFF2-40B4-BE49-F238E27FC236}">
                      <a16:creationId xmlns:a16="http://schemas.microsoft.com/office/drawing/2014/main" id="{7E73AEE3-2B89-4502-A200-D6A77FF0B50C}"/>
                    </a:ext>
                  </a:extLst>
                </p:cNvPr>
                <p:cNvSpPr/>
                <p:nvPr/>
              </p:nvSpPr>
              <p:spPr>
                <a:xfrm>
                  <a:off x="3731925" y="3299075"/>
                  <a:ext cx="112775" cy="8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239" extrusionOk="0">
                      <a:moveTo>
                        <a:pt x="4337" y="1"/>
                      </a:moveTo>
                      <a:lnTo>
                        <a:pt x="2140" y="637"/>
                      </a:lnTo>
                      <a:lnTo>
                        <a:pt x="1" y="1215"/>
                      </a:lnTo>
                      <a:lnTo>
                        <a:pt x="116" y="1620"/>
                      </a:lnTo>
                      <a:lnTo>
                        <a:pt x="232" y="1966"/>
                      </a:lnTo>
                      <a:lnTo>
                        <a:pt x="463" y="2313"/>
                      </a:lnTo>
                      <a:lnTo>
                        <a:pt x="752" y="2602"/>
                      </a:lnTo>
                      <a:lnTo>
                        <a:pt x="1099" y="2892"/>
                      </a:lnTo>
                      <a:lnTo>
                        <a:pt x="1446" y="3065"/>
                      </a:lnTo>
                      <a:lnTo>
                        <a:pt x="1851" y="3181"/>
                      </a:lnTo>
                      <a:lnTo>
                        <a:pt x="2256" y="3238"/>
                      </a:lnTo>
                      <a:lnTo>
                        <a:pt x="2718" y="3181"/>
                      </a:lnTo>
                      <a:lnTo>
                        <a:pt x="3123" y="3065"/>
                      </a:lnTo>
                      <a:lnTo>
                        <a:pt x="3528" y="2834"/>
                      </a:lnTo>
                      <a:lnTo>
                        <a:pt x="3875" y="2545"/>
                      </a:lnTo>
                      <a:lnTo>
                        <a:pt x="4164" y="2198"/>
                      </a:lnTo>
                      <a:lnTo>
                        <a:pt x="4337" y="1851"/>
                      </a:lnTo>
                      <a:lnTo>
                        <a:pt x="4511" y="1388"/>
                      </a:lnTo>
                      <a:lnTo>
                        <a:pt x="4511" y="926"/>
                      </a:lnTo>
                      <a:lnTo>
                        <a:pt x="4511" y="463"/>
                      </a:lnTo>
                      <a:lnTo>
                        <a:pt x="4337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2609;p70">
                  <a:extLst>
                    <a:ext uri="{FF2B5EF4-FFF2-40B4-BE49-F238E27FC236}">
                      <a16:creationId xmlns:a16="http://schemas.microsoft.com/office/drawing/2014/main" id="{ED4ECFB1-1553-40BE-B335-4F092DC46C41}"/>
                    </a:ext>
                  </a:extLst>
                </p:cNvPr>
                <p:cNvSpPr/>
                <p:nvPr/>
              </p:nvSpPr>
              <p:spPr>
                <a:xfrm>
                  <a:off x="3731925" y="3299075"/>
                  <a:ext cx="112775" cy="8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1" h="3239" fill="none" extrusionOk="0">
                      <a:moveTo>
                        <a:pt x="4337" y="1"/>
                      </a:moveTo>
                      <a:lnTo>
                        <a:pt x="4337" y="1"/>
                      </a:lnTo>
                      <a:lnTo>
                        <a:pt x="2140" y="637"/>
                      </a:lnTo>
                      <a:lnTo>
                        <a:pt x="1" y="1215"/>
                      </a:lnTo>
                      <a:lnTo>
                        <a:pt x="1" y="1215"/>
                      </a:lnTo>
                      <a:lnTo>
                        <a:pt x="116" y="1620"/>
                      </a:lnTo>
                      <a:lnTo>
                        <a:pt x="232" y="1966"/>
                      </a:lnTo>
                      <a:lnTo>
                        <a:pt x="463" y="2313"/>
                      </a:lnTo>
                      <a:lnTo>
                        <a:pt x="752" y="2602"/>
                      </a:lnTo>
                      <a:lnTo>
                        <a:pt x="1099" y="2892"/>
                      </a:lnTo>
                      <a:lnTo>
                        <a:pt x="1446" y="3065"/>
                      </a:lnTo>
                      <a:lnTo>
                        <a:pt x="1851" y="3181"/>
                      </a:lnTo>
                      <a:lnTo>
                        <a:pt x="2256" y="3238"/>
                      </a:lnTo>
                      <a:lnTo>
                        <a:pt x="2256" y="3238"/>
                      </a:lnTo>
                      <a:lnTo>
                        <a:pt x="2718" y="3181"/>
                      </a:lnTo>
                      <a:lnTo>
                        <a:pt x="3123" y="3065"/>
                      </a:lnTo>
                      <a:lnTo>
                        <a:pt x="3528" y="2834"/>
                      </a:lnTo>
                      <a:lnTo>
                        <a:pt x="3875" y="2545"/>
                      </a:lnTo>
                      <a:lnTo>
                        <a:pt x="4164" y="2198"/>
                      </a:lnTo>
                      <a:lnTo>
                        <a:pt x="4337" y="1851"/>
                      </a:lnTo>
                      <a:lnTo>
                        <a:pt x="4511" y="1388"/>
                      </a:lnTo>
                      <a:lnTo>
                        <a:pt x="4511" y="926"/>
                      </a:lnTo>
                      <a:lnTo>
                        <a:pt x="4511" y="926"/>
                      </a:lnTo>
                      <a:lnTo>
                        <a:pt x="4511" y="463"/>
                      </a:lnTo>
                      <a:lnTo>
                        <a:pt x="4337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2610;p70">
                  <a:extLst>
                    <a:ext uri="{FF2B5EF4-FFF2-40B4-BE49-F238E27FC236}">
                      <a16:creationId xmlns:a16="http://schemas.microsoft.com/office/drawing/2014/main" id="{20CF97A4-27A9-4E46-AA98-979F94DB5F15}"/>
                    </a:ext>
                  </a:extLst>
                </p:cNvPr>
                <p:cNvSpPr/>
                <p:nvPr/>
              </p:nvSpPr>
              <p:spPr>
                <a:xfrm>
                  <a:off x="3731925" y="3265825"/>
                  <a:ext cx="108450" cy="6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8" h="2545" extrusionOk="0">
                      <a:moveTo>
                        <a:pt x="2256" y="1"/>
                      </a:moveTo>
                      <a:lnTo>
                        <a:pt x="1793" y="59"/>
                      </a:lnTo>
                      <a:lnTo>
                        <a:pt x="1388" y="174"/>
                      </a:lnTo>
                      <a:lnTo>
                        <a:pt x="984" y="405"/>
                      </a:lnTo>
                      <a:lnTo>
                        <a:pt x="695" y="695"/>
                      </a:lnTo>
                      <a:lnTo>
                        <a:pt x="405" y="1041"/>
                      </a:lnTo>
                      <a:lnTo>
                        <a:pt x="174" y="1388"/>
                      </a:lnTo>
                      <a:lnTo>
                        <a:pt x="59" y="1851"/>
                      </a:lnTo>
                      <a:lnTo>
                        <a:pt x="1" y="2256"/>
                      </a:lnTo>
                      <a:lnTo>
                        <a:pt x="1" y="2545"/>
                      </a:lnTo>
                      <a:lnTo>
                        <a:pt x="2140" y="1967"/>
                      </a:lnTo>
                      <a:lnTo>
                        <a:pt x="4337" y="1331"/>
                      </a:lnTo>
                      <a:lnTo>
                        <a:pt x="4164" y="1041"/>
                      </a:lnTo>
                      <a:lnTo>
                        <a:pt x="3990" y="810"/>
                      </a:lnTo>
                      <a:lnTo>
                        <a:pt x="3759" y="579"/>
                      </a:lnTo>
                      <a:lnTo>
                        <a:pt x="3528" y="405"/>
                      </a:lnTo>
                      <a:lnTo>
                        <a:pt x="3239" y="232"/>
                      </a:lnTo>
                      <a:lnTo>
                        <a:pt x="2950" y="116"/>
                      </a:lnTo>
                      <a:lnTo>
                        <a:pt x="2603" y="59"/>
                      </a:lnTo>
                      <a:lnTo>
                        <a:pt x="225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" name="Google Shape;2611;p70">
                  <a:extLst>
                    <a:ext uri="{FF2B5EF4-FFF2-40B4-BE49-F238E27FC236}">
                      <a16:creationId xmlns:a16="http://schemas.microsoft.com/office/drawing/2014/main" id="{5D5E95EC-6D81-4D7A-AC51-5C9A7EF0D7C4}"/>
                    </a:ext>
                  </a:extLst>
                </p:cNvPr>
                <p:cNvSpPr/>
                <p:nvPr/>
              </p:nvSpPr>
              <p:spPr>
                <a:xfrm>
                  <a:off x="3731925" y="3265825"/>
                  <a:ext cx="108450" cy="6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8" h="2545" fill="none" extrusionOk="0">
                      <a:moveTo>
                        <a:pt x="2256" y="1"/>
                      </a:moveTo>
                      <a:lnTo>
                        <a:pt x="2256" y="1"/>
                      </a:lnTo>
                      <a:lnTo>
                        <a:pt x="1793" y="59"/>
                      </a:lnTo>
                      <a:lnTo>
                        <a:pt x="1388" y="174"/>
                      </a:lnTo>
                      <a:lnTo>
                        <a:pt x="984" y="405"/>
                      </a:lnTo>
                      <a:lnTo>
                        <a:pt x="695" y="695"/>
                      </a:lnTo>
                      <a:lnTo>
                        <a:pt x="405" y="1041"/>
                      </a:lnTo>
                      <a:lnTo>
                        <a:pt x="174" y="1388"/>
                      </a:lnTo>
                      <a:lnTo>
                        <a:pt x="59" y="1851"/>
                      </a:lnTo>
                      <a:lnTo>
                        <a:pt x="1" y="2256"/>
                      </a:lnTo>
                      <a:lnTo>
                        <a:pt x="1" y="2256"/>
                      </a:lnTo>
                      <a:lnTo>
                        <a:pt x="1" y="2545"/>
                      </a:lnTo>
                      <a:lnTo>
                        <a:pt x="1" y="2545"/>
                      </a:lnTo>
                      <a:lnTo>
                        <a:pt x="2140" y="1967"/>
                      </a:lnTo>
                      <a:lnTo>
                        <a:pt x="4337" y="1331"/>
                      </a:lnTo>
                      <a:lnTo>
                        <a:pt x="4337" y="1331"/>
                      </a:lnTo>
                      <a:lnTo>
                        <a:pt x="4164" y="1041"/>
                      </a:lnTo>
                      <a:lnTo>
                        <a:pt x="3990" y="810"/>
                      </a:lnTo>
                      <a:lnTo>
                        <a:pt x="3759" y="579"/>
                      </a:lnTo>
                      <a:lnTo>
                        <a:pt x="3528" y="405"/>
                      </a:lnTo>
                      <a:lnTo>
                        <a:pt x="3239" y="232"/>
                      </a:lnTo>
                      <a:lnTo>
                        <a:pt x="2950" y="116"/>
                      </a:lnTo>
                      <a:lnTo>
                        <a:pt x="2603" y="59"/>
                      </a:lnTo>
                      <a:lnTo>
                        <a:pt x="225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34" name="Google Shape;2612;p70">
                  <a:extLst>
                    <a:ext uri="{FF2B5EF4-FFF2-40B4-BE49-F238E27FC236}">
                      <a16:creationId xmlns:a16="http://schemas.microsoft.com/office/drawing/2014/main" id="{FD3B5BB1-8152-4AA7-B55D-A458D86047D2}"/>
                    </a:ext>
                  </a:extLst>
                </p:cNvPr>
                <p:cNvSpPr/>
                <p:nvPr/>
              </p:nvSpPr>
              <p:spPr>
                <a:xfrm>
                  <a:off x="3742050" y="3275950"/>
                  <a:ext cx="92525" cy="9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" h="3701" extrusionOk="0">
                      <a:moveTo>
                        <a:pt x="1851" y="0"/>
                      </a:moveTo>
                      <a:lnTo>
                        <a:pt x="1504" y="58"/>
                      </a:lnTo>
                      <a:lnTo>
                        <a:pt x="1157" y="174"/>
                      </a:lnTo>
                      <a:lnTo>
                        <a:pt x="810" y="347"/>
                      </a:lnTo>
                      <a:lnTo>
                        <a:pt x="579" y="579"/>
                      </a:lnTo>
                      <a:lnTo>
                        <a:pt x="347" y="868"/>
                      </a:lnTo>
                      <a:lnTo>
                        <a:pt x="174" y="1157"/>
                      </a:lnTo>
                      <a:lnTo>
                        <a:pt x="58" y="1504"/>
                      </a:lnTo>
                      <a:lnTo>
                        <a:pt x="0" y="1851"/>
                      </a:lnTo>
                      <a:lnTo>
                        <a:pt x="58" y="2255"/>
                      </a:lnTo>
                      <a:lnTo>
                        <a:pt x="174" y="2602"/>
                      </a:lnTo>
                      <a:lnTo>
                        <a:pt x="347" y="2891"/>
                      </a:lnTo>
                      <a:lnTo>
                        <a:pt x="579" y="3181"/>
                      </a:lnTo>
                      <a:lnTo>
                        <a:pt x="810" y="3412"/>
                      </a:lnTo>
                      <a:lnTo>
                        <a:pt x="1157" y="3585"/>
                      </a:lnTo>
                      <a:lnTo>
                        <a:pt x="1504" y="3701"/>
                      </a:lnTo>
                      <a:lnTo>
                        <a:pt x="2255" y="3701"/>
                      </a:lnTo>
                      <a:lnTo>
                        <a:pt x="2602" y="3585"/>
                      </a:lnTo>
                      <a:lnTo>
                        <a:pt x="2891" y="3412"/>
                      </a:lnTo>
                      <a:lnTo>
                        <a:pt x="3181" y="3181"/>
                      </a:lnTo>
                      <a:lnTo>
                        <a:pt x="3412" y="2891"/>
                      </a:lnTo>
                      <a:lnTo>
                        <a:pt x="3585" y="2602"/>
                      </a:lnTo>
                      <a:lnTo>
                        <a:pt x="3701" y="2255"/>
                      </a:lnTo>
                      <a:lnTo>
                        <a:pt x="3701" y="1851"/>
                      </a:lnTo>
                      <a:lnTo>
                        <a:pt x="3701" y="1504"/>
                      </a:lnTo>
                      <a:lnTo>
                        <a:pt x="3585" y="1157"/>
                      </a:lnTo>
                      <a:lnTo>
                        <a:pt x="3412" y="868"/>
                      </a:lnTo>
                      <a:lnTo>
                        <a:pt x="3181" y="579"/>
                      </a:lnTo>
                      <a:lnTo>
                        <a:pt x="2891" y="347"/>
                      </a:lnTo>
                      <a:lnTo>
                        <a:pt x="2602" y="174"/>
                      </a:lnTo>
                      <a:lnTo>
                        <a:pt x="2255" y="58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2613;p70">
                  <a:extLst>
                    <a:ext uri="{FF2B5EF4-FFF2-40B4-BE49-F238E27FC236}">
                      <a16:creationId xmlns:a16="http://schemas.microsoft.com/office/drawing/2014/main" id="{00565B5B-8A91-4BBF-A0A7-35D47E265DEA}"/>
                    </a:ext>
                  </a:extLst>
                </p:cNvPr>
                <p:cNvSpPr/>
                <p:nvPr/>
              </p:nvSpPr>
              <p:spPr>
                <a:xfrm>
                  <a:off x="3650975" y="2642825"/>
                  <a:ext cx="37625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1504" extrusionOk="0">
                      <a:moveTo>
                        <a:pt x="752" y="0"/>
                      </a:moveTo>
                      <a:lnTo>
                        <a:pt x="463" y="58"/>
                      </a:lnTo>
                      <a:lnTo>
                        <a:pt x="232" y="174"/>
                      </a:lnTo>
                      <a:lnTo>
                        <a:pt x="59" y="463"/>
                      </a:lnTo>
                      <a:lnTo>
                        <a:pt x="1" y="752"/>
                      </a:lnTo>
                      <a:lnTo>
                        <a:pt x="59" y="1041"/>
                      </a:lnTo>
                      <a:lnTo>
                        <a:pt x="232" y="1272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2" y="1446"/>
                      </a:lnTo>
                      <a:lnTo>
                        <a:pt x="1331" y="1272"/>
                      </a:lnTo>
                      <a:lnTo>
                        <a:pt x="1446" y="1041"/>
                      </a:lnTo>
                      <a:lnTo>
                        <a:pt x="1504" y="752"/>
                      </a:lnTo>
                      <a:lnTo>
                        <a:pt x="1446" y="463"/>
                      </a:lnTo>
                      <a:lnTo>
                        <a:pt x="1331" y="174"/>
                      </a:lnTo>
                      <a:lnTo>
                        <a:pt x="1042" y="58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" name="Google Shape;2614;p70">
                  <a:extLst>
                    <a:ext uri="{FF2B5EF4-FFF2-40B4-BE49-F238E27FC236}">
                      <a16:creationId xmlns:a16="http://schemas.microsoft.com/office/drawing/2014/main" id="{5237B274-90B9-4127-8342-6D69B56DADEF}"/>
                    </a:ext>
                  </a:extLst>
                </p:cNvPr>
                <p:cNvSpPr/>
                <p:nvPr/>
              </p:nvSpPr>
              <p:spPr>
                <a:xfrm>
                  <a:off x="3650975" y="2642825"/>
                  <a:ext cx="37625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1504" fill="none" extrusionOk="0">
                      <a:moveTo>
                        <a:pt x="1504" y="752"/>
                      </a:moveTo>
                      <a:lnTo>
                        <a:pt x="1504" y="752"/>
                      </a:lnTo>
                      <a:lnTo>
                        <a:pt x="1446" y="1041"/>
                      </a:lnTo>
                      <a:lnTo>
                        <a:pt x="1331" y="1272"/>
                      </a:lnTo>
                      <a:lnTo>
                        <a:pt x="1042" y="1446"/>
                      </a:lnTo>
                      <a:lnTo>
                        <a:pt x="752" y="1504"/>
                      </a:lnTo>
                      <a:lnTo>
                        <a:pt x="752" y="1504"/>
                      </a:lnTo>
                      <a:lnTo>
                        <a:pt x="463" y="1446"/>
                      </a:lnTo>
                      <a:lnTo>
                        <a:pt x="232" y="1272"/>
                      </a:lnTo>
                      <a:lnTo>
                        <a:pt x="59" y="1041"/>
                      </a:lnTo>
                      <a:lnTo>
                        <a:pt x="1" y="752"/>
                      </a:lnTo>
                      <a:lnTo>
                        <a:pt x="1" y="752"/>
                      </a:lnTo>
                      <a:lnTo>
                        <a:pt x="59" y="463"/>
                      </a:lnTo>
                      <a:lnTo>
                        <a:pt x="232" y="174"/>
                      </a:lnTo>
                      <a:lnTo>
                        <a:pt x="463" y="58"/>
                      </a:lnTo>
                      <a:lnTo>
                        <a:pt x="752" y="0"/>
                      </a:lnTo>
                      <a:lnTo>
                        <a:pt x="752" y="0"/>
                      </a:lnTo>
                      <a:lnTo>
                        <a:pt x="1042" y="58"/>
                      </a:lnTo>
                      <a:lnTo>
                        <a:pt x="1331" y="174"/>
                      </a:lnTo>
                      <a:lnTo>
                        <a:pt x="1446" y="463"/>
                      </a:lnTo>
                      <a:lnTo>
                        <a:pt x="1504" y="752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2615;p70">
                  <a:extLst>
                    <a:ext uri="{FF2B5EF4-FFF2-40B4-BE49-F238E27FC236}">
                      <a16:creationId xmlns:a16="http://schemas.microsoft.com/office/drawing/2014/main" id="{8990B968-76CF-486C-947E-BB0A62B2F0F7}"/>
                    </a:ext>
                  </a:extLst>
                </p:cNvPr>
                <p:cNvSpPr/>
                <p:nvPr/>
              </p:nvSpPr>
              <p:spPr>
                <a:xfrm>
                  <a:off x="3879375" y="2774350"/>
                  <a:ext cx="37600" cy="3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505" extrusionOk="0">
                      <a:moveTo>
                        <a:pt x="752" y="1"/>
                      </a:moveTo>
                      <a:lnTo>
                        <a:pt x="463" y="59"/>
                      </a:lnTo>
                      <a:lnTo>
                        <a:pt x="232" y="174"/>
                      </a:lnTo>
                      <a:lnTo>
                        <a:pt x="58" y="406"/>
                      </a:lnTo>
                      <a:lnTo>
                        <a:pt x="0" y="753"/>
                      </a:lnTo>
                      <a:lnTo>
                        <a:pt x="58" y="1042"/>
                      </a:lnTo>
                      <a:lnTo>
                        <a:pt x="232" y="1273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1" y="1446"/>
                      </a:lnTo>
                      <a:lnTo>
                        <a:pt x="1330" y="1273"/>
                      </a:lnTo>
                      <a:lnTo>
                        <a:pt x="1446" y="1042"/>
                      </a:lnTo>
                      <a:lnTo>
                        <a:pt x="1504" y="753"/>
                      </a:lnTo>
                      <a:lnTo>
                        <a:pt x="1446" y="406"/>
                      </a:lnTo>
                      <a:lnTo>
                        <a:pt x="1330" y="174"/>
                      </a:lnTo>
                      <a:lnTo>
                        <a:pt x="1041" y="59"/>
                      </a:lnTo>
                      <a:lnTo>
                        <a:pt x="75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2616;p70">
                  <a:extLst>
                    <a:ext uri="{FF2B5EF4-FFF2-40B4-BE49-F238E27FC236}">
                      <a16:creationId xmlns:a16="http://schemas.microsoft.com/office/drawing/2014/main" id="{78A9C694-9E28-4820-805B-592ADFCDFB95}"/>
                    </a:ext>
                  </a:extLst>
                </p:cNvPr>
                <p:cNvSpPr/>
                <p:nvPr/>
              </p:nvSpPr>
              <p:spPr>
                <a:xfrm>
                  <a:off x="3969000" y="2493925"/>
                  <a:ext cx="4627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1" extrusionOk="0">
                      <a:moveTo>
                        <a:pt x="752" y="1"/>
                      </a:moveTo>
                      <a:lnTo>
                        <a:pt x="578" y="59"/>
                      </a:lnTo>
                      <a:lnTo>
                        <a:pt x="289" y="290"/>
                      </a:lnTo>
                      <a:lnTo>
                        <a:pt x="58" y="579"/>
                      </a:lnTo>
                      <a:lnTo>
                        <a:pt x="58" y="752"/>
                      </a:lnTo>
                      <a:lnTo>
                        <a:pt x="0" y="926"/>
                      </a:lnTo>
                      <a:lnTo>
                        <a:pt x="58" y="1099"/>
                      </a:lnTo>
                      <a:lnTo>
                        <a:pt x="58" y="1273"/>
                      </a:lnTo>
                      <a:lnTo>
                        <a:pt x="289" y="1562"/>
                      </a:lnTo>
                      <a:lnTo>
                        <a:pt x="578" y="1793"/>
                      </a:lnTo>
                      <a:lnTo>
                        <a:pt x="752" y="1851"/>
                      </a:lnTo>
                      <a:lnTo>
                        <a:pt x="1099" y="1851"/>
                      </a:lnTo>
                      <a:lnTo>
                        <a:pt x="1272" y="1793"/>
                      </a:lnTo>
                      <a:lnTo>
                        <a:pt x="1619" y="1562"/>
                      </a:lnTo>
                      <a:lnTo>
                        <a:pt x="1793" y="1273"/>
                      </a:lnTo>
                      <a:lnTo>
                        <a:pt x="1851" y="1099"/>
                      </a:lnTo>
                      <a:lnTo>
                        <a:pt x="1851" y="926"/>
                      </a:lnTo>
                      <a:lnTo>
                        <a:pt x="1851" y="752"/>
                      </a:lnTo>
                      <a:lnTo>
                        <a:pt x="1793" y="579"/>
                      </a:lnTo>
                      <a:lnTo>
                        <a:pt x="1619" y="290"/>
                      </a:lnTo>
                      <a:lnTo>
                        <a:pt x="1272" y="59"/>
                      </a:lnTo>
                      <a:lnTo>
                        <a:pt x="109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2617;p70">
                  <a:extLst>
                    <a:ext uri="{FF2B5EF4-FFF2-40B4-BE49-F238E27FC236}">
                      <a16:creationId xmlns:a16="http://schemas.microsoft.com/office/drawing/2014/main" id="{95318AF6-8EEB-4066-9AF8-679584252E2C}"/>
                    </a:ext>
                  </a:extLst>
                </p:cNvPr>
                <p:cNvSpPr/>
                <p:nvPr/>
              </p:nvSpPr>
              <p:spPr>
                <a:xfrm>
                  <a:off x="3969000" y="2493925"/>
                  <a:ext cx="46275" cy="46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1" fill="none" extrusionOk="0">
                      <a:moveTo>
                        <a:pt x="925" y="1"/>
                      </a:moveTo>
                      <a:lnTo>
                        <a:pt x="925" y="1"/>
                      </a:lnTo>
                      <a:lnTo>
                        <a:pt x="752" y="1"/>
                      </a:lnTo>
                      <a:lnTo>
                        <a:pt x="578" y="59"/>
                      </a:lnTo>
                      <a:lnTo>
                        <a:pt x="289" y="290"/>
                      </a:lnTo>
                      <a:lnTo>
                        <a:pt x="58" y="579"/>
                      </a:lnTo>
                      <a:lnTo>
                        <a:pt x="58" y="752"/>
                      </a:lnTo>
                      <a:lnTo>
                        <a:pt x="0" y="926"/>
                      </a:lnTo>
                      <a:lnTo>
                        <a:pt x="0" y="926"/>
                      </a:lnTo>
                      <a:lnTo>
                        <a:pt x="58" y="1099"/>
                      </a:lnTo>
                      <a:lnTo>
                        <a:pt x="58" y="1273"/>
                      </a:lnTo>
                      <a:lnTo>
                        <a:pt x="289" y="1562"/>
                      </a:lnTo>
                      <a:lnTo>
                        <a:pt x="578" y="1793"/>
                      </a:lnTo>
                      <a:lnTo>
                        <a:pt x="752" y="1851"/>
                      </a:lnTo>
                      <a:lnTo>
                        <a:pt x="925" y="1851"/>
                      </a:lnTo>
                      <a:lnTo>
                        <a:pt x="925" y="1851"/>
                      </a:lnTo>
                      <a:lnTo>
                        <a:pt x="1099" y="1851"/>
                      </a:lnTo>
                      <a:lnTo>
                        <a:pt x="1272" y="1793"/>
                      </a:lnTo>
                      <a:lnTo>
                        <a:pt x="1619" y="1562"/>
                      </a:lnTo>
                      <a:lnTo>
                        <a:pt x="1793" y="1273"/>
                      </a:lnTo>
                      <a:lnTo>
                        <a:pt x="1851" y="1099"/>
                      </a:lnTo>
                      <a:lnTo>
                        <a:pt x="1851" y="926"/>
                      </a:lnTo>
                      <a:lnTo>
                        <a:pt x="1851" y="926"/>
                      </a:lnTo>
                      <a:lnTo>
                        <a:pt x="1851" y="752"/>
                      </a:lnTo>
                      <a:lnTo>
                        <a:pt x="1793" y="579"/>
                      </a:lnTo>
                      <a:lnTo>
                        <a:pt x="1619" y="290"/>
                      </a:lnTo>
                      <a:lnTo>
                        <a:pt x="1272" y="59"/>
                      </a:lnTo>
                      <a:lnTo>
                        <a:pt x="1099" y="1"/>
                      </a:lnTo>
                      <a:lnTo>
                        <a:pt x="925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2618;p70">
                  <a:extLst>
                    <a:ext uri="{FF2B5EF4-FFF2-40B4-BE49-F238E27FC236}">
                      <a16:creationId xmlns:a16="http://schemas.microsoft.com/office/drawing/2014/main" id="{B43C7FAC-133D-4A5B-9433-CB610089ABDA}"/>
                    </a:ext>
                  </a:extLst>
                </p:cNvPr>
                <p:cNvSpPr/>
                <p:nvPr/>
              </p:nvSpPr>
              <p:spPr>
                <a:xfrm>
                  <a:off x="3973325" y="2498275"/>
                  <a:ext cx="37625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1504" extrusionOk="0">
                      <a:moveTo>
                        <a:pt x="752" y="0"/>
                      </a:moveTo>
                      <a:lnTo>
                        <a:pt x="463" y="58"/>
                      </a:lnTo>
                      <a:lnTo>
                        <a:pt x="232" y="231"/>
                      </a:lnTo>
                      <a:lnTo>
                        <a:pt x="59" y="463"/>
                      </a:lnTo>
                      <a:lnTo>
                        <a:pt x="1" y="752"/>
                      </a:lnTo>
                      <a:lnTo>
                        <a:pt x="59" y="1041"/>
                      </a:lnTo>
                      <a:lnTo>
                        <a:pt x="232" y="1272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2" y="1446"/>
                      </a:lnTo>
                      <a:lnTo>
                        <a:pt x="1273" y="1272"/>
                      </a:lnTo>
                      <a:lnTo>
                        <a:pt x="1446" y="1041"/>
                      </a:lnTo>
                      <a:lnTo>
                        <a:pt x="1504" y="752"/>
                      </a:lnTo>
                      <a:lnTo>
                        <a:pt x="1446" y="463"/>
                      </a:lnTo>
                      <a:lnTo>
                        <a:pt x="1273" y="231"/>
                      </a:lnTo>
                      <a:lnTo>
                        <a:pt x="1042" y="58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2619;p70">
                  <a:extLst>
                    <a:ext uri="{FF2B5EF4-FFF2-40B4-BE49-F238E27FC236}">
                      <a16:creationId xmlns:a16="http://schemas.microsoft.com/office/drawing/2014/main" id="{3B1E27A9-744E-462A-B01F-03627EAF28AE}"/>
                    </a:ext>
                  </a:extLst>
                </p:cNvPr>
                <p:cNvSpPr/>
                <p:nvPr/>
              </p:nvSpPr>
              <p:spPr>
                <a:xfrm>
                  <a:off x="2944125" y="2691975"/>
                  <a:ext cx="18825" cy="1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" h="637" extrusionOk="0">
                      <a:moveTo>
                        <a:pt x="752" y="0"/>
                      </a:moveTo>
                      <a:lnTo>
                        <a:pt x="0" y="636"/>
                      </a:lnTo>
                      <a:lnTo>
                        <a:pt x="0" y="636"/>
                      </a:lnTo>
                      <a:lnTo>
                        <a:pt x="232" y="520"/>
                      </a:lnTo>
                      <a:lnTo>
                        <a:pt x="463" y="405"/>
                      </a:lnTo>
                      <a:lnTo>
                        <a:pt x="636" y="231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2620;p70">
                  <a:extLst>
                    <a:ext uri="{FF2B5EF4-FFF2-40B4-BE49-F238E27FC236}">
                      <a16:creationId xmlns:a16="http://schemas.microsoft.com/office/drawing/2014/main" id="{DA49E0FF-834C-4816-8F55-22FC60A04D48}"/>
                    </a:ext>
                  </a:extLst>
                </p:cNvPr>
                <p:cNvSpPr/>
                <p:nvPr/>
              </p:nvSpPr>
              <p:spPr>
                <a:xfrm>
                  <a:off x="2944125" y="2691975"/>
                  <a:ext cx="18825" cy="1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" h="637" fill="none" extrusionOk="0">
                      <a:moveTo>
                        <a:pt x="752" y="0"/>
                      </a:moveTo>
                      <a:lnTo>
                        <a:pt x="752" y="0"/>
                      </a:lnTo>
                      <a:lnTo>
                        <a:pt x="0" y="636"/>
                      </a:lnTo>
                      <a:lnTo>
                        <a:pt x="0" y="636"/>
                      </a:lnTo>
                      <a:lnTo>
                        <a:pt x="232" y="520"/>
                      </a:lnTo>
                      <a:lnTo>
                        <a:pt x="463" y="405"/>
                      </a:lnTo>
                      <a:lnTo>
                        <a:pt x="636" y="231"/>
                      </a:lnTo>
                      <a:lnTo>
                        <a:pt x="752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2621;p70">
                  <a:extLst>
                    <a:ext uri="{FF2B5EF4-FFF2-40B4-BE49-F238E27FC236}">
                      <a16:creationId xmlns:a16="http://schemas.microsoft.com/office/drawing/2014/main" id="{5472E8FB-F6D1-4C90-82FB-72541BC33851}"/>
                    </a:ext>
                  </a:extLst>
                </p:cNvPr>
                <p:cNvSpPr/>
                <p:nvPr/>
              </p:nvSpPr>
              <p:spPr>
                <a:xfrm>
                  <a:off x="2918100" y="2661600"/>
                  <a:ext cx="46275" cy="4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2" extrusionOk="0">
                      <a:moveTo>
                        <a:pt x="694" y="1"/>
                      </a:moveTo>
                      <a:lnTo>
                        <a:pt x="521" y="59"/>
                      </a:lnTo>
                      <a:lnTo>
                        <a:pt x="232" y="232"/>
                      </a:lnTo>
                      <a:lnTo>
                        <a:pt x="58" y="521"/>
                      </a:lnTo>
                      <a:lnTo>
                        <a:pt x="1" y="695"/>
                      </a:lnTo>
                      <a:lnTo>
                        <a:pt x="1" y="926"/>
                      </a:lnTo>
                      <a:lnTo>
                        <a:pt x="1" y="1099"/>
                      </a:lnTo>
                      <a:lnTo>
                        <a:pt x="58" y="1273"/>
                      </a:lnTo>
                      <a:lnTo>
                        <a:pt x="232" y="1562"/>
                      </a:lnTo>
                      <a:lnTo>
                        <a:pt x="521" y="1735"/>
                      </a:lnTo>
                      <a:lnTo>
                        <a:pt x="694" y="1793"/>
                      </a:lnTo>
                      <a:lnTo>
                        <a:pt x="926" y="1851"/>
                      </a:lnTo>
                      <a:lnTo>
                        <a:pt x="1041" y="1851"/>
                      </a:lnTo>
                      <a:lnTo>
                        <a:pt x="1793" y="1215"/>
                      </a:lnTo>
                      <a:lnTo>
                        <a:pt x="1851" y="926"/>
                      </a:lnTo>
                      <a:lnTo>
                        <a:pt x="1793" y="695"/>
                      </a:lnTo>
                      <a:lnTo>
                        <a:pt x="1735" y="521"/>
                      </a:lnTo>
                      <a:lnTo>
                        <a:pt x="1562" y="232"/>
                      </a:lnTo>
                      <a:lnTo>
                        <a:pt x="1273" y="59"/>
                      </a:lnTo>
                      <a:lnTo>
                        <a:pt x="109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Google Shape;2622;p70">
                  <a:extLst>
                    <a:ext uri="{FF2B5EF4-FFF2-40B4-BE49-F238E27FC236}">
                      <a16:creationId xmlns:a16="http://schemas.microsoft.com/office/drawing/2014/main" id="{8F31C87B-B7FB-45EC-B1AE-CBDC6B12A690}"/>
                    </a:ext>
                  </a:extLst>
                </p:cNvPr>
                <p:cNvSpPr/>
                <p:nvPr/>
              </p:nvSpPr>
              <p:spPr>
                <a:xfrm>
                  <a:off x="2918100" y="2661600"/>
                  <a:ext cx="46275" cy="4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852" fill="none" extrusionOk="0">
                      <a:moveTo>
                        <a:pt x="926" y="1"/>
                      </a:moveTo>
                      <a:lnTo>
                        <a:pt x="926" y="1"/>
                      </a:lnTo>
                      <a:lnTo>
                        <a:pt x="694" y="1"/>
                      </a:lnTo>
                      <a:lnTo>
                        <a:pt x="521" y="59"/>
                      </a:lnTo>
                      <a:lnTo>
                        <a:pt x="232" y="232"/>
                      </a:lnTo>
                      <a:lnTo>
                        <a:pt x="58" y="521"/>
                      </a:lnTo>
                      <a:lnTo>
                        <a:pt x="1" y="695"/>
                      </a:lnTo>
                      <a:lnTo>
                        <a:pt x="1" y="926"/>
                      </a:lnTo>
                      <a:lnTo>
                        <a:pt x="1" y="926"/>
                      </a:lnTo>
                      <a:lnTo>
                        <a:pt x="1" y="1099"/>
                      </a:lnTo>
                      <a:lnTo>
                        <a:pt x="58" y="1273"/>
                      </a:lnTo>
                      <a:lnTo>
                        <a:pt x="232" y="1562"/>
                      </a:lnTo>
                      <a:lnTo>
                        <a:pt x="521" y="1735"/>
                      </a:lnTo>
                      <a:lnTo>
                        <a:pt x="694" y="1793"/>
                      </a:lnTo>
                      <a:lnTo>
                        <a:pt x="926" y="1851"/>
                      </a:lnTo>
                      <a:lnTo>
                        <a:pt x="926" y="1851"/>
                      </a:lnTo>
                      <a:lnTo>
                        <a:pt x="1041" y="1851"/>
                      </a:lnTo>
                      <a:lnTo>
                        <a:pt x="1041" y="1851"/>
                      </a:lnTo>
                      <a:lnTo>
                        <a:pt x="1793" y="1215"/>
                      </a:lnTo>
                      <a:lnTo>
                        <a:pt x="1793" y="1215"/>
                      </a:lnTo>
                      <a:lnTo>
                        <a:pt x="1851" y="926"/>
                      </a:lnTo>
                      <a:lnTo>
                        <a:pt x="1851" y="926"/>
                      </a:lnTo>
                      <a:lnTo>
                        <a:pt x="1793" y="695"/>
                      </a:lnTo>
                      <a:lnTo>
                        <a:pt x="1735" y="521"/>
                      </a:lnTo>
                      <a:lnTo>
                        <a:pt x="1562" y="232"/>
                      </a:lnTo>
                      <a:lnTo>
                        <a:pt x="1273" y="59"/>
                      </a:lnTo>
                      <a:lnTo>
                        <a:pt x="1099" y="1"/>
                      </a:lnTo>
                      <a:lnTo>
                        <a:pt x="926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" name="Google Shape;2623;p70">
                  <a:extLst>
                    <a:ext uri="{FF2B5EF4-FFF2-40B4-BE49-F238E27FC236}">
                      <a16:creationId xmlns:a16="http://schemas.microsoft.com/office/drawing/2014/main" id="{79D15C4A-E707-46EA-89D8-DC4DA05B85FD}"/>
                    </a:ext>
                  </a:extLst>
                </p:cNvPr>
                <p:cNvSpPr/>
                <p:nvPr/>
              </p:nvSpPr>
              <p:spPr>
                <a:xfrm>
                  <a:off x="2922450" y="2665950"/>
                  <a:ext cx="37600" cy="3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504" extrusionOk="0">
                      <a:moveTo>
                        <a:pt x="752" y="0"/>
                      </a:moveTo>
                      <a:lnTo>
                        <a:pt x="463" y="58"/>
                      </a:lnTo>
                      <a:lnTo>
                        <a:pt x="174" y="174"/>
                      </a:lnTo>
                      <a:lnTo>
                        <a:pt x="58" y="463"/>
                      </a:lnTo>
                      <a:lnTo>
                        <a:pt x="0" y="752"/>
                      </a:lnTo>
                      <a:lnTo>
                        <a:pt x="58" y="1041"/>
                      </a:lnTo>
                      <a:lnTo>
                        <a:pt x="174" y="1272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1" y="1446"/>
                      </a:lnTo>
                      <a:lnTo>
                        <a:pt x="1272" y="1272"/>
                      </a:lnTo>
                      <a:lnTo>
                        <a:pt x="1446" y="1041"/>
                      </a:lnTo>
                      <a:lnTo>
                        <a:pt x="1503" y="752"/>
                      </a:lnTo>
                      <a:lnTo>
                        <a:pt x="1446" y="463"/>
                      </a:lnTo>
                      <a:lnTo>
                        <a:pt x="1272" y="174"/>
                      </a:lnTo>
                      <a:lnTo>
                        <a:pt x="1041" y="58"/>
                      </a:lnTo>
                      <a:lnTo>
                        <a:pt x="7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2624;p70">
                  <a:extLst>
                    <a:ext uri="{FF2B5EF4-FFF2-40B4-BE49-F238E27FC236}">
                      <a16:creationId xmlns:a16="http://schemas.microsoft.com/office/drawing/2014/main" id="{F58BC251-5114-4E0C-A376-CEFF8D16A281}"/>
                    </a:ext>
                  </a:extLst>
                </p:cNvPr>
                <p:cNvSpPr/>
                <p:nvPr/>
              </p:nvSpPr>
              <p:spPr>
                <a:xfrm>
                  <a:off x="4528400" y="2752675"/>
                  <a:ext cx="44850" cy="4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4" h="1620" extrusionOk="0">
                      <a:moveTo>
                        <a:pt x="1504" y="1"/>
                      </a:moveTo>
                      <a:lnTo>
                        <a:pt x="1" y="1041"/>
                      </a:lnTo>
                      <a:lnTo>
                        <a:pt x="174" y="1273"/>
                      </a:lnTo>
                      <a:lnTo>
                        <a:pt x="348" y="1446"/>
                      </a:lnTo>
                      <a:lnTo>
                        <a:pt x="579" y="1562"/>
                      </a:lnTo>
                      <a:lnTo>
                        <a:pt x="868" y="1620"/>
                      </a:lnTo>
                      <a:lnTo>
                        <a:pt x="1099" y="1562"/>
                      </a:lnTo>
                      <a:lnTo>
                        <a:pt x="1273" y="1504"/>
                      </a:lnTo>
                      <a:lnTo>
                        <a:pt x="1562" y="1330"/>
                      </a:lnTo>
                      <a:lnTo>
                        <a:pt x="1736" y="1041"/>
                      </a:lnTo>
                      <a:lnTo>
                        <a:pt x="1793" y="868"/>
                      </a:lnTo>
                      <a:lnTo>
                        <a:pt x="1793" y="694"/>
                      </a:lnTo>
                      <a:lnTo>
                        <a:pt x="1793" y="463"/>
                      </a:lnTo>
                      <a:lnTo>
                        <a:pt x="1736" y="290"/>
                      </a:lnTo>
                      <a:lnTo>
                        <a:pt x="1620" y="116"/>
                      </a:lnTo>
                      <a:lnTo>
                        <a:pt x="1504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2625;p70">
                  <a:extLst>
                    <a:ext uri="{FF2B5EF4-FFF2-40B4-BE49-F238E27FC236}">
                      <a16:creationId xmlns:a16="http://schemas.microsoft.com/office/drawing/2014/main" id="{5B69103C-AA4A-4826-BD35-860321F83FDE}"/>
                    </a:ext>
                  </a:extLst>
                </p:cNvPr>
                <p:cNvSpPr/>
                <p:nvPr/>
              </p:nvSpPr>
              <p:spPr>
                <a:xfrm>
                  <a:off x="4528400" y="2752675"/>
                  <a:ext cx="44850" cy="4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4" h="1620" fill="none" extrusionOk="0">
                      <a:moveTo>
                        <a:pt x="1504" y="1"/>
                      </a:moveTo>
                      <a:lnTo>
                        <a:pt x="1504" y="1"/>
                      </a:lnTo>
                      <a:lnTo>
                        <a:pt x="1" y="1041"/>
                      </a:lnTo>
                      <a:lnTo>
                        <a:pt x="1" y="1041"/>
                      </a:lnTo>
                      <a:lnTo>
                        <a:pt x="174" y="1273"/>
                      </a:lnTo>
                      <a:lnTo>
                        <a:pt x="348" y="1446"/>
                      </a:lnTo>
                      <a:lnTo>
                        <a:pt x="579" y="1562"/>
                      </a:lnTo>
                      <a:lnTo>
                        <a:pt x="868" y="1620"/>
                      </a:lnTo>
                      <a:lnTo>
                        <a:pt x="868" y="1620"/>
                      </a:lnTo>
                      <a:lnTo>
                        <a:pt x="1099" y="1562"/>
                      </a:lnTo>
                      <a:lnTo>
                        <a:pt x="1273" y="1504"/>
                      </a:lnTo>
                      <a:lnTo>
                        <a:pt x="1562" y="1330"/>
                      </a:lnTo>
                      <a:lnTo>
                        <a:pt x="1736" y="1041"/>
                      </a:lnTo>
                      <a:lnTo>
                        <a:pt x="1793" y="868"/>
                      </a:lnTo>
                      <a:lnTo>
                        <a:pt x="1793" y="694"/>
                      </a:lnTo>
                      <a:lnTo>
                        <a:pt x="1793" y="694"/>
                      </a:lnTo>
                      <a:lnTo>
                        <a:pt x="1793" y="463"/>
                      </a:lnTo>
                      <a:lnTo>
                        <a:pt x="1736" y="290"/>
                      </a:lnTo>
                      <a:lnTo>
                        <a:pt x="1620" y="116"/>
                      </a:lnTo>
                      <a:lnTo>
                        <a:pt x="1504" y="1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2626;p70">
                  <a:extLst>
                    <a:ext uri="{FF2B5EF4-FFF2-40B4-BE49-F238E27FC236}">
                      <a16:creationId xmlns:a16="http://schemas.microsoft.com/office/drawing/2014/main" id="{46513E29-B707-4844-B7F6-CC0E5B36A81B}"/>
                    </a:ext>
                  </a:extLst>
                </p:cNvPr>
                <p:cNvSpPr/>
                <p:nvPr/>
              </p:nvSpPr>
              <p:spPr>
                <a:xfrm>
                  <a:off x="4526975" y="2746900"/>
                  <a:ext cx="39050" cy="3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2" h="1273" extrusionOk="0">
                      <a:moveTo>
                        <a:pt x="752" y="0"/>
                      </a:moveTo>
                      <a:lnTo>
                        <a:pt x="578" y="58"/>
                      </a:lnTo>
                      <a:lnTo>
                        <a:pt x="289" y="232"/>
                      </a:lnTo>
                      <a:lnTo>
                        <a:pt x="116" y="521"/>
                      </a:lnTo>
                      <a:lnTo>
                        <a:pt x="58" y="694"/>
                      </a:lnTo>
                      <a:lnTo>
                        <a:pt x="0" y="925"/>
                      </a:lnTo>
                      <a:lnTo>
                        <a:pt x="58" y="1272"/>
                      </a:lnTo>
                      <a:lnTo>
                        <a:pt x="1561" y="232"/>
                      </a:lnTo>
                      <a:lnTo>
                        <a:pt x="1272" y="58"/>
                      </a:lnTo>
                      <a:lnTo>
                        <a:pt x="92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2627;p70">
                  <a:extLst>
                    <a:ext uri="{FF2B5EF4-FFF2-40B4-BE49-F238E27FC236}">
                      <a16:creationId xmlns:a16="http://schemas.microsoft.com/office/drawing/2014/main" id="{6A198127-7CCF-40C4-8EB3-6CB7D631E0D3}"/>
                    </a:ext>
                  </a:extLst>
                </p:cNvPr>
                <p:cNvSpPr/>
                <p:nvPr/>
              </p:nvSpPr>
              <p:spPr>
                <a:xfrm>
                  <a:off x="4526976" y="2746902"/>
                  <a:ext cx="39049" cy="3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2" h="1273" fill="none" extrusionOk="0">
                      <a:moveTo>
                        <a:pt x="925" y="0"/>
                      </a:moveTo>
                      <a:lnTo>
                        <a:pt x="925" y="0"/>
                      </a:lnTo>
                      <a:lnTo>
                        <a:pt x="752" y="0"/>
                      </a:lnTo>
                      <a:lnTo>
                        <a:pt x="578" y="58"/>
                      </a:lnTo>
                      <a:lnTo>
                        <a:pt x="289" y="232"/>
                      </a:lnTo>
                      <a:lnTo>
                        <a:pt x="116" y="521"/>
                      </a:lnTo>
                      <a:lnTo>
                        <a:pt x="58" y="694"/>
                      </a:lnTo>
                      <a:lnTo>
                        <a:pt x="0" y="925"/>
                      </a:lnTo>
                      <a:lnTo>
                        <a:pt x="0" y="925"/>
                      </a:lnTo>
                      <a:lnTo>
                        <a:pt x="58" y="1272"/>
                      </a:lnTo>
                      <a:lnTo>
                        <a:pt x="58" y="1272"/>
                      </a:lnTo>
                      <a:lnTo>
                        <a:pt x="1561" y="232"/>
                      </a:lnTo>
                      <a:lnTo>
                        <a:pt x="1561" y="232"/>
                      </a:lnTo>
                      <a:lnTo>
                        <a:pt x="1272" y="58"/>
                      </a:lnTo>
                      <a:lnTo>
                        <a:pt x="925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" name="Google Shape;2628;p70">
                  <a:extLst>
                    <a:ext uri="{FF2B5EF4-FFF2-40B4-BE49-F238E27FC236}">
                      <a16:creationId xmlns:a16="http://schemas.microsoft.com/office/drawing/2014/main" id="{09468DDF-5C3B-43FF-9737-A01F6A950487}"/>
                    </a:ext>
                  </a:extLst>
                </p:cNvPr>
                <p:cNvSpPr/>
                <p:nvPr/>
              </p:nvSpPr>
              <p:spPr>
                <a:xfrm>
                  <a:off x="4531301" y="2751227"/>
                  <a:ext cx="37598" cy="376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505" extrusionOk="0">
                      <a:moveTo>
                        <a:pt x="752" y="1"/>
                      </a:moveTo>
                      <a:lnTo>
                        <a:pt x="463" y="59"/>
                      </a:lnTo>
                      <a:lnTo>
                        <a:pt x="232" y="174"/>
                      </a:lnTo>
                      <a:lnTo>
                        <a:pt x="58" y="463"/>
                      </a:lnTo>
                      <a:lnTo>
                        <a:pt x="1" y="752"/>
                      </a:lnTo>
                      <a:lnTo>
                        <a:pt x="58" y="1041"/>
                      </a:lnTo>
                      <a:lnTo>
                        <a:pt x="232" y="1273"/>
                      </a:lnTo>
                      <a:lnTo>
                        <a:pt x="463" y="1446"/>
                      </a:lnTo>
                      <a:lnTo>
                        <a:pt x="752" y="1504"/>
                      </a:lnTo>
                      <a:lnTo>
                        <a:pt x="1041" y="1446"/>
                      </a:lnTo>
                      <a:lnTo>
                        <a:pt x="1330" y="1273"/>
                      </a:lnTo>
                      <a:lnTo>
                        <a:pt x="1446" y="1041"/>
                      </a:lnTo>
                      <a:lnTo>
                        <a:pt x="1504" y="752"/>
                      </a:lnTo>
                      <a:lnTo>
                        <a:pt x="1446" y="463"/>
                      </a:lnTo>
                      <a:lnTo>
                        <a:pt x="1330" y="174"/>
                      </a:lnTo>
                      <a:lnTo>
                        <a:pt x="1041" y="59"/>
                      </a:lnTo>
                      <a:lnTo>
                        <a:pt x="75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7965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71"/>
    </mc:Choice>
    <mc:Fallback xmlns="">
      <p:transition spd="slow" advTm="20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9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46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19"/>
                                        </p:tgtEl>
                                      </p:cBhvr>
                                      <p:by x="107000" y="107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95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9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65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3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3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2.83951E-6 L 0.08368 -0.05185 " pathEditMode="relative" rAng="0" ptsTypes="AA">
                                      <p:cBhvr>
                                        <p:cTn id="33" dur="42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59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4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4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05556E-6 -3.08642E-6 L 0.05018 -0.0287 " pathEditMode="relative" rAng="0" ptsTypes="AA">
                                      <p:cBhvr>
                                        <p:cTn id="41" dur="4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45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3750" fill="hold"/>
                                        <p:tgtEl>
                                          <p:spTgt spid="146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3" presetClass="path" presetSubtype="0" accel="23529" decel="2352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-1.35802E-6 L 0.16771 -0.10309 " pathEditMode="relative" rAng="0" ptsTypes="AA">
                                      <p:cBhvr>
                                        <p:cTn id="45" dur="42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5" y="-515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accel="125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7" dur="3750" fill="hold"/>
                                        <p:tgtEl>
                                          <p:spTgt spid="289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4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09" grpId="1"/>
      <p:bldP spid="295" grpId="0"/>
      <p:bldP spid="295" grpId="1"/>
      <p:bldP spid="83" grpId="0"/>
      <p:bldP spid="83" grpId="1"/>
    </p:bldLst>
  </p:timing>
</p:sld>
</file>

<file path=ppt/theme/theme1.xml><?xml version="1.0" encoding="utf-8"?>
<a:theme xmlns:a="http://schemas.openxmlformats.org/drawingml/2006/main" name="International Astronomy Day by Slidesgo">
  <a:themeElements>
    <a:clrScheme name="Simple Light">
      <a:dk1>
        <a:srgbClr val="FFFFFF"/>
      </a:dk1>
      <a:lt1>
        <a:srgbClr val="1F105C"/>
      </a:lt1>
      <a:dk2>
        <a:srgbClr val="000000"/>
      </a:dk2>
      <a:lt2>
        <a:srgbClr val="6ABFDC"/>
      </a:lt2>
      <a:accent1>
        <a:srgbClr val="EECBCA"/>
      </a:accent1>
      <a:accent2>
        <a:srgbClr val="D4D4D4"/>
      </a:accent2>
      <a:accent3>
        <a:srgbClr val="CF2406"/>
      </a:accent3>
      <a:accent4>
        <a:srgbClr val="F4D16F"/>
      </a:accent4>
      <a:accent5>
        <a:srgbClr val="C7A470"/>
      </a:accent5>
      <a:accent6>
        <a:srgbClr val="D87939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788</Words>
  <Application>Microsoft Office PowerPoint</Application>
  <PresentationFormat>Экран (16:9)</PresentationFormat>
  <Paragraphs>148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Oswald</vt:lpstr>
      <vt:lpstr>Arial</vt:lpstr>
      <vt:lpstr>Red October</vt:lpstr>
      <vt:lpstr>Open Sans</vt:lpstr>
      <vt:lpstr>International Astronomy Day by Slidesgo</vt:lpstr>
      <vt:lpstr>Солнечная система</vt:lpstr>
      <vt:lpstr>Солнечная система</vt:lpstr>
      <vt:lpstr>Солнце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не просто живем во Вселенной - Вселенная живет внутри нас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Home</dc:creator>
  <cp:lastModifiedBy>Home</cp:lastModifiedBy>
  <cp:revision>14</cp:revision>
  <dcterms:modified xsi:type="dcterms:W3CDTF">2021-04-12T19:17:25Z</dcterms:modified>
</cp:coreProperties>
</file>