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7" r:id="rId10"/>
    <p:sldId id="270" r:id="rId11"/>
    <p:sldId id="271" r:id="rId12"/>
    <p:sldId id="272" r:id="rId13"/>
    <p:sldId id="273" r:id="rId14"/>
    <p:sldId id="274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2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3DC3C3"/>
    <a:srgbClr val="CC66FF"/>
    <a:srgbClr val="CC3399"/>
    <a:srgbClr val="33CCCC"/>
    <a:srgbClr val="009900"/>
    <a:srgbClr val="FF9933"/>
    <a:srgbClr val="66FF33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-marshak.ru/art/portraits/portraits08.jpg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f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642918"/>
            <a:ext cx="82153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b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</a:t>
            </a:r>
            <a:r>
              <a:rPr lang="ru-RU" sz="5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Васюткино</a:t>
            </a:r>
            <a: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озеро»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928694"/>
          </a:xfrm>
        </p:spPr>
        <p:txBody>
          <a:bodyPr>
            <a:normAutofit fontScale="90000"/>
          </a:bodyPr>
          <a:lstStyle/>
          <a:p>
            <a:r>
              <a:rPr lang="ru-RU" sz="36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приготовил вкусное блюдо – глухаря в собственном соку. Почему же он через силу глотал мясо?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357298"/>
            <a:ext cx="4572000" cy="271464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НЕВКУСНО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357298"/>
            <a:ext cx="4572000" cy="271464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ЗАБЫЛ СОЛЬ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143380"/>
            <a:ext cx="4572000" cy="27146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ГОЛОДЕН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143380"/>
            <a:ext cx="4572000" cy="27146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ХОТЕЛ СПАТЬ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удивительное открытие сделал </a:t>
            </a:r>
            <a:r>
              <a:rPr lang="ru-RU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озере?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14818"/>
            <a:ext cx="4357686" cy="264318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286256"/>
            <a:ext cx="4643438" cy="257174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4"/>
            <a:ext cx="4357686" cy="292895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Рисунок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142984"/>
            <a:ext cx="4643438" cy="300039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1285860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357694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357694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214422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1142984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15174" y="1142984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15174" y="4357694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4214818"/>
            <a:ext cx="2428892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БЕЛАЯ РЫБА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86652"/>
            <a:ext cx="9144000" cy="571501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1500166" y="7358090"/>
            <a:ext cx="3500462" cy="9286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БЕЛАЯ РЫБА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42844" y="7500966"/>
            <a:ext cx="1071570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8847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0.0007 -0.8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0295 -0.8925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реку искал </a:t>
            </a:r>
            <a:r>
              <a:rPr lang="ru-RU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тайге?</a:t>
            </a: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4500562" cy="300039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8936" y="3929066"/>
            <a:ext cx="4505063" cy="292893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785794"/>
            <a:ext cx="4500562" cy="300039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29059"/>
            <a:ext cx="4500562" cy="292894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42844" y="857232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857232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4071942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4000504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785794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ЕНИСЕЙ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00926" y="785794"/>
            <a:ext cx="1643074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15174" y="6286496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АМУР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6286496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ОБЬ</a:t>
            </a:r>
          </a:p>
        </p:txBody>
      </p:sp>
      <p:pic>
        <p:nvPicPr>
          <p:cNvPr id="1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86652"/>
            <a:ext cx="9144000" cy="600081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42844" y="7358136"/>
            <a:ext cx="738211" cy="1714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72111" y="7286698"/>
            <a:ext cx="3071889" cy="114300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ЕНИСЕЙ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370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-0.00468 -0.9393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00121 -0.9502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пароход проплыл мимо </a:t>
            </a:r>
            <a:r>
              <a:rPr lang="ru-RU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4572000" cy="28575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pPr algn="ctr"/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«Серго Орджоникидзе»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42984"/>
            <a:ext cx="4572000" cy="28575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algn="ctr"/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«Шадрин»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42"/>
            <a:ext cx="4572000" cy="278605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algn="ctr"/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«Коляда»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42"/>
            <a:ext cx="4572000" cy="278605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pPr algn="ctr"/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«Афанасий»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28"/>
            <a:ext cx="4357686" cy="300037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96908"/>
          </a:xfrm>
        </p:spPr>
        <p:txBody>
          <a:bodyPr/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чём </a:t>
            </a:r>
            <a:r>
              <a:rPr lang="ru-RU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попал домой?</a:t>
            </a:r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1769" y="3857628"/>
            <a:ext cx="4662231" cy="300037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85794"/>
            <a:ext cx="4357686" cy="292895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785794"/>
            <a:ext cx="4643438" cy="292895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42844" y="857232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000504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3929066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857232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785794"/>
            <a:ext cx="2071702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КОРАБЛЬ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429256" y="785794"/>
            <a:ext cx="1785918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ЛОДКА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643834" y="6286496"/>
            <a:ext cx="150016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000232" y="6286496"/>
            <a:ext cx="2357454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ТЕПЛОХОД</a:t>
            </a:r>
          </a:p>
        </p:txBody>
      </p:sp>
      <p:pic>
        <p:nvPicPr>
          <p:cNvPr id="17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500966"/>
            <a:ext cx="9102483" cy="607220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0" y="7500967"/>
            <a:ext cx="1152634" cy="1734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86512" y="7500967"/>
            <a:ext cx="2689422" cy="11566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00226 -0.9837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9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7.40741E-7 L 0.00017 -0.9824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49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00399 -0.9930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4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ru-RU" sz="4800" b="1" i="1" dirty="0">
                <a:solidFill>
                  <a:srgbClr val="00B0F0"/>
                </a:solidFill>
              </a:rPr>
              <a:t>Покажите Енисей на карте России</a:t>
            </a:r>
          </a:p>
          <a:p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автор рассказа «</a:t>
            </a:r>
            <a:r>
              <a:rPr lang="ru-RU" sz="40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Васюткино</a:t>
            </a:r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озеро»?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70"/>
            <a:ext cx="4500562" cy="307183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А.П. ПЛАТОНОВ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0" y="928670"/>
            <a:ext cx="4572000" cy="3071833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buNone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>
              <a:buNone/>
            </a:pP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В.П. АСТАФЬЕВ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42"/>
            <a:ext cx="4500562" cy="2786058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С.Я. МАРШАК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42"/>
            <a:ext cx="4572000" cy="2786058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П.П. БАЖОВ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каком портрете изображен Астафьев?</a:t>
            </a:r>
          </a:p>
        </p:txBody>
      </p:sp>
      <p:pic>
        <p:nvPicPr>
          <p:cNvPr id="7" name="Picture 9" descr="writer_rus2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000108"/>
            <a:ext cx="2452102" cy="3000396"/>
          </a:xfrm>
          <a:prstGeom prst="rect">
            <a:avLst/>
          </a:prstGeom>
          <a:noFill/>
          <a:ln w="76200">
            <a:solidFill>
              <a:srgbClr val="080808"/>
            </a:solidFill>
          </a:ln>
        </p:spPr>
      </p:pic>
      <p:pic>
        <p:nvPicPr>
          <p:cNvPr id="14342" name="Picture 6" descr="http://img.yandex.net/i/search/z-images__mas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-433388"/>
            <a:ext cx="809625" cy="914401"/>
          </a:xfrm>
          <a:prstGeom prst="rect">
            <a:avLst/>
          </a:prstGeom>
          <a:noFill/>
        </p:spPr>
      </p:pic>
      <p:pic>
        <p:nvPicPr>
          <p:cNvPr id="14344" name="Picture 8" descr="http://www.bashvest.ru/photos/01.09.2006/d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000108"/>
            <a:ext cx="2643174" cy="3087761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4346" name="Picture 10" descr="Картинка 2 из 20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786190"/>
            <a:ext cx="2654066" cy="307181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4350" name="Picture 14" descr="http://fotoclub.dp.ua/images/stories/fotokom/foto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3786190"/>
            <a:ext cx="2511363" cy="307181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14282" y="100010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385762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385762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57950" y="1071546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3" presetClass="emph" presetSubtype="0" repeatCount="indefinite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6600"/>
                </a:solidFill>
              </a:rPr>
              <a:t>Родина Астафьева - ?</a:t>
            </a:r>
          </a:p>
        </p:txBody>
      </p:sp>
      <p:pic>
        <p:nvPicPr>
          <p:cNvPr id="1030" name="Picture 6" descr="http://www.proza.ru/pics/2009/01/11/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4286248" cy="3000396"/>
          </a:xfrm>
          <a:prstGeom prst="rect">
            <a:avLst/>
          </a:prstGeom>
          <a:noFill/>
          <a:ln w="127000"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143108" y="928670"/>
            <a:ext cx="2357454" cy="135732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Острогожск Воронежской губернии</a:t>
            </a:r>
          </a:p>
        </p:txBody>
      </p:sp>
      <p:pic>
        <p:nvPicPr>
          <p:cNvPr id="1032" name="Picture 8" descr="http://img13.nnm.ru/3/4/7/8/4/fb382172e2283694e236fcf4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1302" y="976945"/>
            <a:ext cx="4305300" cy="3071834"/>
          </a:xfrm>
          <a:prstGeom prst="rect">
            <a:avLst/>
          </a:prstGeom>
          <a:noFill/>
          <a:ln w="127000"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6858016" y="928670"/>
            <a:ext cx="2071702" cy="64294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Петербург</a:t>
            </a: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6794690" y="3450698"/>
            <a:ext cx="2211909" cy="68012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Архангельск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00010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421481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100010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4" name="Рисунок 2" descr="800px-%D0%9E%D0%B2%D1%81%D1%8F%D0%BD%D0%BA%D0%B0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71919"/>
            <a:ext cx="4286248" cy="2786081"/>
          </a:xfrm>
          <a:prstGeom prst="rect">
            <a:avLst/>
          </a:prstGeom>
          <a:noFill/>
          <a:ln w="127000" cmpd="sng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85918" y="4071942"/>
            <a:ext cx="2714644" cy="121444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Овсянка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Красноярский край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421481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7" name="Рисунок 2" descr="800px-%D0%9E%D0%B2%D1%81%D1%8F%D0%BD%D0%BA%D0%B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7715280"/>
            <a:ext cx="8644030" cy="5902754"/>
          </a:xfrm>
          <a:prstGeom prst="rect">
            <a:avLst/>
          </a:prstGeom>
          <a:noFill/>
          <a:ln w="127000" cmpd="sng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4714876" y="7760142"/>
            <a:ext cx="4181577" cy="111324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ОВСЯНКА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КРАСНОЯРСКИЙ КРАЙ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7760142"/>
            <a:ext cx="857224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E8FF1A-36B5-F9DF-281F-B5A464C075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632" y="4175686"/>
            <a:ext cx="4549955" cy="28469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5732AC-0827-1147-F181-D4594B0C0D90}"/>
              </a:ext>
            </a:extLst>
          </p:cNvPr>
          <p:cNvSpPr txBox="1"/>
          <p:nvPr/>
        </p:nvSpPr>
        <p:spPr>
          <a:xfrm>
            <a:off x="4636562" y="3942959"/>
            <a:ext cx="8977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EC14EE-FCB9-300C-EDEB-173776DBDD89}"/>
              </a:ext>
            </a:extLst>
          </p:cNvPr>
          <p:cNvSpPr txBox="1"/>
          <p:nvPr/>
        </p:nvSpPr>
        <p:spPr>
          <a:xfrm>
            <a:off x="2096087" y="6631131"/>
            <a:ext cx="4698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E0A58D3-AC92-91FA-BAB9-2D74E0ECB7ED}"/>
              </a:ext>
            </a:extLst>
          </p:cNvPr>
          <p:cNvSpPr txBox="1"/>
          <p:nvPr/>
        </p:nvSpPr>
        <p:spPr>
          <a:xfrm>
            <a:off x="2120705" y="6631131"/>
            <a:ext cx="47478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8703 " pathEditMode="relative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8703 " pathEditMode="relative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8703 " pathEditMode="relative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Зачем </a:t>
            </a:r>
            <a:r>
              <a:rPr lang="ru-RU" sz="48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пошёл в тайгу?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857232"/>
            <a:ext cx="4572000" cy="307183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грибами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857232"/>
            <a:ext cx="4500562" cy="307183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охоту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000504"/>
            <a:ext cx="4572000" cy="300039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ягодами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3929066"/>
            <a:ext cx="4500562" cy="307183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орехами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Из-за кого </a:t>
            </a:r>
            <a:r>
              <a:rPr lang="ru-RU" sz="40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заблудился в тайге?</a:t>
            </a: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857232"/>
            <a:ext cx="4643438" cy="321471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0" name="Picture 2" descr="http://forgetmenot.gorod.tomsk.ru/uploads/47343/1294194828/magadan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57232"/>
            <a:ext cx="4357687" cy="321471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7412" name="Picture 4" descr="http://img-fotki.yandex.ru/get/3104/motor-123.2/0_1a32_2f461bfe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3380"/>
            <a:ext cx="4357686" cy="271462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7414" name="Picture 6" descr="http://guns.arsenalnoe.ru/i/msg_i/6107/medved_uude.r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143381"/>
            <a:ext cx="4643438" cy="2714619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42844" y="928670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4286256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421481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928670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15174" y="857232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60" y="857232"/>
            <a:ext cx="1928826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КЕДРОВКА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4143380"/>
            <a:ext cx="1438252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ЗАЯЦ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48558" y="4143380"/>
            <a:ext cx="1795442" cy="5715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МЕДВЕДЬ</a:t>
            </a:r>
          </a:p>
        </p:txBody>
      </p:sp>
      <p:pic>
        <p:nvPicPr>
          <p:cNvPr id="1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58090"/>
            <a:ext cx="9144000" cy="633050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6929454" y="7358090"/>
            <a:ext cx="2214546" cy="9286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1438" y="7429528"/>
            <a:ext cx="1000132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4.07407E-6 L -0.00347 -0.955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-0.9715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00087 -0.9555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«Думая о своей удаче, </a:t>
            </a:r>
            <a:r>
              <a:rPr lang="ru-RU" sz="36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счастливый, шел по лесу…  Вдруг он спохватился: где же … ?»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4572000" cy="28575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42984"/>
            <a:ext cx="4572000" cy="28575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ОРЕХИ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42"/>
            <a:ext cx="4572000" cy="278605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ЗАТЕСИ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42"/>
            <a:ext cx="4572000" cy="278605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правило сразу вспомнил </a:t>
            </a:r>
            <a:r>
              <a:rPr lang="ru-RU" sz="40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когда заблудился в тайге?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42984"/>
            <a:ext cx="4572000" cy="28575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 ветра не было, а утку отнесло,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значит, есть 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тягун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озеро проточное»</a:t>
            </a:r>
          </a:p>
          <a:p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42"/>
            <a:ext cx="4572000" cy="278605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«Погасла звездочка – значит, чья-то жизнь оборвалась»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42"/>
            <a:ext cx="4572000" cy="2786058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«Тайга, наша кормилица, хлипких не любит»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142984"/>
            <a:ext cx="4572000" cy="285752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«Вызвездило – к холоду»</a:t>
            </a:r>
          </a:p>
          <a:p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кем в рассказе сравнивается положение </a:t>
            </a:r>
            <a:r>
              <a:rPr lang="ru-RU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dirty="0"/>
              <a:t> </a:t>
            </a:r>
          </a:p>
        </p:txBody>
      </p:sp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3"/>
            <a:ext cx="4357686" cy="278608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214423"/>
            <a:ext cx="4643438" cy="278608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3380"/>
            <a:ext cx="4357686" cy="271462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143380"/>
            <a:ext cx="4643438" cy="271462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1285860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1285860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21481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4214818"/>
            <a:ext cx="64294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1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15214"/>
            <a:ext cx="9144000" cy="564357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282" y="7215214"/>
            <a:ext cx="785818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 -0.87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89236 " pathEditMode="relative" ptsTypes="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пузырики</Template>
  <TotalTime>1026</TotalTime>
  <Words>340</Words>
  <Application>Microsoft Office PowerPoint</Application>
  <PresentationFormat>Экран (4:3)</PresentationFormat>
  <Paragraphs>124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Arial Black</vt:lpstr>
      <vt:lpstr>Calibri</vt:lpstr>
      <vt:lpstr>Тема Office</vt:lpstr>
      <vt:lpstr>Презентация PowerPoint</vt:lpstr>
      <vt:lpstr>Кто автор рассказа «Васюткино озеро»?</vt:lpstr>
      <vt:lpstr>На каком портрете изображен Астафьев?</vt:lpstr>
      <vt:lpstr>Родина Астафьева - ?</vt:lpstr>
      <vt:lpstr>Зачем Васютка пошёл в тайгу?</vt:lpstr>
      <vt:lpstr>Из-за кого Васютка заблудился в тайге?</vt:lpstr>
      <vt:lpstr>«Думая о своей удаче, Васютка, счастливый, шел по лесу…  Вдруг он спохватился: где же … ?»</vt:lpstr>
      <vt:lpstr>Какое правило сразу вспомнил Васютка, когда заблудился в тайге? </vt:lpstr>
      <vt:lpstr>С кем в рассказе сравнивается положение Васютки? </vt:lpstr>
      <vt:lpstr>Васютка приготовил вкусное блюдо – глухаря в собственном соку. Почему же он через силу глотал мясо?</vt:lpstr>
      <vt:lpstr>Какое удивительное открытие сделал Васютка на озере?</vt:lpstr>
      <vt:lpstr>Какую реку искал Васютка в тайге?</vt:lpstr>
      <vt:lpstr>Какой пароход проплыл мимо Васютки?</vt:lpstr>
      <vt:lpstr>На чём Васютка попал домой?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Пользователь</cp:lastModifiedBy>
  <cp:revision>103</cp:revision>
  <dcterms:created xsi:type="dcterms:W3CDTF">2011-03-30T18:48:56Z</dcterms:created>
  <dcterms:modified xsi:type="dcterms:W3CDTF">2023-11-27T15:51:08Z</dcterms:modified>
</cp:coreProperties>
</file>