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6" r:id="rId2"/>
    <p:sldMasterId id="2147483718" r:id="rId3"/>
  </p:sldMasterIdLst>
  <p:notesMasterIdLst>
    <p:notesMasterId r:id="rId18"/>
  </p:notesMasterIdLst>
  <p:handoutMasterIdLst>
    <p:handoutMasterId r:id="rId19"/>
  </p:handoutMasterIdLst>
  <p:sldIdLst>
    <p:sldId id="276" r:id="rId4"/>
    <p:sldId id="268" r:id="rId5"/>
    <p:sldId id="267" r:id="rId6"/>
    <p:sldId id="278" r:id="rId7"/>
    <p:sldId id="270" r:id="rId8"/>
    <p:sldId id="282" r:id="rId9"/>
    <p:sldId id="279" r:id="rId10"/>
    <p:sldId id="280" r:id="rId11"/>
    <p:sldId id="281" r:id="rId12"/>
    <p:sldId id="283" r:id="rId13"/>
    <p:sldId id="269" r:id="rId14"/>
    <p:sldId id="271" r:id="rId15"/>
    <p:sldId id="273" r:id="rId16"/>
    <p:sldId id="272" r:id="rId17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321">
          <p15:clr>
            <a:srgbClr val="A4A3A4"/>
          </p15:clr>
        </p15:guide>
        <p15:guide id="5" pos="3839">
          <p15:clr>
            <a:srgbClr val="A4A3A4"/>
          </p15:clr>
        </p15:guide>
        <p15:guide id="6" pos="1007">
          <p15:clr>
            <a:srgbClr val="A4A3A4"/>
          </p15:clr>
        </p15:guide>
        <p15:guide id="7" pos="7173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4F4"/>
    <a:srgbClr val="000A1E"/>
    <a:srgbClr val="040602"/>
    <a:srgbClr val="FFFFFF"/>
    <a:srgbClr val="090E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5099" autoAdjust="0"/>
  </p:normalViewPr>
  <p:slideViewPr>
    <p:cSldViewPr showGuides="1">
      <p:cViewPr varScale="1">
        <p:scale>
          <a:sx n="72" d="100"/>
          <a:sy n="72" d="100"/>
        </p:scale>
        <p:origin x="-1104" y="-77"/>
      </p:cViewPr>
      <p:guideLst>
        <p:guide orient="horz" pos="2160"/>
        <p:guide orient="horz" pos="1008"/>
        <p:guide orient="horz" pos="3888"/>
        <p:guide orient="horz" pos="321"/>
        <p:guide pos="3839"/>
        <p:guide pos="1007"/>
        <p:guide pos="71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4" d="100"/>
          <a:sy n="84" d="100"/>
        </p:scale>
        <p:origin x="1002" y="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hyperlink" Target="&#1087;&#1088;&#1077;&#1079;&#1077;&#1085;&#1090;&#1072;&#1094;&#1080;&#1103;%20&#1082;%20&#1091;&#1088;&#1086;&#1082;&#1091;.ppt#-1,25,&#1055;&#1088;&#1077;&#1079;&#1077;&#1085;&#1090;&#1072;&#1094;&#1080;&#1103; PowerPoint" TargetMode="Externa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hyperlink" Target="https://learningapps.org/view14878657" TargetMode="External"/><Relationship Id="rId1" Type="http://schemas.openxmlformats.org/officeDocument/2006/relationships/slide" Target="../slides/slide7.xml"/><Relationship Id="rId5" Type="http://schemas.openxmlformats.org/officeDocument/2006/relationships/slide" Target="../slides/slide9.xml"/><Relationship Id="rId4" Type="http://schemas.openxmlformats.org/officeDocument/2006/relationships/slide" Target="../slides/slide11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hyperlink" Target="&#1087;&#1088;&#1077;&#1079;&#1077;&#1085;&#1090;&#1072;&#1094;&#1080;&#1103;%20&#1082;%20&#1091;&#1088;&#1086;&#1082;&#1091;.ppt#-1,14,&#1055;&#1088;&#1077;&#1079;&#1077;&#1085;&#1090;&#1072;&#1094;&#1080;&#1103; PowerPoint" TargetMode="External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hyperlink" Target="https://padlet.com/galconok62/s9gegsxfa9t3f44b" TargetMode="External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hyperlink" Target="&#1087;&#1088;&#1077;&#1079;&#1077;&#1085;&#1090;&#1072;&#1094;&#1080;&#1103;%20&#1082;%20&#1091;&#1088;&#1086;&#1082;&#1091;.ppt#-1,25,&#1055;&#1088;&#1077;&#1079;&#1077;&#1085;&#1090;&#1072;&#1094;&#1080;&#1103; PowerPoint" TargetMode="External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hyperlink" Target="https://learningapps.org/view14878657" TargetMode="External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hyperlink" Target="&#1087;&#1088;&#1077;&#1079;&#1077;&#1085;&#1090;&#1072;&#1094;&#1080;&#1103;%20&#1082;%20&#1091;&#1088;&#1086;&#1082;&#1091;.ppt#-1,14,&#1055;&#1088;&#1077;&#1079;&#1077;&#1085;&#1090;&#1072;&#1094;&#1080;&#1103; PowerPoint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5854DB-83B5-4F5B-9E42-7CA5484D5A32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8019935-C566-4D1B-BB73-202AEEF36A05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Тема урока: </a:t>
          </a:r>
          <a:r>
            <a:rPr lang="ru-RU" sz="2400" b="1" dirty="0" smtClean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rPr>
            <a:t>«Прямоугольный треугольник. </a:t>
          </a:r>
        </a:p>
        <a:p>
          <a:r>
            <a:rPr lang="ru-RU" sz="2400" b="1" dirty="0" smtClean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rPr>
            <a:t>Решение задач»</a:t>
          </a:r>
          <a:endParaRPr lang="ru-RU" sz="2400" b="1" dirty="0">
            <a:solidFill>
              <a:schemeClr val="accent1">
                <a:lumMod val="75000"/>
              </a:schemeClr>
            </a:solidFill>
            <a:latin typeface="Georgia" panose="02040502050405020303" pitchFamily="18" charset="0"/>
          </a:endParaRPr>
        </a:p>
      </dgm:t>
    </dgm:pt>
    <dgm:pt modelId="{7E1AAD50-C19A-4D6F-9224-9D38FD6A73BA}" type="parTrans" cxnId="{F07DB736-BDA9-41CA-AA46-3631B19C12AC}">
      <dgm:prSet/>
      <dgm:spPr/>
      <dgm:t>
        <a:bodyPr/>
        <a:lstStyle/>
        <a:p>
          <a:endParaRPr lang="ru-RU"/>
        </a:p>
      </dgm:t>
    </dgm:pt>
    <dgm:pt modelId="{669E7B0B-67BA-4448-BC9C-8ED1889F83C6}" type="sibTrans" cxnId="{F07DB736-BDA9-41CA-AA46-3631B19C12AC}">
      <dgm:prSet/>
      <dgm:spPr/>
      <dgm:t>
        <a:bodyPr/>
        <a:lstStyle/>
        <a:p>
          <a:endParaRPr lang="ru-RU"/>
        </a:p>
      </dgm:t>
    </dgm:pt>
    <dgm:pt modelId="{6E106C37-55CE-48F4-A1FB-8FA2201262F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Планируемые результаты</a:t>
          </a:r>
          <a:endParaRPr lang="ru-RU" sz="2000" b="1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gm:t>
    </dgm:pt>
    <dgm:pt modelId="{75C6B575-64CF-453A-B4B1-2BE50D99F101}" type="parTrans" cxnId="{A0507784-F4FD-47D3-8DD1-13D2C65BBA4A}">
      <dgm:prSet/>
      <dgm:spPr/>
      <dgm:t>
        <a:bodyPr/>
        <a:lstStyle/>
        <a:p>
          <a:endParaRPr lang="ru-RU"/>
        </a:p>
      </dgm:t>
    </dgm:pt>
    <dgm:pt modelId="{140EB3D8-CE65-402A-8B4C-6B0DF89AC54E}" type="sibTrans" cxnId="{A0507784-F4FD-47D3-8DD1-13D2C65BBA4A}">
      <dgm:prSet/>
      <dgm:spPr/>
      <dgm:t>
        <a:bodyPr/>
        <a:lstStyle/>
        <a:p>
          <a:endParaRPr lang="ru-RU"/>
        </a:p>
      </dgm:t>
    </dgm:pt>
    <dgm:pt modelId="{6F4E1320-369D-4E71-B9F6-5A3EB77E603D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Цель урока</a:t>
          </a:r>
          <a:endParaRPr lang="ru-RU" sz="2000" b="1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gm:t>
    </dgm:pt>
    <dgm:pt modelId="{14066DA2-91C9-4C1C-8E71-BF14B3683551}" type="parTrans" cxnId="{5AE84D97-F9D4-4AAF-A6DC-2ECD668B3166}">
      <dgm:prSet/>
      <dgm:spPr/>
      <dgm:t>
        <a:bodyPr/>
        <a:lstStyle/>
        <a:p>
          <a:endParaRPr lang="ru-RU"/>
        </a:p>
      </dgm:t>
    </dgm:pt>
    <dgm:pt modelId="{F3748C53-F5F4-484A-924C-34E0FD443B86}" type="sibTrans" cxnId="{5AE84D97-F9D4-4AAF-A6DC-2ECD668B3166}">
      <dgm:prSet/>
      <dgm:spPr/>
      <dgm:t>
        <a:bodyPr/>
        <a:lstStyle/>
        <a:p>
          <a:endParaRPr lang="ru-RU"/>
        </a:p>
      </dgm:t>
    </dgm:pt>
    <dgm:pt modelId="{549E45EE-FF8D-4A79-A595-3768428C814A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>
              <a:solidFill>
                <a:srgbClr val="002060"/>
              </a:solidFill>
              <a:latin typeface="Georgia" panose="02040502050405020303" pitchFamily="18" charset="0"/>
            </a:rPr>
            <a:t>систематизировать и обобщить знания учащихся по теме «Прямоугольный треугольник». Закрепить знание  теорем о сумме углов треугольника, свойств  прямоугольного треугольника, научить применять их в ходе решения задач.</a:t>
          </a:r>
        </a:p>
        <a:p>
          <a:pPr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dirty="0"/>
        </a:p>
      </dgm:t>
    </dgm:pt>
    <dgm:pt modelId="{1A473071-10BD-4950-A659-5F9613C02DF0}" type="parTrans" cxnId="{DD4BE285-1C6E-4ECB-AB51-FA20C8743D2B}">
      <dgm:prSet/>
      <dgm:spPr/>
      <dgm:t>
        <a:bodyPr/>
        <a:lstStyle/>
        <a:p>
          <a:endParaRPr lang="ru-RU"/>
        </a:p>
      </dgm:t>
    </dgm:pt>
    <dgm:pt modelId="{934D37CF-0C67-4C6A-9795-7317C7C87D47}" type="sibTrans" cxnId="{DD4BE285-1C6E-4ECB-AB51-FA20C8743D2B}">
      <dgm:prSet/>
      <dgm:spPr/>
      <dgm:t>
        <a:bodyPr/>
        <a:lstStyle/>
        <a:p>
          <a:endParaRPr lang="ru-RU"/>
        </a:p>
      </dgm:t>
    </dgm:pt>
    <dgm:pt modelId="{152D88F1-D2AC-41F1-9D3E-24ED987B8A43}">
      <dgm:prSet custT="1"/>
      <dgm:spPr/>
      <dgm:t>
        <a:bodyPr/>
        <a:lstStyle/>
        <a:p>
          <a:pPr algn="just"/>
          <a:r>
            <a:rPr lang="ru-RU" sz="1400" b="1" i="1" u="sng" dirty="0" smtClean="0">
              <a:solidFill>
                <a:srgbClr val="C00000"/>
              </a:solidFill>
              <a:latin typeface="Georgia" panose="02040502050405020303" pitchFamily="18" charset="0"/>
            </a:rPr>
            <a:t>предметные:</a:t>
          </a:r>
          <a:r>
            <a:rPr lang="ru-RU" sz="1400" b="1" dirty="0" smtClean="0">
              <a:solidFill>
                <a:srgbClr val="C00000"/>
              </a:solidFill>
              <a:latin typeface="Georgia" panose="02040502050405020303" pitchFamily="18" charset="0"/>
            </a:rPr>
            <a:t> </a:t>
          </a:r>
          <a:r>
            <a:rPr lang="ru-RU" sz="1400" b="1" dirty="0" smtClean="0">
              <a:solidFill>
                <a:srgbClr val="002060"/>
              </a:solidFill>
              <a:latin typeface="Georgia" panose="02040502050405020303" pitchFamily="18" charset="0"/>
            </a:rPr>
            <a:t>уметь в процессе реальной ситуации использовать свойства прямоугольного треугольника и умения решать основные типы задач </a:t>
          </a:r>
          <a:endParaRPr lang="ru-RU" sz="1400" b="1" dirty="0">
            <a:solidFill>
              <a:srgbClr val="002060"/>
            </a:solidFill>
            <a:latin typeface="Georgia" panose="02040502050405020303" pitchFamily="18" charset="0"/>
          </a:endParaRPr>
        </a:p>
      </dgm:t>
    </dgm:pt>
    <dgm:pt modelId="{5BBA26F1-757C-4221-AEC3-DEF7ACCDEBCC}" type="parTrans" cxnId="{F86E6235-50D5-4265-9356-84CBB858FC0A}">
      <dgm:prSet/>
      <dgm:spPr/>
      <dgm:t>
        <a:bodyPr/>
        <a:lstStyle/>
        <a:p>
          <a:endParaRPr lang="ru-RU"/>
        </a:p>
      </dgm:t>
    </dgm:pt>
    <dgm:pt modelId="{C3EAB754-3210-4DE2-B9A2-BA8B213376AC}" type="sibTrans" cxnId="{F86E6235-50D5-4265-9356-84CBB858FC0A}">
      <dgm:prSet/>
      <dgm:spPr/>
      <dgm:t>
        <a:bodyPr/>
        <a:lstStyle/>
        <a:p>
          <a:endParaRPr lang="ru-RU"/>
        </a:p>
      </dgm:t>
    </dgm:pt>
    <dgm:pt modelId="{B2C3D472-441E-412B-A316-EE8C8D422A4B}">
      <dgm:prSet custT="1"/>
      <dgm:spPr/>
      <dgm:t>
        <a:bodyPr/>
        <a:lstStyle/>
        <a:p>
          <a:pPr algn="ctr"/>
          <a:r>
            <a:rPr lang="ru-RU" sz="1400" b="1" i="1" u="sng" dirty="0" smtClean="0">
              <a:solidFill>
                <a:srgbClr val="C00000"/>
              </a:solidFill>
              <a:latin typeface="Georgia" panose="02040502050405020303" pitchFamily="18" charset="0"/>
            </a:rPr>
            <a:t>личностные</a:t>
          </a:r>
          <a:r>
            <a:rPr lang="ru-RU" sz="1400" b="1" i="1" u="sng" dirty="0" smtClean="0">
              <a:solidFill>
                <a:srgbClr val="002060"/>
              </a:solidFill>
              <a:latin typeface="Georgia" panose="02040502050405020303" pitchFamily="18" charset="0"/>
            </a:rPr>
            <a:t>:</a:t>
          </a:r>
          <a:r>
            <a:rPr lang="ru-RU" sz="1400" b="1" dirty="0" smtClean="0">
              <a:solidFill>
                <a:srgbClr val="002060"/>
              </a:solidFill>
              <a:latin typeface="Georgia" panose="02040502050405020303" pitchFamily="18" charset="0"/>
            </a:rPr>
            <a:t> умение работать в парах, слушать собеседника и вести диалог, аргументировать свою точку зрения</a:t>
          </a:r>
          <a:endParaRPr lang="ru-RU" sz="1400" b="1" dirty="0">
            <a:solidFill>
              <a:srgbClr val="002060"/>
            </a:solidFill>
            <a:latin typeface="Georgia" panose="02040502050405020303" pitchFamily="18" charset="0"/>
          </a:endParaRPr>
        </a:p>
      </dgm:t>
    </dgm:pt>
    <dgm:pt modelId="{1F1D8D19-3531-4197-912B-8E41DD69DF3D}" type="parTrans" cxnId="{B07AC53B-060D-419F-AA2F-77EDA81F71C9}">
      <dgm:prSet/>
      <dgm:spPr/>
      <dgm:t>
        <a:bodyPr/>
        <a:lstStyle/>
        <a:p>
          <a:endParaRPr lang="ru-RU"/>
        </a:p>
      </dgm:t>
    </dgm:pt>
    <dgm:pt modelId="{C80BA9EC-7D6A-4DFF-B851-9E689412199C}" type="sibTrans" cxnId="{B07AC53B-060D-419F-AA2F-77EDA81F71C9}">
      <dgm:prSet/>
      <dgm:spPr/>
      <dgm:t>
        <a:bodyPr/>
        <a:lstStyle/>
        <a:p>
          <a:endParaRPr lang="ru-RU"/>
        </a:p>
      </dgm:t>
    </dgm:pt>
    <dgm:pt modelId="{A8B33A98-7880-41A8-89E8-3E196495F3F5}">
      <dgm:prSet custT="1"/>
      <dgm:spPr/>
      <dgm:t>
        <a:bodyPr/>
        <a:lstStyle/>
        <a:p>
          <a:pPr algn="ctr"/>
          <a:r>
            <a:rPr lang="ru-RU" sz="1400" b="1" i="1" u="sng" dirty="0" err="1" smtClean="0">
              <a:solidFill>
                <a:srgbClr val="C00000"/>
              </a:solidFill>
              <a:latin typeface="Georgia" panose="02040502050405020303" pitchFamily="18" charset="0"/>
            </a:rPr>
            <a:t>метапредметные</a:t>
          </a:r>
          <a:r>
            <a:rPr lang="ru-RU" sz="1200" i="1" u="sng" dirty="0" smtClean="0"/>
            <a:t>:</a:t>
          </a:r>
        </a:p>
        <a:p>
          <a:pPr algn="just"/>
          <a:r>
            <a:rPr lang="ru-RU" sz="1400" b="1" i="0" u="none" dirty="0" smtClean="0">
              <a:solidFill>
                <a:srgbClr val="002060"/>
              </a:solidFill>
              <a:latin typeface="Georgia" panose="02040502050405020303" pitchFamily="18" charset="0"/>
            </a:rPr>
            <a:t>формировать коммуникативную компетенцию учащихся; контролировать и оценивать процесс и результаты своей деятельности;</a:t>
          </a:r>
        </a:p>
        <a:p>
          <a:pPr algn="just"/>
          <a:r>
            <a:rPr lang="ru-RU" sz="1400" b="1" dirty="0" smtClean="0">
              <a:solidFill>
                <a:srgbClr val="002060"/>
              </a:solidFill>
              <a:latin typeface="Georgia" panose="02040502050405020303" pitchFamily="18" charset="0"/>
              <a:cs typeface="+mn-cs"/>
            </a:rPr>
            <a:t>воспитывать  интерес к предмету через совместную сетевую деятельность</a:t>
          </a:r>
          <a:r>
            <a:rPr lang="ru-RU" sz="1400" b="1" dirty="0" smtClean="0">
              <a:solidFill>
                <a:srgbClr val="002060"/>
              </a:solidFill>
              <a:latin typeface="Georgia" panose="02040502050405020303" pitchFamily="18" charset="0"/>
            </a:rPr>
            <a:t> </a:t>
          </a:r>
          <a:endParaRPr lang="ru-RU" sz="1200" b="1" dirty="0">
            <a:solidFill>
              <a:srgbClr val="002060"/>
            </a:solidFill>
            <a:latin typeface="Georgia" panose="02040502050405020303" pitchFamily="18" charset="0"/>
          </a:endParaRPr>
        </a:p>
      </dgm:t>
    </dgm:pt>
    <dgm:pt modelId="{01C2BD32-8184-48A3-90DE-ECB37ECE31D0}" type="parTrans" cxnId="{7414942C-9099-4B7C-85FF-6B490F2A3692}">
      <dgm:prSet/>
      <dgm:spPr/>
      <dgm:t>
        <a:bodyPr/>
        <a:lstStyle/>
        <a:p>
          <a:endParaRPr lang="ru-RU"/>
        </a:p>
      </dgm:t>
    </dgm:pt>
    <dgm:pt modelId="{D042003D-DE74-4695-B616-63E5C01AB848}" type="sibTrans" cxnId="{7414942C-9099-4B7C-85FF-6B490F2A3692}">
      <dgm:prSet/>
      <dgm:spPr/>
      <dgm:t>
        <a:bodyPr/>
        <a:lstStyle/>
        <a:p>
          <a:endParaRPr lang="ru-RU"/>
        </a:p>
      </dgm:t>
    </dgm:pt>
    <dgm:pt modelId="{98985E14-8412-4BFB-B62F-1AEAB5EFCB84}" type="pres">
      <dgm:prSet presAssocID="{0B5854DB-83B5-4F5B-9E42-7CA5484D5A3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AD12154-5C51-431A-943A-8E6736B8A8D7}" type="pres">
      <dgm:prSet presAssocID="{78019935-C566-4D1B-BB73-202AEEF36A05}" presName="hierRoot1" presStyleCnt="0"/>
      <dgm:spPr/>
    </dgm:pt>
    <dgm:pt modelId="{48CDDB44-59A8-407C-90DC-E584272F9FC6}" type="pres">
      <dgm:prSet presAssocID="{78019935-C566-4D1B-BB73-202AEEF36A05}" presName="composite" presStyleCnt="0"/>
      <dgm:spPr/>
    </dgm:pt>
    <dgm:pt modelId="{89DC9857-84CF-452F-BD96-E8AC961C2364}" type="pres">
      <dgm:prSet presAssocID="{78019935-C566-4D1B-BB73-202AEEF36A05}" presName="background" presStyleLbl="node0" presStyleIdx="0" presStyleCnt="1"/>
      <dgm:spPr/>
    </dgm:pt>
    <dgm:pt modelId="{897B6F9A-5057-4417-8773-79ED4C585C66}" type="pres">
      <dgm:prSet presAssocID="{78019935-C566-4D1B-BB73-202AEEF36A05}" presName="text" presStyleLbl="fgAcc0" presStyleIdx="0" presStyleCnt="1" custScaleX="668033" custScaleY="70461" custLinFactNeighborX="-60379" custLinFactNeighborY="-157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1EE476-34DB-4CDC-9C54-520F295114C1}" type="pres">
      <dgm:prSet presAssocID="{78019935-C566-4D1B-BB73-202AEEF36A05}" presName="hierChild2" presStyleCnt="0"/>
      <dgm:spPr/>
    </dgm:pt>
    <dgm:pt modelId="{83ADFD82-65DE-4CA1-8DC1-17E130CB2C3F}" type="pres">
      <dgm:prSet presAssocID="{75C6B575-64CF-453A-B4B1-2BE50D99F101}" presName="Name10" presStyleLbl="parChTrans1D2" presStyleIdx="0" presStyleCnt="2"/>
      <dgm:spPr/>
      <dgm:t>
        <a:bodyPr/>
        <a:lstStyle/>
        <a:p>
          <a:endParaRPr lang="ru-RU"/>
        </a:p>
      </dgm:t>
    </dgm:pt>
    <dgm:pt modelId="{4FB5BAB4-B9A8-433D-855B-F5188DCEFEA7}" type="pres">
      <dgm:prSet presAssocID="{6E106C37-55CE-48F4-A1FB-8FA2201262F0}" presName="hierRoot2" presStyleCnt="0"/>
      <dgm:spPr/>
    </dgm:pt>
    <dgm:pt modelId="{1F34026A-BA0D-4EAE-9393-31435FA10B2F}" type="pres">
      <dgm:prSet presAssocID="{6E106C37-55CE-48F4-A1FB-8FA2201262F0}" presName="composite2" presStyleCnt="0"/>
      <dgm:spPr/>
    </dgm:pt>
    <dgm:pt modelId="{1AE52581-DA2F-4FBF-AB78-CB5850B5A837}" type="pres">
      <dgm:prSet presAssocID="{6E106C37-55CE-48F4-A1FB-8FA2201262F0}" presName="background2" presStyleLbl="node2" presStyleIdx="0" presStyleCnt="2"/>
      <dgm:spPr/>
    </dgm:pt>
    <dgm:pt modelId="{AB52F3BC-4110-4387-8001-8E010B1D4FB1}" type="pres">
      <dgm:prSet presAssocID="{6E106C37-55CE-48F4-A1FB-8FA2201262F0}" presName="text2" presStyleLbl="fgAcc2" presStyleIdx="0" presStyleCnt="2" custScaleX="211384" custScaleY="44127" custLinFactNeighborX="7691" custLinFactNeighborY="-13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3F213D-1854-4078-A3BA-AFF882EB86FE}" type="pres">
      <dgm:prSet presAssocID="{6E106C37-55CE-48F4-A1FB-8FA2201262F0}" presName="hierChild3" presStyleCnt="0"/>
      <dgm:spPr/>
    </dgm:pt>
    <dgm:pt modelId="{BAF88A30-7CE5-4DC2-82EB-9E67CE0397A3}" type="pres">
      <dgm:prSet presAssocID="{01C2BD32-8184-48A3-90DE-ECB37ECE31D0}" presName="Name17" presStyleLbl="parChTrans1D3" presStyleIdx="0" presStyleCnt="4"/>
      <dgm:spPr/>
      <dgm:t>
        <a:bodyPr/>
        <a:lstStyle/>
        <a:p>
          <a:endParaRPr lang="ru-RU"/>
        </a:p>
      </dgm:t>
    </dgm:pt>
    <dgm:pt modelId="{58A1A4F8-F3B9-4CB5-9BBB-C66856554B75}" type="pres">
      <dgm:prSet presAssocID="{A8B33A98-7880-41A8-89E8-3E196495F3F5}" presName="hierRoot3" presStyleCnt="0"/>
      <dgm:spPr/>
    </dgm:pt>
    <dgm:pt modelId="{5464C8A1-CAEF-4D35-86F0-94D21C7B2094}" type="pres">
      <dgm:prSet presAssocID="{A8B33A98-7880-41A8-89E8-3E196495F3F5}" presName="composite3" presStyleCnt="0"/>
      <dgm:spPr/>
    </dgm:pt>
    <dgm:pt modelId="{064788F4-3309-45F7-8906-EFC25173C25C}" type="pres">
      <dgm:prSet presAssocID="{A8B33A98-7880-41A8-89E8-3E196495F3F5}" presName="background3" presStyleLbl="node3" presStyleIdx="0" presStyleCnt="4"/>
      <dgm:spPr/>
    </dgm:pt>
    <dgm:pt modelId="{C4220213-8474-495F-9362-95211D006ACE}" type="pres">
      <dgm:prSet presAssocID="{A8B33A98-7880-41A8-89E8-3E196495F3F5}" presName="text3" presStyleLbl="fgAcc3" presStyleIdx="0" presStyleCnt="4" custScaleX="193486" custScaleY="283970" custLinFactNeighborX="5262" custLinFactNeighborY="19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4860EA-5357-4E47-9914-9FC386DF2165}" type="pres">
      <dgm:prSet presAssocID="{A8B33A98-7880-41A8-89E8-3E196495F3F5}" presName="hierChild4" presStyleCnt="0"/>
      <dgm:spPr/>
    </dgm:pt>
    <dgm:pt modelId="{56276F0F-F468-4C62-81CD-DDC7B1E1D282}" type="pres">
      <dgm:prSet presAssocID="{1F1D8D19-3531-4197-912B-8E41DD69DF3D}" presName="Name17" presStyleLbl="parChTrans1D3" presStyleIdx="1" presStyleCnt="4"/>
      <dgm:spPr/>
      <dgm:t>
        <a:bodyPr/>
        <a:lstStyle/>
        <a:p>
          <a:endParaRPr lang="ru-RU"/>
        </a:p>
      </dgm:t>
    </dgm:pt>
    <dgm:pt modelId="{4A8C3240-CE04-44D9-BD0E-79CDCDBD8E39}" type="pres">
      <dgm:prSet presAssocID="{B2C3D472-441E-412B-A316-EE8C8D422A4B}" presName="hierRoot3" presStyleCnt="0"/>
      <dgm:spPr/>
    </dgm:pt>
    <dgm:pt modelId="{B0D4978B-47F8-486F-A741-0B8B4D6E68AD}" type="pres">
      <dgm:prSet presAssocID="{B2C3D472-441E-412B-A316-EE8C8D422A4B}" presName="composite3" presStyleCnt="0"/>
      <dgm:spPr/>
    </dgm:pt>
    <dgm:pt modelId="{AD122556-CA94-47E2-B6B5-187E0088DFBB}" type="pres">
      <dgm:prSet presAssocID="{B2C3D472-441E-412B-A316-EE8C8D422A4B}" presName="background3" presStyleLbl="node3" presStyleIdx="1" presStyleCnt="4"/>
      <dgm:spPr/>
    </dgm:pt>
    <dgm:pt modelId="{CD371038-0B04-43F9-A032-3300AEFD8CE8}" type="pres">
      <dgm:prSet presAssocID="{B2C3D472-441E-412B-A316-EE8C8D422A4B}" presName="text3" presStyleLbl="fgAcc3" presStyleIdx="1" presStyleCnt="4" custScaleX="144916" custScaleY="201741" custLinFactNeighborX="4015" custLinFactNeighborY="487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DC23E0-42BA-4E71-8443-49679836F6CF}" type="pres">
      <dgm:prSet presAssocID="{B2C3D472-441E-412B-A316-EE8C8D422A4B}" presName="hierChild4" presStyleCnt="0"/>
      <dgm:spPr/>
    </dgm:pt>
    <dgm:pt modelId="{B7E7F018-FAC6-4F57-B0C4-4DB1638AEFE7}" type="pres">
      <dgm:prSet presAssocID="{5BBA26F1-757C-4221-AEC3-DEF7ACCDEBCC}" presName="Name17" presStyleLbl="parChTrans1D3" presStyleIdx="2" presStyleCnt="4"/>
      <dgm:spPr/>
      <dgm:t>
        <a:bodyPr/>
        <a:lstStyle/>
        <a:p>
          <a:endParaRPr lang="ru-RU"/>
        </a:p>
      </dgm:t>
    </dgm:pt>
    <dgm:pt modelId="{5394D50F-E5CC-4720-BC6A-EEBCED7DC72C}" type="pres">
      <dgm:prSet presAssocID="{152D88F1-D2AC-41F1-9D3E-24ED987B8A43}" presName="hierRoot3" presStyleCnt="0"/>
      <dgm:spPr/>
    </dgm:pt>
    <dgm:pt modelId="{1EC93C88-748E-4321-A6F1-D37B1ED48EF5}" type="pres">
      <dgm:prSet presAssocID="{152D88F1-D2AC-41F1-9D3E-24ED987B8A43}" presName="composite3" presStyleCnt="0"/>
      <dgm:spPr/>
    </dgm:pt>
    <dgm:pt modelId="{924A8DA2-0BBB-4C19-9A00-11809DC30F4D}" type="pres">
      <dgm:prSet presAssocID="{152D88F1-D2AC-41F1-9D3E-24ED987B8A43}" presName="background3" presStyleLbl="node3" presStyleIdx="2" presStyleCnt="4"/>
      <dgm:spPr/>
    </dgm:pt>
    <dgm:pt modelId="{F1D8CFA7-000F-4F83-A022-77CC48324F27}" type="pres">
      <dgm:prSet presAssocID="{152D88F1-D2AC-41F1-9D3E-24ED987B8A43}" presName="text3" presStyleLbl="fgAcc3" presStyleIdx="2" presStyleCnt="4" custScaleX="149321" custScaleY="2669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6CE3A3-44E6-46C4-B0E4-D0EF4698FD79}" type="pres">
      <dgm:prSet presAssocID="{152D88F1-D2AC-41F1-9D3E-24ED987B8A43}" presName="hierChild4" presStyleCnt="0"/>
      <dgm:spPr/>
    </dgm:pt>
    <dgm:pt modelId="{C9BF548B-7BCD-4AFF-856C-4B106F757939}" type="pres">
      <dgm:prSet presAssocID="{14066DA2-91C9-4C1C-8E71-BF14B3683551}" presName="Name10" presStyleLbl="parChTrans1D2" presStyleIdx="1" presStyleCnt="2"/>
      <dgm:spPr/>
      <dgm:t>
        <a:bodyPr/>
        <a:lstStyle/>
        <a:p>
          <a:endParaRPr lang="ru-RU"/>
        </a:p>
      </dgm:t>
    </dgm:pt>
    <dgm:pt modelId="{AB000FFA-0174-4AE5-B2FB-070EC5CDE427}" type="pres">
      <dgm:prSet presAssocID="{6F4E1320-369D-4E71-B9F6-5A3EB77E603D}" presName="hierRoot2" presStyleCnt="0"/>
      <dgm:spPr/>
    </dgm:pt>
    <dgm:pt modelId="{4C5C6896-EB3D-40B2-A8B4-B0C24919CD25}" type="pres">
      <dgm:prSet presAssocID="{6F4E1320-369D-4E71-B9F6-5A3EB77E603D}" presName="composite2" presStyleCnt="0"/>
      <dgm:spPr/>
    </dgm:pt>
    <dgm:pt modelId="{09F97DD1-34B0-49E5-B0C2-B21799795560}" type="pres">
      <dgm:prSet presAssocID="{6F4E1320-369D-4E71-B9F6-5A3EB77E603D}" presName="background2" presStyleLbl="node2" presStyleIdx="1" presStyleCnt="2"/>
      <dgm:spPr/>
    </dgm:pt>
    <dgm:pt modelId="{42EAFBC4-897B-4288-B807-2B56DF6CDE51}" type="pres">
      <dgm:prSet presAssocID="{6F4E1320-369D-4E71-B9F6-5A3EB77E603D}" presName="text2" presStyleLbl="fgAcc2" presStyleIdx="1" presStyleCnt="2" custScaleX="158606" custScaleY="378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BDF6FB-428F-4B7E-B05C-5CBA0F73E6CA}" type="pres">
      <dgm:prSet presAssocID="{6F4E1320-369D-4E71-B9F6-5A3EB77E603D}" presName="hierChild3" presStyleCnt="0"/>
      <dgm:spPr/>
    </dgm:pt>
    <dgm:pt modelId="{5EA8A5C4-79BF-4FEA-B825-D256F587EA7D}" type="pres">
      <dgm:prSet presAssocID="{1A473071-10BD-4950-A659-5F9613C02DF0}" presName="Name17" presStyleLbl="parChTrans1D3" presStyleIdx="3" presStyleCnt="4"/>
      <dgm:spPr/>
      <dgm:t>
        <a:bodyPr/>
        <a:lstStyle/>
        <a:p>
          <a:endParaRPr lang="ru-RU"/>
        </a:p>
      </dgm:t>
    </dgm:pt>
    <dgm:pt modelId="{BCAF4783-558B-41E6-90ED-B225BF6BF92C}" type="pres">
      <dgm:prSet presAssocID="{549E45EE-FF8D-4A79-A595-3768428C814A}" presName="hierRoot3" presStyleCnt="0"/>
      <dgm:spPr/>
    </dgm:pt>
    <dgm:pt modelId="{8A1DDCB8-CDA3-4D6F-B72F-79A9E16D23FB}" type="pres">
      <dgm:prSet presAssocID="{549E45EE-FF8D-4A79-A595-3768428C814A}" presName="composite3" presStyleCnt="0"/>
      <dgm:spPr/>
    </dgm:pt>
    <dgm:pt modelId="{A631B082-1B89-48B0-9CCD-6A0CF5EDFC93}" type="pres">
      <dgm:prSet presAssocID="{549E45EE-FF8D-4A79-A595-3768428C814A}" presName="background3" presStyleLbl="node3" presStyleIdx="3" presStyleCnt="4"/>
      <dgm:spPr/>
    </dgm:pt>
    <dgm:pt modelId="{D283A44E-8143-4AB1-9915-C75A2AE6F76B}" type="pres">
      <dgm:prSet presAssocID="{549E45EE-FF8D-4A79-A595-3768428C814A}" presName="text3" presStyleLbl="fgAcc3" presStyleIdx="3" presStyleCnt="4" custScaleX="174342" custScaleY="237622" custLinFactNeighborX="6920" custLinFactNeighborY="148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03B3E1-E343-41FF-97DA-C0D1776D0B22}" type="pres">
      <dgm:prSet presAssocID="{549E45EE-FF8D-4A79-A595-3768428C814A}" presName="hierChild4" presStyleCnt="0"/>
      <dgm:spPr/>
    </dgm:pt>
  </dgm:ptLst>
  <dgm:cxnLst>
    <dgm:cxn modelId="{A0507784-F4FD-47D3-8DD1-13D2C65BBA4A}" srcId="{78019935-C566-4D1B-BB73-202AEEF36A05}" destId="{6E106C37-55CE-48F4-A1FB-8FA2201262F0}" srcOrd="0" destOrd="0" parTransId="{75C6B575-64CF-453A-B4B1-2BE50D99F101}" sibTransId="{140EB3D8-CE65-402A-8B4C-6B0DF89AC54E}"/>
    <dgm:cxn modelId="{795849A0-A15E-43ED-8C00-8A4ACCBA998A}" type="presOf" srcId="{01C2BD32-8184-48A3-90DE-ECB37ECE31D0}" destId="{BAF88A30-7CE5-4DC2-82EB-9E67CE0397A3}" srcOrd="0" destOrd="0" presId="urn:microsoft.com/office/officeart/2005/8/layout/hierarchy1"/>
    <dgm:cxn modelId="{7DD2D6AD-3468-4B49-965E-36753F60AB8C}" type="presOf" srcId="{78019935-C566-4D1B-BB73-202AEEF36A05}" destId="{897B6F9A-5057-4417-8773-79ED4C585C66}" srcOrd="0" destOrd="0" presId="urn:microsoft.com/office/officeart/2005/8/layout/hierarchy1"/>
    <dgm:cxn modelId="{B07AC53B-060D-419F-AA2F-77EDA81F71C9}" srcId="{6E106C37-55CE-48F4-A1FB-8FA2201262F0}" destId="{B2C3D472-441E-412B-A316-EE8C8D422A4B}" srcOrd="1" destOrd="0" parTransId="{1F1D8D19-3531-4197-912B-8E41DD69DF3D}" sibTransId="{C80BA9EC-7D6A-4DFF-B851-9E689412199C}"/>
    <dgm:cxn modelId="{5AE84D97-F9D4-4AAF-A6DC-2ECD668B3166}" srcId="{78019935-C566-4D1B-BB73-202AEEF36A05}" destId="{6F4E1320-369D-4E71-B9F6-5A3EB77E603D}" srcOrd="1" destOrd="0" parTransId="{14066DA2-91C9-4C1C-8E71-BF14B3683551}" sibTransId="{F3748C53-F5F4-484A-924C-34E0FD443B86}"/>
    <dgm:cxn modelId="{CA37C832-4EC6-469E-8B7B-A2924918352F}" type="presOf" srcId="{75C6B575-64CF-453A-B4B1-2BE50D99F101}" destId="{83ADFD82-65DE-4CA1-8DC1-17E130CB2C3F}" srcOrd="0" destOrd="0" presId="urn:microsoft.com/office/officeart/2005/8/layout/hierarchy1"/>
    <dgm:cxn modelId="{9C3958DC-3543-4760-94E5-F03D791FCF2B}" type="presOf" srcId="{A8B33A98-7880-41A8-89E8-3E196495F3F5}" destId="{C4220213-8474-495F-9362-95211D006ACE}" srcOrd="0" destOrd="0" presId="urn:microsoft.com/office/officeart/2005/8/layout/hierarchy1"/>
    <dgm:cxn modelId="{F86E6235-50D5-4265-9356-84CBB858FC0A}" srcId="{6E106C37-55CE-48F4-A1FB-8FA2201262F0}" destId="{152D88F1-D2AC-41F1-9D3E-24ED987B8A43}" srcOrd="2" destOrd="0" parTransId="{5BBA26F1-757C-4221-AEC3-DEF7ACCDEBCC}" sibTransId="{C3EAB754-3210-4DE2-B9A2-BA8B213376AC}"/>
    <dgm:cxn modelId="{2E8D24DA-6EC7-4052-A994-64E6D52E2796}" type="presOf" srcId="{6F4E1320-369D-4E71-B9F6-5A3EB77E603D}" destId="{42EAFBC4-897B-4288-B807-2B56DF6CDE51}" srcOrd="0" destOrd="0" presId="urn:microsoft.com/office/officeart/2005/8/layout/hierarchy1"/>
    <dgm:cxn modelId="{DD4BE285-1C6E-4ECB-AB51-FA20C8743D2B}" srcId="{6F4E1320-369D-4E71-B9F6-5A3EB77E603D}" destId="{549E45EE-FF8D-4A79-A595-3768428C814A}" srcOrd="0" destOrd="0" parTransId="{1A473071-10BD-4950-A659-5F9613C02DF0}" sibTransId="{934D37CF-0C67-4C6A-9795-7317C7C87D47}"/>
    <dgm:cxn modelId="{72259528-1A78-44A8-B7F8-A08F185B0FAD}" type="presOf" srcId="{0B5854DB-83B5-4F5B-9E42-7CA5484D5A32}" destId="{98985E14-8412-4BFB-B62F-1AEAB5EFCB84}" srcOrd="0" destOrd="0" presId="urn:microsoft.com/office/officeart/2005/8/layout/hierarchy1"/>
    <dgm:cxn modelId="{F6AD187E-4A10-41ED-B9C5-F5D21D5D54F1}" type="presOf" srcId="{B2C3D472-441E-412B-A316-EE8C8D422A4B}" destId="{CD371038-0B04-43F9-A032-3300AEFD8CE8}" srcOrd="0" destOrd="0" presId="urn:microsoft.com/office/officeart/2005/8/layout/hierarchy1"/>
    <dgm:cxn modelId="{098F4AAB-194F-4C27-BC45-E183BA47761E}" type="presOf" srcId="{549E45EE-FF8D-4A79-A595-3768428C814A}" destId="{D283A44E-8143-4AB1-9915-C75A2AE6F76B}" srcOrd="0" destOrd="0" presId="urn:microsoft.com/office/officeart/2005/8/layout/hierarchy1"/>
    <dgm:cxn modelId="{8058AC0C-E3FF-4B16-ADE7-07DCAACE00E5}" type="presOf" srcId="{1A473071-10BD-4950-A659-5F9613C02DF0}" destId="{5EA8A5C4-79BF-4FEA-B825-D256F587EA7D}" srcOrd="0" destOrd="0" presId="urn:microsoft.com/office/officeart/2005/8/layout/hierarchy1"/>
    <dgm:cxn modelId="{580E31FF-80C6-4C9D-A8A1-F1539E3D297E}" type="presOf" srcId="{1F1D8D19-3531-4197-912B-8E41DD69DF3D}" destId="{56276F0F-F468-4C62-81CD-DDC7B1E1D282}" srcOrd="0" destOrd="0" presId="urn:microsoft.com/office/officeart/2005/8/layout/hierarchy1"/>
    <dgm:cxn modelId="{5CDF0055-4C12-4ECC-8854-7D993F8ABD1C}" type="presOf" srcId="{5BBA26F1-757C-4221-AEC3-DEF7ACCDEBCC}" destId="{B7E7F018-FAC6-4F57-B0C4-4DB1638AEFE7}" srcOrd="0" destOrd="0" presId="urn:microsoft.com/office/officeart/2005/8/layout/hierarchy1"/>
    <dgm:cxn modelId="{3F1926E9-4F5C-45EA-9B9F-F383D0E393F8}" type="presOf" srcId="{6E106C37-55CE-48F4-A1FB-8FA2201262F0}" destId="{AB52F3BC-4110-4387-8001-8E010B1D4FB1}" srcOrd="0" destOrd="0" presId="urn:microsoft.com/office/officeart/2005/8/layout/hierarchy1"/>
    <dgm:cxn modelId="{12B2E9F8-0D3B-4601-8008-29B6043A6EB9}" type="presOf" srcId="{14066DA2-91C9-4C1C-8E71-BF14B3683551}" destId="{C9BF548B-7BCD-4AFF-856C-4B106F757939}" srcOrd="0" destOrd="0" presId="urn:microsoft.com/office/officeart/2005/8/layout/hierarchy1"/>
    <dgm:cxn modelId="{2C1CFA15-9D4B-47DB-91E6-A0FD97E34D74}" type="presOf" srcId="{152D88F1-D2AC-41F1-9D3E-24ED987B8A43}" destId="{F1D8CFA7-000F-4F83-A022-77CC48324F27}" srcOrd="0" destOrd="0" presId="urn:microsoft.com/office/officeart/2005/8/layout/hierarchy1"/>
    <dgm:cxn modelId="{7414942C-9099-4B7C-85FF-6B490F2A3692}" srcId="{6E106C37-55CE-48F4-A1FB-8FA2201262F0}" destId="{A8B33A98-7880-41A8-89E8-3E196495F3F5}" srcOrd="0" destOrd="0" parTransId="{01C2BD32-8184-48A3-90DE-ECB37ECE31D0}" sibTransId="{D042003D-DE74-4695-B616-63E5C01AB848}"/>
    <dgm:cxn modelId="{F07DB736-BDA9-41CA-AA46-3631B19C12AC}" srcId="{0B5854DB-83B5-4F5B-9E42-7CA5484D5A32}" destId="{78019935-C566-4D1B-BB73-202AEEF36A05}" srcOrd="0" destOrd="0" parTransId="{7E1AAD50-C19A-4D6F-9224-9D38FD6A73BA}" sibTransId="{669E7B0B-67BA-4448-BC9C-8ED1889F83C6}"/>
    <dgm:cxn modelId="{039FC353-1845-440C-9D12-8BD884D7C703}" type="presParOf" srcId="{98985E14-8412-4BFB-B62F-1AEAB5EFCB84}" destId="{6AD12154-5C51-431A-943A-8E6736B8A8D7}" srcOrd="0" destOrd="0" presId="urn:microsoft.com/office/officeart/2005/8/layout/hierarchy1"/>
    <dgm:cxn modelId="{B82DA9C6-76CF-4721-9B72-F45D1E678CE6}" type="presParOf" srcId="{6AD12154-5C51-431A-943A-8E6736B8A8D7}" destId="{48CDDB44-59A8-407C-90DC-E584272F9FC6}" srcOrd="0" destOrd="0" presId="urn:microsoft.com/office/officeart/2005/8/layout/hierarchy1"/>
    <dgm:cxn modelId="{387CE267-2198-4A94-BD9F-FE24C8DA7D16}" type="presParOf" srcId="{48CDDB44-59A8-407C-90DC-E584272F9FC6}" destId="{89DC9857-84CF-452F-BD96-E8AC961C2364}" srcOrd="0" destOrd="0" presId="urn:microsoft.com/office/officeart/2005/8/layout/hierarchy1"/>
    <dgm:cxn modelId="{EAD1C0CA-B1C5-4AD4-8931-2C2EB1D55C5B}" type="presParOf" srcId="{48CDDB44-59A8-407C-90DC-E584272F9FC6}" destId="{897B6F9A-5057-4417-8773-79ED4C585C66}" srcOrd="1" destOrd="0" presId="urn:microsoft.com/office/officeart/2005/8/layout/hierarchy1"/>
    <dgm:cxn modelId="{51354762-52BE-40D3-BBA9-4E715684DAF8}" type="presParOf" srcId="{6AD12154-5C51-431A-943A-8E6736B8A8D7}" destId="{C41EE476-34DB-4CDC-9C54-520F295114C1}" srcOrd="1" destOrd="0" presId="urn:microsoft.com/office/officeart/2005/8/layout/hierarchy1"/>
    <dgm:cxn modelId="{57D42753-F7A1-4F1D-9925-F53BCE5BBCD9}" type="presParOf" srcId="{C41EE476-34DB-4CDC-9C54-520F295114C1}" destId="{83ADFD82-65DE-4CA1-8DC1-17E130CB2C3F}" srcOrd="0" destOrd="0" presId="urn:microsoft.com/office/officeart/2005/8/layout/hierarchy1"/>
    <dgm:cxn modelId="{4C9234BE-2F4D-4A69-B9BE-0B84ABDC7981}" type="presParOf" srcId="{C41EE476-34DB-4CDC-9C54-520F295114C1}" destId="{4FB5BAB4-B9A8-433D-855B-F5188DCEFEA7}" srcOrd="1" destOrd="0" presId="urn:microsoft.com/office/officeart/2005/8/layout/hierarchy1"/>
    <dgm:cxn modelId="{F880D2B6-9CF8-4BFF-8118-DA6E3765F878}" type="presParOf" srcId="{4FB5BAB4-B9A8-433D-855B-F5188DCEFEA7}" destId="{1F34026A-BA0D-4EAE-9393-31435FA10B2F}" srcOrd="0" destOrd="0" presId="urn:microsoft.com/office/officeart/2005/8/layout/hierarchy1"/>
    <dgm:cxn modelId="{1447058D-1668-4C7F-BF50-BCB432F17DD4}" type="presParOf" srcId="{1F34026A-BA0D-4EAE-9393-31435FA10B2F}" destId="{1AE52581-DA2F-4FBF-AB78-CB5850B5A837}" srcOrd="0" destOrd="0" presId="urn:microsoft.com/office/officeart/2005/8/layout/hierarchy1"/>
    <dgm:cxn modelId="{7B7D260B-4013-436B-B0FE-153D324313F2}" type="presParOf" srcId="{1F34026A-BA0D-4EAE-9393-31435FA10B2F}" destId="{AB52F3BC-4110-4387-8001-8E010B1D4FB1}" srcOrd="1" destOrd="0" presId="urn:microsoft.com/office/officeart/2005/8/layout/hierarchy1"/>
    <dgm:cxn modelId="{461DA437-B966-4FAD-94D3-0655DA5C142F}" type="presParOf" srcId="{4FB5BAB4-B9A8-433D-855B-F5188DCEFEA7}" destId="{8C3F213D-1854-4078-A3BA-AFF882EB86FE}" srcOrd="1" destOrd="0" presId="urn:microsoft.com/office/officeart/2005/8/layout/hierarchy1"/>
    <dgm:cxn modelId="{ACF47899-3E78-4D02-B424-9FAB4BC92388}" type="presParOf" srcId="{8C3F213D-1854-4078-A3BA-AFF882EB86FE}" destId="{BAF88A30-7CE5-4DC2-82EB-9E67CE0397A3}" srcOrd="0" destOrd="0" presId="urn:microsoft.com/office/officeart/2005/8/layout/hierarchy1"/>
    <dgm:cxn modelId="{135DA398-A6AB-43FA-9E54-5ADBEE52514E}" type="presParOf" srcId="{8C3F213D-1854-4078-A3BA-AFF882EB86FE}" destId="{58A1A4F8-F3B9-4CB5-9BBB-C66856554B75}" srcOrd="1" destOrd="0" presId="urn:microsoft.com/office/officeart/2005/8/layout/hierarchy1"/>
    <dgm:cxn modelId="{4EEF32AC-F845-4F92-967E-871CE63C64BE}" type="presParOf" srcId="{58A1A4F8-F3B9-4CB5-9BBB-C66856554B75}" destId="{5464C8A1-CAEF-4D35-86F0-94D21C7B2094}" srcOrd="0" destOrd="0" presId="urn:microsoft.com/office/officeart/2005/8/layout/hierarchy1"/>
    <dgm:cxn modelId="{B756F8FF-21DC-49B7-B406-622CE79471ED}" type="presParOf" srcId="{5464C8A1-CAEF-4D35-86F0-94D21C7B2094}" destId="{064788F4-3309-45F7-8906-EFC25173C25C}" srcOrd="0" destOrd="0" presId="urn:microsoft.com/office/officeart/2005/8/layout/hierarchy1"/>
    <dgm:cxn modelId="{78DDBAAE-89D0-488B-9D60-69650E6C6612}" type="presParOf" srcId="{5464C8A1-CAEF-4D35-86F0-94D21C7B2094}" destId="{C4220213-8474-495F-9362-95211D006ACE}" srcOrd="1" destOrd="0" presId="urn:microsoft.com/office/officeart/2005/8/layout/hierarchy1"/>
    <dgm:cxn modelId="{21608BAD-C448-45D6-AEB5-040096D87EFF}" type="presParOf" srcId="{58A1A4F8-F3B9-4CB5-9BBB-C66856554B75}" destId="{584860EA-5357-4E47-9914-9FC386DF2165}" srcOrd="1" destOrd="0" presId="urn:microsoft.com/office/officeart/2005/8/layout/hierarchy1"/>
    <dgm:cxn modelId="{749AE2AC-7F59-4AE2-A1F4-2361F27A5D64}" type="presParOf" srcId="{8C3F213D-1854-4078-A3BA-AFF882EB86FE}" destId="{56276F0F-F468-4C62-81CD-DDC7B1E1D282}" srcOrd="2" destOrd="0" presId="urn:microsoft.com/office/officeart/2005/8/layout/hierarchy1"/>
    <dgm:cxn modelId="{BC0835AC-98B9-471D-93F2-45BD6FED7CE4}" type="presParOf" srcId="{8C3F213D-1854-4078-A3BA-AFF882EB86FE}" destId="{4A8C3240-CE04-44D9-BD0E-79CDCDBD8E39}" srcOrd="3" destOrd="0" presId="urn:microsoft.com/office/officeart/2005/8/layout/hierarchy1"/>
    <dgm:cxn modelId="{3A2DA1D5-1EAD-456E-9514-A14E702F77C6}" type="presParOf" srcId="{4A8C3240-CE04-44D9-BD0E-79CDCDBD8E39}" destId="{B0D4978B-47F8-486F-A741-0B8B4D6E68AD}" srcOrd="0" destOrd="0" presId="urn:microsoft.com/office/officeart/2005/8/layout/hierarchy1"/>
    <dgm:cxn modelId="{534DF6A7-24A8-41F8-AB6D-03522C32858B}" type="presParOf" srcId="{B0D4978B-47F8-486F-A741-0B8B4D6E68AD}" destId="{AD122556-CA94-47E2-B6B5-187E0088DFBB}" srcOrd="0" destOrd="0" presId="urn:microsoft.com/office/officeart/2005/8/layout/hierarchy1"/>
    <dgm:cxn modelId="{26168CDA-6E42-4588-A415-A2C61736A732}" type="presParOf" srcId="{B0D4978B-47F8-486F-A741-0B8B4D6E68AD}" destId="{CD371038-0B04-43F9-A032-3300AEFD8CE8}" srcOrd="1" destOrd="0" presId="urn:microsoft.com/office/officeart/2005/8/layout/hierarchy1"/>
    <dgm:cxn modelId="{7DAC954D-B862-40C3-93B6-7E46DC620B6A}" type="presParOf" srcId="{4A8C3240-CE04-44D9-BD0E-79CDCDBD8E39}" destId="{C2DC23E0-42BA-4E71-8443-49679836F6CF}" srcOrd="1" destOrd="0" presId="urn:microsoft.com/office/officeart/2005/8/layout/hierarchy1"/>
    <dgm:cxn modelId="{3CA0E87F-A3C5-4982-ADF7-26396EDE933A}" type="presParOf" srcId="{8C3F213D-1854-4078-A3BA-AFF882EB86FE}" destId="{B7E7F018-FAC6-4F57-B0C4-4DB1638AEFE7}" srcOrd="4" destOrd="0" presId="urn:microsoft.com/office/officeart/2005/8/layout/hierarchy1"/>
    <dgm:cxn modelId="{F8414592-011D-4C38-A60C-BDAE63E4AD52}" type="presParOf" srcId="{8C3F213D-1854-4078-A3BA-AFF882EB86FE}" destId="{5394D50F-E5CC-4720-BC6A-EEBCED7DC72C}" srcOrd="5" destOrd="0" presId="urn:microsoft.com/office/officeart/2005/8/layout/hierarchy1"/>
    <dgm:cxn modelId="{269DBCB0-A828-4C7F-B82F-939D3459765C}" type="presParOf" srcId="{5394D50F-E5CC-4720-BC6A-EEBCED7DC72C}" destId="{1EC93C88-748E-4321-A6F1-D37B1ED48EF5}" srcOrd="0" destOrd="0" presId="urn:microsoft.com/office/officeart/2005/8/layout/hierarchy1"/>
    <dgm:cxn modelId="{A5C142F9-1A24-458F-8BF2-96D218F925FC}" type="presParOf" srcId="{1EC93C88-748E-4321-A6F1-D37B1ED48EF5}" destId="{924A8DA2-0BBB-4C19-9A00-11809DC30F4D}" srcOrd="0" destOrd="0" presId="urn:microsoft.com/office/officeart/2005/8/layout/hierarchy1"/>
    <dgm:cxn modelId="{2A9C39AA-E3AE-4AF2-8DFB-4118F02BF68D}" type="presParOf" srcId="{1EC93C88-748E-4321-A6F1-D37B1ED48EF5}" destId="{F1D8CFA7-000F-4F83-A022-77CC48324F27}" srcOrd="1" destOrd="0" presId="urn:microsoft.com/office/officeart/2005/8/layout/hierarchy1"/>
    <dgm:cxn modelId="{331E8B5C-2CC4-4898-A4B6-88B9639039A1}" type="presParOf" srcId="{5394D50F-E5CC-4720-BC6A-EEBCED7DC72C}" destId="{8B6CE3A3-44E6-46C4-B0E4-D0EF4698FD79}" srcOrd="1" destOrd="0" presId="urn:microsoft.com/office/officeart/2005/8/layout/hierarchy1"/>
    <dgm:cxn modelId="{DB926099-D338-4C33-BFA0-229551B1AA49}" type="presParOf" srcId="{C41EE476-34DB-4CDC-9C54-520F295114C1}" destId="{C9BF548B-7BCD-4AFF-856C-4B106F757939}" srcOrd="2" destOrd="0" presId="urn:microsoft.com/office/officeart/2005/8/layout/hierarchy1"/>
    <dgm:cxn modelId="{628CCA6B-1D03-49BA-A14E-ABA04F13C440}" type="presParOf" srcId="{C41EE476-34DB-4CDC-9C54-520F295114C1}" destId="{AB000FFA-0174-4AE5-B2FB-070EC5CDE427}" srcOrd="3" destOrd="0" presId="urn:microsoft.com/office/officeart/2005/8/layout/hierarchy1"/>
    <dgm:cxn modelId="{4CBF9512-E220-4012-9990-1E3CA91625A5}" type="presParOf" srcId="{AB000FFA-0174-4AE5-B2FB-070EC5CDE427}" destId="{4C5C6896-EB3D-40B2-A8B4-B0C24919CD25}" srcOrd="0" destOrd="0" presId="urn:microsoft.com/office/officeart/2005/8/layout/hierarchy1"/>
    <dgm:cxn modelId="{FD7D710D-7327-4C35-981C-1CC1C21BDBE8}" type="presParOf" srcId="{4C5C6896-EB3D-40B2-A8B4-B0C24919CD25}" destId="{09F97DD1-34B0-49E5-B0C2-B21799795560}" srcOrd="0" destOrd="0" presId="urn:microsoft.com/office/officeart/2005/8/layout/hierarchy1"/>
    <dgm:cxn modelId="{77297C50-9930-41A2-B4E7-15762DCA8CA0}" type="presParOf" srcId="{4C5C6896-EB3D-40B2-A8B4-B0C24919CD25}" destId="{42EAFBC4-897B-4288-B807-2B56DF6CDE51}" srcOrd="1" destOrd="0" presId="urn:microsoft.com/office/officeart/2005/8/layout/hierarchy1"/>
    <dgm:cxn modelId="{13D973D3-23C2-4B69-908F-70518C4117C9}" type="presParOf" srcId="{AB000FFA-0174-4AE5-B2FB-070EC5CDE427}" destId="{58BDF6FB-428F-4B7E-B05C-5CBA0F73E6CA}" srcOrd="1" destOrd="0" presId="urn:microsoft.com/office/officeart/2005/8/layout/hierarchy1"/>
    <dgm:cxn modelId="{CCFED002-1987-4AB1-93FB-5C7143D34232}" type="presParOf" srcId="{58BDF6FB-428F-4B7E-B05C-5CBA0F73E6CA}" destId="{5EA8A5C4-79BF-4FEA-B825-D256F587EA7D}" srcOrd="0" destOrd="0" presId="urn:microsoft.com/office/officeart/2005/8/layout/hierarchy1"/>
    <dgm:cxn modelId="{3637C807-59B2-4329-9CAC-25E0D6604E3B}" type="presParOf" srcId="{58BDF6FB-428F-4B7E-B05C-5CBA0F73E6CA}" destId="{BCAF4783-558B-41E6-90ED-B225BF6BF92C}" srcOrd="1" destOrd="0" presId="urn:microsoft.com/office/officeart/2005/8/layout/hierarchy1"/>
    <dgm:cxn modelId="{266B9860-0707-4DCF-A78A-700EB8A4DC25}" type="presParOf" srcId="{BCAF4783-558B-41E6-90ED-B225BF6BF92C}" destId="{8A1DDCB8-CDA3-4D6F-B72F-79A9E16D23FB}" srcOrd="0" destOrd="0" presId="urn:microsoft.com/office/officeart/2005/8/layout/hierarchy1"/>
    <dgm:cxn modelId="{07EDEA19-BFB6-42EF-BE08-20CF276B694E}" type="presParOf" srcId="{8A1DDCB8-CDA3-4D6F-B72F-79A9E16D23FB}" destId="{A631B082-1B89-48B0-9CCD-6A0CF5EDFC93}" srcOrd="0" destOrd="0" presId="urn:microsoft.com/office/officeart/2005/8/layout/hierarchy1"/>
    <dgm:cxn modelId="{B5D1A9AD-3D4F-4B42-9A69-4F58D91D0E80}" type="presParOf" srcId="{8A1DDCB8-CDA3-4D6F-B72F-79A9E16D23FB}" destId="{D283A44E-8143-4AB1-9915-C75A2AE6F76B}" srcOrd="1" destOrd="0" presId="urn:microsoft.com/office/officeart/2005/8/layout/hierarchy1"/>
    <dgm:cxn modelId="{F10C9FBA-6FFE-48D6-ABAC-7F42E0A0C8B1}" type="presParOf" srcId="{BCAF4783-558B-41E6-90ED-B225BF6BF92C}" destId="{7B03B3E1-E343-41FF-97DA-C0D1776D0B2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C84EB47-8B15-4A4D-8B2B-C10AA09D19B9}" type="doc">
      <dgm:prSet loTypeId="urn:microsoft.com/office/officeart/2005/8/layout/radial6" loCatId="relationship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3A02C13-7259-4EA3-9914-6A7016D06FA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Здоровье сберегающая деятельность</a:t>
          </a:r>
          <a:endParaRPr lang="ru-RU" sz="1800" b="1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gm:t>
    </dgm:pt>
    <dgm:pt modelId="{8C6D51A0-EF3C-4E1A-AE23-3ACE87B551D3}" type="parTrans" cxnId="{80B9A903-5F91-479D-896B-80CAD7D236EE}">
      <dgm:prSet/>
      <dgm:spPr/>
      <dgm:t>
        <a:bodyPr/>
        <a:lstStyle/>
        <a:p>
          <a:endParaRPr lang="ru-RU"/>
        </a:p>
      </dgm:t>
    </dgm:pt>
    <dgm:pt modelId="{C48151EC-C0B1-48CC-B45D-239DCB88CD91}" type="sibTrans" cxnId="{80B9A903-5F91-479D-896B-80CAD7D236EE}">
      <dgm:prSet/>
      <dgm:spPr/>
      <dgm:t>
        <a:bodyPr/>
        <a:lstStyle/>
        <a:p>
          <a:endParaRPr lang="ru-RU"/>
        </a:p>
      </dgm:t>
    </dgm:pt>
    <dgm:pt modelId="{D1E828B8-29B4-46DF-9E31-9004333414F4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Смена видов деятельности</a:t>
          </a:r>
          <a:endParaRPr lang="ru-RU" sz="1800" b="1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gm:t>
    </dgm:pt>
    <dgm:pt modelId="{456B8528-A582-4B65-9698-E0755C30E034}" type="parTrans" cxnId="{3376F038-C7EB-4843-B437-47E42A21BCF2}">
      <dgm:prSet/>
      <dgm:spPr/>
      <dgm:t>
        <a:bodyPr/>
        <a:lstStyle/>
        <a:p>
          <a:endParaRPr lang="ru-RU"/>
        </a:p>
      </dgm:t>
    </dgm:pt>
    <dgm:pt modelId="{00E252BF-8A7F-4D73-A19C-3889111975EC}" type="sibTrans" cxnId="{3376F038-C7EB-4843-B437-47E42A21BCF2}">
      <dgm:prSet/>
      <dgm:spPr>
        <a:solidFill>
          <a:srgbClr val="00B050"/>
        </a:solidFill>
      </dgm:spPr>
      <dgm:t>
        <a:bodyPr/>
        <a:lstStyle/>
        <a:p>
          <a:endParaRPr lang="ru-RU"/>
        </a:p>
      </dgm:t>
    </dgm:pt>
    <dgm:pt modelId="{62C18354-C264-4917-AC84-69FFB302191D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Учёт индивидуальных особенностей</a:t>
          </a:r>
          <a:endParaRPr lang="ru-RU" sz="1800" b="1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gm:t>
    </dgm:pt>
    <dgm:pt modelId="{8C2DEF35-2115-43F3-8323-D439B5CDAEB8}" type="parTrans" cxnId="{139DA5FB-37DC-4BA8-83B7-1288935C2616}">
      <dgm:prSet/>
      <dgm:spPr/>
      <dgm:t>
        <a:bodyPr/>
        <a:lstStyle/>
        <a:p>
          <a:endParaRPr lang="ru-RU"/>
        </a:p>
      </dgm:t>
    </dgm:pt>
    <dgm:pt modelId="{B17DB82F-FDA2-4D0C-B08C-4D23DB1F046D}" type="sibTrans" cxnId="{139DA5FB-37DC-4BA8-83B7-1288935C2616}">
      <dgm:prSet/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BFCDEA2C-1697-4382-8193-1838F4C9980D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FFC000"/>
              </a:solidFill>
              <a:latin typeface="Georgia" panose="02040502050405020303" pitchFamily="18" charset="0"/>
            </a:rPr>
            <a:t>Равномерная нагрузка </a:t>
          </a:r>
          <a:endParaRPr lang="ru-RU" sz="1800" b="1" dirty="0">
            <a:solidFill>
              <a:srgbClr val="FFC000"/>
            </a:solidFill>
            <a:latin typeface="Georgia" panose="02040502050405020303" pitchFamily="18" charset="0"/>
          </a:endParaRPr>
        </a:p>
      </dgm:t>
    </dgm:pt>
    <dgm:pt modelId="{BF9BB3E9-783D-4DAA-A8FB-E411085E8651}" type="parTrans" cxnId="{3BE40EAD-70DE-4A4F-A3CF-2DDAF9A7932D}">
      <dgm:prSet/>
      <dgm:spPr/>
      <dgm:t>
        <a:bodyPr/>
        <a:lstStyle/>
        <a:p>
          <a:endParaRPr lang="ru-RU"/>
        </a:p>
      </dgm:t>
    </dgm:pt>
    <dgm:pt modelId="{7031F851-110A-4243-96BA-8FE8CAF8E1AF}" type="sibTrans" cxnId="{3BE40EAD-70DE-4A4F-A3CF-2DDAF9A7932D}">
      <dgm:prSet/>
      <dgm:spPr/>
      <dgm:t>
        <a:bodyPr/>
        <a:lstStyle/>
        <a:p>
          <a:endParaRPr lang="ru-RU"/>
        </a:p>
      </dgm:t>
    </dgm:pt>
    <dgm:pt modelId="{2D49C25A-AC9D-4056-8697-FF1372B6591C}">
      <dgm:prSet/>
      <dgm:spPr/>
      <dgm:t>
        <a:bodyPr/>
        <a:lstStyle/>
        <a:p>
          <a:endParaRPr lang="ru-RU"/>
        </a:p>
      </dgm:t>
    </dgm:pt>
    <dgm:pt modelId="{D14C4A9A-E9EC-47AA-9084-B064F5132606}" type="parTrans" cxnId="{92FC7538-A4F0-4A3C-88B7-5DDF34E84181}">
      <dgm:prSet/>
      <dgm:spPr/>
      <dgm:t>
        <a:bodyPr/>
        <a:lstStyle/>
        <a:p>
          <a:endParaRPr lang="ru-RU"/>
        </a:p>
      </dgm:t>
    </dgm:pt>
    <dgm:pt modelId="{DC5EC268-1727-4D44-A865-BBDB0EA3CEC1}" type="sibTrans" cxnId="{92FC7538-A4F0-4A3C-88B7-5DDF34E84181}">
      <dgm:prSet/>
      <dgm:spPr/>
      <dgm:t>
        <a:bodyPr/>
        <a:lstStyle/>
        <a:p>
          <a:endParaRPr lang="ru-RU"/>
        </a:p>
      </dgm:t>
    </dgm:pt>
    <dgm:pt modelId="{5AE0CC43-68F7-4E55-83DA-463BDEDCEE63}">
      <dgm:prSet/>
      <dgm:spPr/>
      <dgm:t>
        <a:bodyPr/>
        <a:lstStyle/>
        <a:p>
          <a:endParaRPr lang="ru-RU"/>
        </a:p>
      </dgm:t>
    </dgm:pt>
    <dgm:pt modelId="{88AE6F3E-0795-4DDA-BACF-D50904A73B59}" type="parTrans" cxnId="{B3480D09-DADF-4D5C-B643-4FB712D408BF}">
      <dgm:prSet/>
      <dgm:spPr/>
      <dgm:t>
        <a:bodyPr/>
        <a:lstStyle/>
        <a:p>
          <a:endParaRPr lang="ru-RU"/>
        </a:p>
      </dgm:t>
    </dgm:pt>
    <dgm:pt modelId="{0101F39E-EFA8-4777-97C5-3E50E2E5CDAD}" type="sibTrans" cxnId="{B3480D09-DADF-4D5C-B643-4FB712D408BF}">
      <dgm:prSet/>
      <dgm:spPr/>
      <dgm:t>
        <a:bodyPr/>
        <a:lstStyle/>
        <a:p>
          <a:endParaRPr lang="ru-RU"/>
        </a:p>
      </dgm:t>
    </dgm:pt>
    <dgm:pt modelId="{2B6B0BBB-BB1A-4AB0-A3D7-FB069C887A6A}" type="pres">
      <dgm:prSet presAssocID="{BC84EB47-8B15-4A4D-8B2B-C10AA09D19B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FF1ADC-72EF-48E1-AAC7-3BE9D1ABC358}" type="pres">
      <dgm:prSet presAssocID="{B3A02C13-7259-4EA3-9914-6A7016D06FA1}" presName="centerShape" presStyleLbl="node0" presStyleIdx="0" presStyleCnt="1" custScaleX="154082" custScaleY="117222" custLinFactNeighborX="5291" custLinFactNeighborY="3692"/>
      <dgm:spPr/>
      <dgm:t>
        <a:bodyPr/>
        <a:lstStyle/>
        <a:p>
          <a:endParaRPr lang="ru-RU"/>
        </a:p>
      </dgm:t>
    </dgm:pt>
    <dgm:pt modelId="{99C0171D-1F90-4FAF-A2ED-06323047BAE2}" type="pres">
      <dgm:prSet presAssocID="{D1E828B8-29B4-46DF-9E31-9004333414F4}" presName="node" presStyleLbl="node1" presStyleIdx="0" presStyleCnt="3" custScaleX="224041" custScaleY="1862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79D689-9AA7-48CE-A3F4-35D662D9C1D3}" type="pres">
      <dgm:prSet presAssocID="{D1E828B8-29B4-46DF-9E31-9004333414F4}" presName="dummy" presStyleCnt="0"/>
      <dgm:spPr/>
    </dgm:pt>
    <dgm:pt modelId="{989F2C94-11CB-45EE-9B32-F8241DB8B011}" type="pres">
      <dgm:prSet presAssocID="{00E252BF-8A7F-4D73-A19C-3889111975EC}" presName="sibTrans" presStyleLbl="sibTrans2D1" presStyleIdx="0" presStyleCnt="3" custScaleX="151277" custScaleY="121221"/>
      <dgm:spPr/>
      <dgm:t>
        <a:bodyPr/>
        <a:lstStyle/>
        <a:p>
          <a:endParaRPr lang="ru-RU"/>
        </a:p>
      </dgm:t>
    </dgm:pt>
    <dgm:pt modelId="{2B8B4A25-AF7E-4847-97C4-60B4EA9DFE5C}" type="pres">
      <dgm:prSet presAssocID="{62C18354-C264-4917-AC84-69FFB302191D}" presName="node" presStyleLbl="node1" presStyleIdx="1" presStyleCnt="3" custScaleX="289892" custScaleY="191100" custRadScaleRad="169322" custRadScaleInc="-26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6295D5-F0AC-4124-B9A7-A85AE3C9F78C}" type="pres">
      <dgm:prSet presAssocID="{62C18354-C264-4917-AC84-69FFB302191D}" presName="dummy" presStyleCnt="0"/>
      <dgm:spPr/>
    </dgm:pt>
    <dgm:pt modelId="{36152F4B-FC2C-4CBB-9007-C2B195454D07}" type="pres">
      <dgm:prSet presAssocID="{B17DB82F-FDA2-4D0C-B08C-4D23DB1F046D}" presName="sibTrans" presStyleLbl="sibTrans2D1" presStyleIdx="1" presStyleCnt="3" custScaleY="94248" custLinFactNeighborX="4857" custLinFactNeighborY="225"/>
      <dgm:spPr/>
      <dgm:t>
        <a:bodyPr/>
        <a:lstStyle/>
        <a:p>
          <a:endParaRPr lang="ru-RU"/>
        </a:p>
      </dgm:t>
    </dgm:pt>
    <dgm:pt modelId="{41C6BBDE-0C89-4442-96C1-3839699462D4}" type="pres">
      <dgm:prSet presAssocID="{BFCDEA2C-1697-4382-8193-1838F4C9980D}" presName="node" presStyleLbl="node1" presStyleIdx="2" presStyleCnt="3" custScaleX="228843" custScaleY="242720" custRadScaleRad="137222" custRadScaleInc="-12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0CB6CB-B3A3-424C-9364-47B1659F9E82}" type="pres">
      <dgm:prSet presAssocID="{BFCDEA2C-1697-4382-8193-1838F4C9980D}" presName="dummy" presStyleCnt="0"/>
      <dgm:spPr/>
    </dgm:pt>
    <dgm:pt modelId="{1D7D0B3E-D3AD-4BCB-BDA0-42C1C7EDFCA9}" type="pres">
      <dgm:prSet presAssocID="{7031F851-110A-4243-96BA-8FE8CAF8E1AF}" presName="sibTrans" presStyleLbl="sibTrans2D1" presStyleIdx="2" presStyleCnt="3" custScaleX="142178" custScaleY="125241" custLinFactNeighborX="-19740" custLinFactNeighborY="-8926"/>
      <dgm:spPr/>
      <dgm:t>
        <a:bodyPr/>
        <a:lstStyle/>
        <a:p>
          <a:endParaRPr lang="ru-RU"/>
        </a:p>
      </dgm:t>
    </dgm:pt>
  </dgm:ptLst>
  <dgm:cxnLst>
    <dgm:cxn modelId="{2D915172-CE7D-4FFE-9B37-3FC1A856BF63}" type="presOf" srcId="{BFCDEA2C-1697-4382-8193-1838F4C9980D}" destId="{41C6BBDE-0C89-4442-96C1-3839699462D4}" srcOrd="0" destOrd="0" presId="urn:microsoft.com/office/officeart/2005/8/layout/radial6"/>
    <dgm:cxn modelId="{B3480D09-DADF-4D5C-B643-4FB712D408BF}" srcId="{BC84EB47-8B15-4A4D-8B2B-C10AA09D19B9}" destId="{5AE0CC43-68F7-4E55-83DA-463BDEDCEE63}" srcOrd="1" destOrd="0" parTransId="{88AE6F3E-0795-4DDA-BACF-D50904A73B59}" sibTransId="{0101F39E-EFA8-4777-97C5-3E50E2E5CDAD}"/>
    <dgm:cxn modelId="{ED310A04-4DC7-4631-A5B2-D03C3EF8BD3A}" type="presOf" srcId="{00E252BF-8A7F-4D73-A19C-3889111975EC}" destId="{989F2C94-11CB-45EE-9B32-F8241DB8B011}" srcOrd="0" destOrd="0" presId="urn:microsoft.com/office/officeart/2005/8/layout/radial6"/>
    <dgm:cxn modelId="{92FC7538-A4F0-4A3C-88B7-5DDF34E84181}" srcId="{BC84EB47-8B15-4A4D-8B2B-C10AA09D19B9}" destId="{2D49C25A-AC9D-4056-8697-FF1372B6591C}" srcOrd="2" destOrd="0" parTransId="{D14C4A9A-E9EC-47AA-9084-B064F5132606}" sibTransId="{DC5EC268-1727-4D44-A865-BBDB0EA3CEC1}"/>
    <dgm:cxn modelId="{8C48A054-92D1-436D-9B18-ECBB35ECB86E}" type="presOf" srcId="{B3A02C13-7259-4EA3-9914-6A7016D06FA1}" destId="{52FF1ADC-72EF-48E1-AAC7-3BE9D1ABC358}" srcOrd="0" destOrd="0" presId="urn:microsoft.com/office/officeart/2005/8/layout/radial6"/>
    <dgm:cxn modelId="{E963357A-142B-48B0-AADC-E3CA54DC129F}" type="presOf" srcId="{D1E828B8-29B4-46DF-9E31-9004333414F4}" destId="{99C0171D-1F90-4FAF-A2ED-06323047BAE2}" srcOrd="0" destOrd="0" presId="urn:microsoft.com/office/officeart/2005/8/layout/radial6"/>
    <dgm:cxn modelId="{139DA5FB-37DC-4BA8-83B7-1288935C2616}" srcId="{B3A02C13-7259-4EA3-9914-6A7016D06FA1}" destId="{62C18354-C264-4917-AC84-69FFB302191D}" srcOrd="1" destOrd="0" parTransId="{8C2DEF35-2115-43F3-8323-D439B5CDAEB8}" sibTransId="{B17DB82F-FDA2-4D0C-B08C-4D23DB1F046D}"/>
    <dgm:cxn modelId="{00A03755-9F02-4F51-8237-F912FE9677F1}" type="presOf" srcId="{7031F851-110A-4243-96BA-8FE8CAF8E1AF}" destId="{1D7D0B3E-D3AD-4BCB-BDA0-42C1C7EDFCA9}" srcOrd="0" destOrd="0" presId="urn:microsoft.com/office/officeart/2005/8/layout/radial6"/>
    <dgm:cxn modelId="{9F4F2918-354C-4CF7-BCD6-F834E842FF7A}" type="presOf" srcId="{62C18354-C264-4917-AC84-69FFB302191D}" destId="{2B8B4A25-AF7E-4847-97C4-60B4EA9DFE5C}" srcOrd="0" destOrd="0" presId="urn:microsoft.com/office/officeart/2005/8/layout/radial6"/>
    <dgm:cxn modelId="{9FE8C9D1-6A05-4C36-BFBE-FE25DB4468D7}" type="presOf" srcId="{BC84EB47-8B15-4A4D-8B2B-C10AA09D19B9}" destId="{2B6B0BBB-BB1A-4AB0-A3D7-FB069C887A6A}" srcOrd="0" destOrd="0" presId="urn:microsoft.com/office/officeart/2005/8/layout/radial6"/>
    <dgm:cxn modelId="{80B9A903-5F91-479D-896B-80CAD7D236EE}" srcId="{BC84EB47-8B15-4A4D-8B2B-C10AA09D19B9}" destId="{B3A02C13-7259-4EA3-9914-6A7016D06FA1}" srcOrd="0" destOrd="0" parTransId="{8C6D51A0-EF3C-4E1A-AE23-3ACE87B551D3}" sibTransId="{C48151EC-C0B1-48CC-B45D-239DCB88CD91}"/>
    <dgm:cxn modelId="{3BE40EAD-70DE-4A4F-A3CF-2DDAF9A7932D}" srcId="{B3A02C13-7259-4EA3-9914-6A7016D06FA1}" destId="{BFCDEA2C-1697-4382-8193-1838F4C9980D}" srcOrd="2" destOrd="0" parTransId="{BF9BB3E9-783D-4DAA-A8FB-E411085E8651}" sibTransId="{7031F851-110A-4243-96BA-8FE8CAF8E1AF}"/>
    <dgm:cxn modelId="{3376F038-C7EB-4843-B437-47E42A21BCF2}" srcId="{B3A02C13-7259-4EA3-9914-6A7016D06FA1}" destId="{D1E828B8-29B4-46DF-9E31-9004333414F4}" srcOrd="0" destOrd="0" parTransId="{456B8528-A582-4B65-9698-E0755C30E034}" sibTransId="{00E252BF-8A7F-4D73-A19C-3889111975EC}"/>
    <dgm:cxn modelId="{34D0E5CC-566B-432F-BDD1-635458974AF9}" type="presOf" srcId="{B17DB82F-FDA2-4D0C-B08C-4D23DB1F046D}" destId="{36152F4B-FC2C-4CBB-9007-C2B195454D07}" srcOrd="0" destOrd="0" presId="urn:microsoft.com/office/officeart/2005/8/layout/radial6"/>
    <dgm:cxn modelId="{5B2F4DE5-5107-4C04-8E52-C479B9194908}" type="presParOf" srcId="{2B6B0BBB-BB1A-4AB0-A3D7-FB069C887A6A}" destId="{52FF1ADC-72EF-48E1-AAC7-3BE9D1ABC358}" srcOrd="0" destOrd="0" presId="urn:microsoft.com/office/officeart/2005/8/layout/radial6"/>
    <dgm:cxn modelId="{8E024626-F72E-46B8-810A-2DFA24AD1FA2}" type="presParOf" srcId="{2B6B0BBB-BB1A-4AB0-A3D7-FB069C887A6A}" destId="{99C0171D-1F90-4FAF-A2ED-06323047BAE2}" srcOrd="1" destOrd="0" presId="urn:microsoft.com/office/officeart/2005/8/layout/radial6"/>
    <dgm:cxn modelId="{90EA1CDA-9A2B-4826-914C-EFC1C1E4FE11}" type="presParOf" srcId="{2B6B0BBB-BB1A-4AB0-A3D7-FB069C887A6A}" destId="{5479D689-9AA7-48CE-A3F4-35D662D9C1D3}" srcOrd="2" destOrd="0" presId="urn:microsoft.com/office/officeart/2005/8/layout/radial6"/>
    <dgm:cxn modelId="{864E36A3-FC98-4ED8-BA6E-7567F38AE042}" type="presParOf" srcId="{2B6B0BBB-BB1A-4AB0-A3D7-FB069C887A6A}" destId="{989F2C94-11CB-45EE-9B32-F8241DB8B011}" srcOrd="3" destOrd="0" presId="urn:microsoft.com/office/officeart/2005/8/layout/radial6"/>
    <dgm:cxn modelId="{88E3673E-E66C-408C-A82D-6A0216269D83}" type="presParOf" srcId="{2B6B0BBB-BB1A-4AB0-A3D7-FB069C887A6A}" destId="{2B8B4A25-AF7E-4847-97C4-60B4EA9DFE5C}" srcOrd="4" destOrd="0" presId="urn:microsoft.com/office/officeart/2005/8/layout/radial6"/>
    <dgm:cxn modelId="{68340D51-5742-4051-9691-C03595611A2E}" type="presParOf" srcId="{2B6B0BBB-BB1A-4AB0-A3D7-FB069C887A6A}" destId="{2B6295D5-F0AC-4124-B9A7-A85AE3C9F78C}" srcOrd="5" destOrd="0" presId="urn:microsoft.com/office/officeart/2005/8/layout/radial6"/>
    <dgm:cxn modelId="{2EDA11F1-E21A-4D22-9D33-2C3F840BCCE0}" type="presParOf" srcId="{2B6B0BBB-BB1A-4AB0-A3D7-FB069C887A6A}" destId="{36152F4B-FC2C-4CBB-9007-C2B195454D07}" srcOrd="6" destOrd="0" presId="urn:microsoft.com/office/officeart/2005/8/layout/radial6"/>
    <dgm:cxn modelId="{6BD0D5B4-B1EA-4E3A-AF2D-B79F94C464C2}" type="presParOf" srcId="{2B6B0BBB-BB1A-4AB0-A3D7-FB069C887A6A}" destId="{41C6BBDE-0C89-4442-96C1-3839699462D4}" srcOrd="7" destOrd="0" presId="urn:microsoft.com/office/officeart/2005/8/layout/radial6"/>
    <dgm:cxn modelId="{C2A70E05-D8BC-47E6-B38C-6E5ADD9DEBA5}" type="presParOf" srcId="{2B6B0BBB-BB1A-4AB0-A3D7-FB069C887A6A}" destId="{D60CB6CB-B3A3-424C-9364-47B1659F9E82}" srcOrd="8" destOrd="0" presId="urn:microsoft.com/office/officeart/2005/8/layout/radial6"/>
    <dgm:cxn modelId="{FABDCF78-EFA0-47D6-BE73-B413893A1722}" type="presParOf" srcId="{2B6B0BBB-BB1A-4AB0-A3D7-FB069C887A6A}" destId="{1D7D0B3E-D3AD-4BCB-BDA0-42C1C7EDFCA9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C45D95A-7529-4460-9138-93018762DAD2}" type="doc">
      <dgm:prSet loTypeId="urn:microsoft.com/office/officeart/2005/8/layout/chevron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8E50D8E-3C64-44E6-A53D-DB1AE2B842CC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Информационная</a:t>
          </a:r>
          <a:r>
            <a:rPr lang="ru-RU" sz="1600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 </a:t>
          </a:r>
          <a:endParaRPr lang="ru-RU" sz="1600" b="1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gm:t>
    </dgm:pt>
    <dgm:pt modelId="{963E0793-7F7B-4E37-8D2D-6EE47391A7BC}" type="parTrans" cxnId="{37191AFD-EE34-4AA5-B2D3-2997CB6B1261}">
      <dgm:prSet/>
      <dgm:spPr/>
      <dgm:t>
        <a:bodyPr/>
        <a:lstStyle/>
        <a:p>
          <a:endParaRPr lang="ru-RU"/>
        </a:p>
      </dgm:t>
    </dgm:pt>
    <dgm:pt modelId="{546B8B99-939A-4911-B8BE-E9650F8E0377}" type="sibTrans" cxnId="{37191AFD-EE34-4AA5-B2D3-2997CB6B1261}">
      <dgm:prSet/>
      <dgm:spPr/>
      <dgm:t>
        <a:bodyPr/>
        <a:lstStyle/>
        <a:p>
          <a:endParaRPr lang="ru-RU"/>
        </a:p>
      </dgm:t>
    </dgm:pt>
    <dgm:pt modelId="{CB5B688F-4E29-46D1-B73A-C46CA918F3C9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  <a:hlinkClick xmlns:r="http://schemas.openxmlformats.org/officeDocument/2006/relationships" r:id="rId1" action="ppaction://hlinkpres?slideindex=25&amp;slidetitle=Презентация PowerPoint"/>
            </a:rPr>
            <a:t>рефлексивная</a:t>
          </a:r>
          <a:endParaRPr lang="ru-RU" sz="1600" b="1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gm:t>
    </dgm:pt>
    <dgm:pt modelId="{CCB485B3-50BB-456C-8495-7E7E0CD8A0FB}" type="parTrans" cxnId="{302C08FC-CDA6-4474-8389-C03C92BFB5AF}">
      <dgm:prSet/>
      <dgm:spPr/>
      <dgm:t>
        <a:bodyPr/>
        <a:lstStyle/>
        <a:p>
          <a:endParaRPr lang="ru-RU"/>
        </a:p>
      </dgm:t>
    </dgm:pt>
    <dgm:pt modelId="{A21AA4FD-3D39-4F20-BA16-9F1AF6E2348A}" type="sibTrans" cxnId="{302C08FC-CDA6-4474-8389-C03C92BFB5AF}">
      <dgm:prSet/>
      <dgm:spPr/>
      <dgm:t>
        <a:bodyPr/>
        <a:lstStyle/>
        <a:p>
          <a:endParaRPr lang="ru-RU"/>
        </a:p>
      </dgm:t>
    </dgm:pt>
    <dgm:pt modelId="{A2BDD291-9841-4CA0-9E1F-385B7FFA85A7}">
      <dgm:prSet custT="1"/>
      <dgm:spPr/>
      <dgm:t>
        <a:bodyPr/>
        <a:lstStyle/>
        <a:p>
          <a:r>
            <a:rPr lang="ru-RU" sz="1800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Коммуникативная</a:t>
          </a:r>
          <a:endParaRPr lang="ru-RU" sz="1600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gm:t>
    </dgm:pt>
    <dgm:pt modelId="{F7AB17A3-ECB4-45F0-87C1-0E0FF948F063}" type="parTrans" cxnId="{7CB0D75E-7852-48E7-BD14-BC24EEA14455}">
      <dgm:prSet/>
      <dgm:spPr/>
      <dgm:t>
        <a:bodyPr/>
        <a:lstStyle/>
        <a:p>
          <a:endParaRPr lang="ru-RU"/>
        </a:p>
      </dgm:t>
    </dgm:pt>
    <dgm:pt modelId="{86B9CE93-B63C-44D4-89BE-4A2FDC76F805}" type="sibTrans" cxnId="{7CB0D75E-7852-48E7-BD14-BC24EEA14455}">
      <dgm:prSet/>
      <dgm:spPr/>
      <dgm:t>
        <a:bodyPr/>
        <a:lstStyle/>
        <a:p>
          <a:endParaRPr lang="ru-RU"/>
        </a:p>
      </dgm:t>
    </dgm:pt>
    <dgm:pt modelId="{B40E4210-2127-4B3B-A75D-8A41DB47163D}">
      <dgm:prSet/>
      <dgm:spPr/>
      <dgm:t>
        <a:bodyPr/>
        <a:lstStyle/>
        <a:p>
          <a:r>
            <a:rPr lang="ru-RU" b="1" dirty="0" smtClean="0">
              <a:latin typeface="Georgia" panose="02040502050405020303" pitchFamily="18" charset="0"/>
            </a:rPr>
            <a:t>готовность к сотрудничеству</a:t>
          </a:r>
          <a:endParaRPr lang="ru-RU" dirty="0">
            <a:latin typeface="Georgia" panose="02040502050405020303" pitchFamily="18" charset="0"/>
          </a:endParaRPr>
        </a:p>
      </dgm:t>
    </dgm:pt>
    <dgm:pt modelId="{B8FA2AE3-EC96-4E90-A0C5-B56E0E6786C3}" type="parTrans" cxnId="{BCC9792A-C4AD-42AD-8736-A0363CDDBA02}">
      <dgm:prSet/>
      <dgm:spPr/>
      <dgm:t>
        <a:bodyPr/>
        <a:lstStyle/>
        <a:p>
          <a:endParaRPr lang="ru-RU"/>
        </a:p>
      </dgm:t>
    </dgm:pt>
    <dgm:pt modelId="{73F6DD95-20F6-45BF-A665-FDCC72371ADE}" type="sibTrans" cxnId="{BCC9792A-C4AD-42AD-8736-A0363CDDBA02}">
      <dgm:prSet/>
      <dgm:spPr/>
      <dgm:t>
        <a:bodyPr/>
        <a:lstStyle/>
        <a:p>
          <a:endParaRPr lang="ru-RU"/>
        </a:p>
      </dgm:t>
    </dgm:pt>
    <dgm:pt modelId="{FBD449BA-E399-4FCB-83F2-A3883C8C1B45}">
      <dgm:prSet custT="1"/>
      <dgm:spPr/>
      <dgm:t>
        <a:bodyPr/>
        <a:lstStyle/>
        <a:p>
          <a:r>
            <a:rPr lang="ru-RU" sz="1800" b="1" dirty="0" smtClean="0">
              <a:latin typeface="Georgia" panose="02040502050405020303" pitchFamily="18" charset="0"/>
            </a:rPr>
            <a:t>Готовность</a:t>
          </a:r>
          <a:r>
            <a:rPr lang="ru-RU" sz="1600" b="1" dirty="0" smtClean="0">
              <a:latin typeface="Georgia" panose="02040502050405020303" pitchFamily="18" charset="0"/>
            </a:rPr>
            <a:t> к работе с </a:t>
          </a:r>
          <a:r>
            <a:rPr lang="ru-RU" sz="1800" b="1" dirty="0" smtClean="0">
              <a:latin typeface="Georgia" panose="02040502050405020303" pitchFamily="18" charset="0"/>
            </a:rPr>
            <a:t>информацией</a:t>
          </a:r>
          <a:endParaRPr lang="ru-RU" sz="1600" b="1" dirty="0">
            <a:latin typeface="Georgia" panose="02040502050405020303" pitchFamily="18" charset="0"/>
          </a:endParaRPr>
        </a:p>
      </dgm:t>
    </dgm:pt>
    <dgm:pt modelId="{52D2AE31-9644-48B9-9518-F43AC4E6FCC3}" type="parTrans" cxnId="{C36C1DED-E7FC-4999-A677-90F579AB713F}">
      <dgm:prSet/>
      <dgm:spPr/>
      <dgm:t>
        <a:bodyPr/>
        <a:lstStyle/>
        <a:p>
          <a:endParaRPr lang="ru-RU"/>
        </a:p>
      </dgm:t>
    </dgm:pt>
    <dgm:pt modelId="{2DF14861-9AF5-4C1B-B363-D13B898984E6}" type="sibTrans" cxnId="{C36C1DED-E7FC-4999-A677-90F579AB713F}">
      <dgm:prSet/>
      <dgm:spPr/>
      <dgm:t>
        <a:bodyPr/>
        <a:lstStyle/>
        <a:p>
          <a:endParaRPr lang="ru-RU"/>
        </a:p>
      </dgm:t>
    </dgm:pt>
    <dgm:pt modelId="{BF24485F-F082-4EDC-B30C-0CFADA5BBC85}">
      <dgm:prSet custT="1"/>
      <dgm:spPr/>
      <dgm:t>
        <a:bodyPr/>
        <a:lstStyle/>
        <a:p>
          <a:endParaRPr lang="ru-RU" sz="1800" b="1" dirty="0" smtClean="0">
            <a:solidFill>
              <a:srgbClr val="FFC000"/>
            </a:solidFill>
            <a:latin typeface="Georgia" panose="02040502050405020303" pitchFamily="18" charset="0"/>
          </a:endParaRPr>
        </a:p>
        <a:p>
          <a:r>
            <a:rPr lang="ru-RU" sz="1800" b="1" dirty="0" smtClean="0">
              <a:solidFill>
                <a:srgbClr val="FFC000"/>
              </a:solidFill>
              <a:latin typeface="Georgia" panose="02040502050405020303" pitchFamily="18" charset="0"/>
            </a:rPr>
            <a:t>Проблемная</a:t>
          </a:r>
          <a:endParaRPr lang="ru-RU" sz="1600" dirty="0">
            <a:solidFill>
              <a:srgbClr val="FFC000"/>
            </a:solidFill>
          </a:endParaRPr>
        </a:p>
      </dgm:t>
    </dgm:pt>
    <dgm:pt modelId="{9510FD43-014F-4E70-9BA6-B638EE9E2278}" type="parTrans" cxnId="{70BE0317-D3F8-471A-861A-B6C9295065E8}">
      <dgm:prSet/>
      <dgm:spPr/>
      <dgm:t>
        <a:bodyPr/>
        <a:lstStyle/>
        <a:p>
          <a:endParaRPr lang="ru-RU"/>
        </a:p>
      </dgm:t>
    </dgm:pt>
    <dgm:pt modelId="{FDF9AB36-BFD1-41E5-8152-D7D84EFD7ABF}" type="sibTrans" cxnId="{70BE0317-D3F8-471A-861A-B6C9295065E8}">
      <dgm:prSet/>
      <dgm:spPr/>
      <dgm:t>
        <a:bodyPr/>
        <a:lstStyle/>
        <a:p>
          <a:endParaRPr lang="ru-RU"/>
        </a:p>
      </dgm:t>
    </dgm:pt>
    <dgm:pt modelId="{DF87DE6C-DA17-43CB-BC15-09889C906264}">
      <dgm:prSet/>
      <dgm:spPr/>
      <dgm:t>
        <a:bodyPr/>
        <a:lstStyle/>
        <a:p>
          <a:r>
            <a:rPr lang="ru-RU" b="1" dirty="0" smtClean="0">
              <a:latin typeface="Georgia" panose="02040502050405020303" pitchFamily="18" charset="0"/>
            </a:rPr>
            <a:t>готовность к решению проблем</a:t>
          </a:r>
          <a:endParaRPr lang="ru-RU" dirty="0">
            <a:latin typeface="Georgia" panose="02040502050405020303" pitchFamily="18" charset="0"/>
          </a:endParaRPr>
        </a:p>
      </dgm:t>
    </dgm:pt>
    <dgm:pt modelId="{07EDCD9C-8FF6-4603-9CE1-782C1C7711FD}" type="parTrans" cxnId="{0F0DDBA4-C961-47DA-AAF3-5139437D2F13}">
      <dgm:prSet/>
      <dgm:spPr/>
      <dgm:t>
        <a:bodyPr/>
        <a:lstStyle/>
        <a:p>
          <a:endParaRPr lang="ru-RU"/>
        </a:p>
      </dgm:t>
    </dgm:pt>
    <dgm:pt modelId="{33536EF6-5D42-44B8-9382-59DD823ECBD7}" type="sibTrans" cxnId="{0F0DDBA4-C961-47DA-AAF3-5139437D2F13}">
      <dgm:prSet/>
      <dgm:spPr/>
      <dgm:t>
        <a:bodyPr/>
        <a:lstStyle/>
        <a:p>
          <a:endParaRPr lang="ru-RU"/>
        </a:p>
      </dgm:t>
    </dgm:pt>
    <dgm:pt modelId="{A543ED52-8109-426B-B2B7-B69AE6F531D6}">
      <dgm:prSet/>
      <dgm:spPr/>
      <dgm:t>
        <a:bodyPr/>
        <a:lstStyle/>
        <a:p>
          <a:r>
            <a:rPr lang="ru-RU" b="1" dirty="0" smtClean="0">
              <a:latin typeface="Georgia" panose="02040502050405020303" pitchFamily="18" charset="0"/>
            </a:rPr>
            <a:t>готовность к анализу собственной деятельности</a:t>
          </a:r>
          <a:endParaRPr lang="ru-RU" dirty="0">
            <a:latin typeface="Georgia" panose="02040502050405020303" pitchFamily="18" charset="0"/>
          </a:endParaRPr>
        </a:p>
      </dgm:t>
    </dgm:pt>
    <dgm:pt modelId="{45D3D536-6362-48C5-A46C-A01BB63F9D00}" type="parTrans" cxnId="{3F835911-81F2-4549-AED8-775FCBA35604}">
      <dgm:prSet/>
      <dgm:spPr/>
      <dgm:t>
        <a:bodyPr/>
        <a:lstStyle/>
        <a:p>
          <a:endParaRPr lang="ru-RU"/>
        </a:p>
      </dgm:t>
    </dgm:pt>
    <dgm:pt modelId="{88C962D0-F239-4109-857B-F4E2BCE31EFA}" type="sibTrans" cxnId="{3F835911-81F2-4549-AED8-775FCBA35604}">
      <dgm:prSet/>
      <dgm:spPr/>
      <dgm:t>
        <a:bodyPr/>
        <a:lstStyle/>
        <a:p>
          <a:endParaRPr lang="ru-RU"/>
        </a:p>
      </dgm:t>
    </dgm:pt>
    <dgm:pt modelId="{E0ED28F1-6C78-4626-A337-51219DF539A3}" type="pres">
      <dgm:prSet presAssocID="{FC45D95A-7529-4460-9138-93018762DAD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4DDDB3-942F-4257-AE5D-C290E199D41A}" type="pres">
      <dgm:prSet presAssocID="{38E50D8E-3C64-44E6-A53D-DB1AE2B842CC}" presName="composite" presStyleCnt="0"/>
      <dgm:spPr/>
    </dgm:pt>
    <dgm:pt modelId="{5A3D2A3F-33F7-4ECF-B687-A4F2C7FD24F9}" type="pres">
      <dgm:prSet presAssocID="{38E50D8E-3C64-44E6-A53D-DB1AE2B842CC}" presName="parentText" presStyleLbl="alignNode1" presStyleIdx="0" presStyleCnt="4" custScaleX="430380" custScaleY="96240" custLinFactNeighborX="-29179" custLinFactNeighborY="-193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AC30AB-FA01-48FF-BADC-6726E64BAC46}" type="pres">
      <dgm:prSet presAssocID="{38E50D8E-3C64-44E6-A53D-DB1AE2B842CC}" presName="descendantText" presStyleLbl="alignAcc1" presStyleIdx="0" presStyleCnt="4" custScaleX="78554" custScaleY="100000" custLinFactNeighborX="25077" custLinFactNeighborY="-257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7626BD-024B-46D1-82FF-8EF2327B2CBB}" type="pres">
      <dgm:prSet presAssocID="{546B8B99-939A-4911-B8BE-E9650F8E0377}" presName="sp" presStyleCnt="0"/>
      <dgm:spPr/>
    </dgm:pt>
    <dgm:pt modelId="{22E37275-3E01-46D8-94F1-1F9BF7A311EB}" type="pres">
      <dgm:prSet presAssocID="{A2BDD291-9841-4CA0-9E1F-385B7FFA85A7}" presName="composite" presStyleCnt="0"/>
      <dgm:spPr/>
    </dgm:pt>
    <dgm:pt modelId="{1B075E59-0EB2-404A-9DF1-6BB1D037FDD9}" type="pres">
      <dgm:prSet presAssocID="{A2BDD291-9841-4CA0-9E1F-385B7FFA85A7}" presName="parentText" presStyleLbl="alignNode1" presStyleIdx="1" presStyleCnt="4" custScaleX="396926" custLinFactNeighborX="-30319" custLinFactNeighborY="-207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1350C8-BAB9-4159-913C-6A34308BF8B1}" type="pres">
      <dgm:prSet presAssocID="{A2BDD291-9841-4CA0-9E1F-385B7FFA85A7}" presName="descendantText" presStyleLbl="alignAcc1" presStyleIdx="1" presStyleCnt="4" custScaleX="64606" custLinFactNeighborX="10378" custLinFactNeighborY="-111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4C0878-37F1-4265-95CC-65A6D8921E25}" type="pres">
      <dgm:prSet presAssocID="{86B9CE93-B63C-44D4-89BE-4A2FDC76F805}" presName="sp" presStyleCnt="0"/>
      <dgm:spPr/>
    </dgm:pt>
    <dgm:pt modelId="{2EAC289D-FDC2-449A-A81F-D2EFA4681939}" type="pres">
      <dgm:prSet presAssocID="{CB5B688F-4E29-46D1-B73A-C46CA918F3C9}" presName="composite" presStyleCnt="0"/>
      <dgm:spPr/>
    </dgm:pt>
    <dgm:pt modelId="{3F3FC51A-F741-4B4F-A99A-A69F7F06FE0D}" type="pres">
      <dgm:prSet presAssocID="{CB5B688F-4E29-46D1-B73A-C46CA918F3C9}" presName="parentText" presStyleLbl="alignNode1" presStyleIdx="2" presStyleCnt="4" custScaleX="439146" custLinFactNeighborX="-27381" custLinFactNeighborY="-41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7082A8-343C-41A7-A5D4-D542AA26C6FD}" type="pres">
      <dgm:prSet presAssocID="{CB5B688F-4E29-46D1-B73A-C46CA918F3C9}" presName="descendantText" presStyleLbl="alignAcc1" presStyleIdx="2" presStyleCnt="4" custScaleX="67714" custLinFactNeighborX="8117" custLinFactNeighborY="10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AAF481-9F69-4A83-A2DC-AB66A036BA8E}" type="pres">
      <dgm:prSet presAssocID="{A21AA4FD-3D39-4F20-BA16-9F1AF6E2348A}" presName="sp" presStyleCnt="0"/>
      <dgm:spPr/>
    </dgm:pt>
    <dgm:pt modelId="{5BC35731-207D-436B-9E39-73C80E462D59}" type="pres">
      <dgm:prSet presAssocID="{BF24485F-F082-4EDC-B30C-0CFADA5BBC85}" presName="composite" presStyleCnt="0"/>
      <dgm:spPr/>
    </dgm:pt>
    <dgm:pt modelId="{7EB06E6A-9073-4FB4-9D2F-4105539CF209}" type="pres">
      <dgm:prSet presAssocID="{BF24485F-F082-4EDC-B30C-0CFADA5BBC85}" presName="parentText" presStyleLbl="alignNode1" presStyleIdx="3" presStyleCnt="4" custScaleX="425346" custLinFactNeighborX="-20765" custLinFactNeighborY="195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D044B1-46E7-4589-AD98-B08298B09185}" type="pres">
      <dgm:prSet presAssocID="{BF24485F-F082-4EDC-B30C-0CFADA5BBC85}" presName="descendantText" presStyleLbl="alignAcc1" presStyleIdx="3" presStyleCnt="4" custScaleX="75471" custLinFactNeighborX="8024" custLinFactNeighborY="548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0DDBA4-C961-47DA-AAF3-5139437D2F13}" srcId="{BF24485F-F082-4EDC-B30C-0CFADA5BBC85}" destId="{DF87DE6C-DA17-43CB-BC15-09889C906264}" srcOrd="0" destOrd="0" parTransId="{07EDCD9C-8FF6-4603-9CE1-782C1C7711FD}" sibTransId="{33536EF6-5D42-44B8-9382-59DD823ECBD7}"/>
    <dgm:cxn modelId="{BCC9792A-C4AD-42AD-8736-A0363CDDBA02}" srcId="{A2BDD291-9841-4CA0-9E1F-385B7FFA85A7}" destId="{B40E4210-2127-4B3B-A75D-8A41DB47163D}" srcOrd="0" destOrd="0" parTransId="{B8FA2AE3-EC96-4E90-A0C5-B56E0E6786C3}" sibTransId="{73F6DD95-20F6-45BF-A665-FDCC72371ADE}"/>
    <dgm:cxn modelId="{8549B9F3-0A64-47C8-9360-1BA9B74E1F4E}" type="presOf" srcId="{A2BDD291-9841-4CA0-9E1F-385B7FFA85A7}" destId="{1B075E59-0EB2-404A-9DF1-6BB1D037FDD9}" srcOrd="0" destOrd="0" presId="urn:microsoft.com/office/officeart/2005/8/layout/chevron2"/>
    <dgm:cxn modelId="{AA9A449E-E2F6-4FBF-BD8C-ABD31BC9CAAD}" type="presOf" srcId="{CB5B688F-4E29-46D1-B73A-C46CA918F3C9}" destId="{3F3FC51A-F741-4B4F-A99A-A69F7F06FE0D}" srcOrd="0" destOrd="0" presId="urn:microsoft.com/office/officeart/2005/8/layout/chevron2"/>
    <dgm:cxn modelId="{70BE0317-D3F8-471A-861A-B6C9295065E8}" srcId="{FC45D95A-7529-4460-9138-93018762DAD2}" destId="{BF24485F-F082-4EDC-B30C-0CFADA5BBC85}" srcOrd="3" destOrd="0" parTransId="{9510FD43-014F-4E70-9BA6-B638EE9E2278}" sibTransId="{FDF9AB36-BFD1-41E5-8152-D7D84EFD7ABF}"/>
    <dgm:cxn modelId="{8538D92D-9E12-4ACE-AA08-FC3EC04B667E}" type="presOf" srcId="{FC45D95A-7529-4460-9138-93018762DAD2}" destId="{E0ED28F1-6C78-4626-A337-51219DF539A3}" srcOrd="0" destOrd="0" presId="urn:microsoft.com/office/officeart/2005/8/layout/chevron2"/>
    <dgm:cxn modelId="{BEB3DBBA-333B-4F4B-9BAF-465ABD5ECC82}" type="presOf" srcId="{FBD449BA-E399-4FCB-83F2-A3883C8C1B45}" destId="{C3AC30AB-FA01-48FF-BADC-6726E64BAC46}" srcOrd="0" destOrd="0" presId="urn:microsoft.com/office/officeart/2005/8/layout/chevron2"/>
    <dgm:cxn modelId="{967201A4-1528-4DF5-B905-9E3449A2A0EF}" type="presOf" srcId="{38E50D8E-3C64-44E6-A53D-DB1AE2B842CC}" destId="{5A3D2A3F-33F7-4ECF-B687-A4F2C7FD24F9}" srcOrd="0" destOrd="0" presId="urn:microsoft.com/office/officeart/2005/8/layout/chevron2"/>
    <dgm:cxn modelId="{7CB0D75E-7852-48E7-BD14-BC24EEA14455}" srcId="{FC45D95A-7529-4460-9138-93018762DAD2}" destId="{A2BDD291-9841-4CA0-9E1F-385B7FFA85A7}" srcOrd="1" destOrd="0" parTransId="{F7AB17A3-ECB4-45F0-87C1-0E0FF948F063}" sibTransId="{86B9CE93-B63C-44D4-89BE-4A2FDC76F805}"/>
    <dgm:cxn modelId="{0E991174-B2D0-4D38-A525-1BBDBBB20B50}" type="presOf" srcId="{BF24485F-F082-4EDC-B30C-0CFADA5BBC85}" destId="{7EB06E6A-9073-4FB4-9D2F-4105539CF209}" srcOrd="0" destOrd="0" presId="urn:microsoft.com/office/officeart/2005/8/layout/chevron2"/>
    <dgm:cxn modelId="{A1C2D468-BEF1-4162-8796-ECB969C4859D}" type="presOf" srcId="{A543ED52-8109-426B-B2B7-B69AE6F531D6}" destId="{307082A8-343C-41A7-A5D4-D542AA26C6FD}" srcOrd="0" destOrd="0" presId="urn:microsoft.com/office/officeart/2005/8/layout/chevron2"/>
    <dgm:cxn modelId="{302C08FC-CDA6-4474-8389-C03C92BFB5AF}" srcId="{FC45D95A-7529-4460-9138-93018762DAD2}" destId="{CB5B688F-4E29-46D1-B73A-C46CA918F3C9}" srcOrd="2" destOrd="0" parTransId="{CCB485B3-50BB-456C-8495-7E7E0CD8A0FB}" sibTransId="{A21AA4FD-3D39-4F20-BA16-9F1AF6E2348A}"/>
    <dgm:cxn modelId="{3F835911-81F2-4549-AED8-775FCBA35604}" srcId="{CB5B688F-4E29-46D1-B73A-C46CA918F3C9}" destId="{A543ED52-8109-426B-B2B7-B69AE6F531D6}" srcOrd="0" destOrd="0" parTransId="{45D3D536-6362-48C5-A46C-A01BB63F9D00}" sibTransId="{88C962D0-F239-4109-857B-F4E2BCE31EFA}"/>
    <dgm:cxn modelId="{37191AFD-EE34-4AA5-B2D3-2997CB6B1261}" srcId="{FC45D95A-7529-4460-9138-93018762DAD2}" destId="{38E50D8E-3C64-44E6-A53D-DB1AE2B842CC}" srcOrd="0" destOrd="0" parTransId="{963E0793-7F7B-4E37-8D2D-6EE47391A7BC}" sibTransId="{546B8B99-939A-4911-B8BE-E9650F8E0377}"/>
    <dgm:cxn modelId="{D672D986-2C54-45CA-A9CA-A0C70AEAC4A0}" type="presOf" srcId="{B40E4210-2127-4B3B-A75D-8A41DB47163D}" destId="{CA1350C8-BAB9-4159-913C-6A34308BF8B1}" srcOrd="0" destOrd="0" presId="urn:microsoft.com/office/officeart/2005/8/layout/chevron2"/>
    <dgm:cxn modelId="{77DCCAD3-3724-49B4-B070-72A29C21B3C9}" type="presOf" srcId="{DF87DE6C-DA17-43CB-BC15-09889C906264}" destId="{1FD044B1-46E7-4589-AD98-B08298B09185}" srcOrd="0" destOrd="0" presId="urn:microsoft.com/office/officeart/2005/8/layout/chevron2"/>
    <dgm:cxn modelId="{C36C1DED-E7FC-4999-A677-90F579AB713F}" srcId="{38E50D8E-3C64-44E6-A53D-DB1AE2B842CC}" destId="{FBD449BA-E399-4FCB-83F2-A3883C8C1B45}" srcOrd="0" destOrd="0" parTransId="{52D2AE31-9644-48B9-9518-F43AC4E6FCC3}" sibTransId="{2DF14861-9AF5-4C1B-B363-D13B898984E6}"/>
    <dgm:cxn modelId="{B4D450A9-8334-4B75-B2DC-3073272BDB26}" type="presParOf" srcId="{E0ED28F1-6C78-4626-A337-51219DF539A3}" destId="{004DDDB3-942F-4257-AE5D-C290E199D41A}" srcOrd="0" destOrd="0" presId="urn:microsoft.com/office/officeart/2005/8/layout/chevron2"/>
    <dgm:cxn modelId="{6B250B44-3D39-4ED6-A48B-F621BF6880E7}" type="presParOf" srcId="{004DDDB3-942F-4257-AE5D-C290E199D41A}" destId="{5A3D2A3F-33F7-4ECF-B687-A4F2C7FD24F9}" srcOrd="0" destOrd="0" presId="urn:microsoft.com/office/officeart/2005/8/layout/chevron2"/>
    <dgm:cxn modelId="{C3032E90-73F7-4BFC-A0BE-1B12843086EF}" type="presParOf" srcId="{004DDDB3-942F-4257-AE5D-C290E199D41A}" destId="{C3AC30AB-FA01-48FF-BADC-6726E64BAC46}" srcOrd="1" destOrd="0" presId="urn:microsoft.com/office/officeart/2005/8/layout/chevron2"/>
    <dgm:cxn modelId="{4507BC54-D1BA-4A24-A01A-02B98FA350B4}" type="presParOf" srcId="{E0ED28F1-6C78-4626-A337-51219DF539A3}" destId="{AB7626BD-024B-46D1-82FF-8EF2327B2CBB}" srcOrd="1" destOrd="0" presId="urn:microsoft.com/office/officeart/2005/8/layout/chevron2"/>
    <dgm:cxn modelId="{56C45289-39C6-48A3-85CE-4EA5EFD43648}" type="presParOf" srcId="{E0ED28F1-6C78-4626-A337-51219DF539A3}" destId="{22E37275-3E01-46D8-94F1-1F9BF7A311EB}" srcOrd="2" destOrd="0" presId="urn:microsoft.com/office/officeart/2005/8/layout/chevron2"/>
    <dgm:cxn modelId="{79049569-0FF7-40DE-8252-EE09B3AB25DA}" type="presParOf" srcId="{22E37275-3E01-46D8-94F1-1F9BF7A311EB}" destId="{1B075E59-0EB2-404A-9DF1-6BB1D037FDD9}" srcOrd="0" destOrd="0" presId="urn:microsoft.com/office/officeart/2005/8/layout/chevron2"/>
    <dgm:cxn modelId="{8B0875A7-8B16-4D6A-B3F0-795F78DE4C06}" type="presParOf" srcId="{22E37275-3E01-46D8-94F1-1F9BF7A311EB}" destId="{CA1350C8-BAB9-4159-913C-6A34308BF8B1}" srcOrd="1" destOrd="0" presId="urn:microsoft.com/office/officeart/2005/8/layout/chevron2"/>
    <dgm:cxn modelId="{D61FC56C-BD86-4D3B-8975-28FB2558CEBE}" type="presParOf" srcId="{E0ED28F1-6C78-4626-A337-51219DF539A3}" destId="{DE4C0878-37F1-4265-95CC-65A6D8921E25}" srcOrd="3" destOrd="0" presId="urn:microsoft.com/office/officeart/2005/8/layout/chevron2"/>
    <dgm:cxn modelId="{1219031D-545A-44B3-838F-36229AF5C3FE}" type="presParOf" srcId="{E0ED28F1-6C78-4626-A337-51219DF539A3}" destId="{2EAC289D-FDC2-449A-A81F-D2EFA4681939}" srcOrd="4" destOrd="0" presId="urn:microsoft.com/office/officeart/2005/8/layout/chevron2"/>
    <dgm:cxn modelId="{A17A2BF4-C7DF-4572-854D-078DE553D38E}" type="presParOf" srcId="{2EAC289D-FDC2-449A-A81F-D2EFA4681939}" destId="{3F3FC51A-F741-4B4F-A99A-A69F7F06FE0D}" srcOrd="0" destOrd="0" presId="urn:microsoft.com/office/officeart/2005/8/layout/chevron2"/>
    <dgm:cxn modelId="{B0ADE84F-5C8D-4961-AA17-EF30F344615A}" type="presParOf" srcId="{2EAC289D-FDC2-449A-A81F-D2EFA4681939}" destId="{307082A8-343C-41A7-A5D4-D542AA26C6FD}" srcOrd="1" destOrd="0" presId="urn:microsoft.com/office/officeart/2005/8/layout/chevron2"/>
    <dgm:cxn modelId="{8E44976A-4DF0-4097-8A8A-A170AAC657D9}" type="presParOf" srcId="{E0ED28F1-6C78-4626-A337-51219DF539A3}" destId="{5FAAF481-9F69-4A83-A2DC-AB66A036BA8E}" srcOrd="5" destOrd="0" presId="urn:microsoft.com/office/officeart/2005/8/layout/chevron2"/>
    <dgm:cxn modelId="{4F0ACB3B-5199-482A-8496-615D9471546B}" type="presParOf" srcId="{E0ED28F1-6C78-4626-A337-51219DF539A3}" destId="{5BC35731-207D-436B-9E39-73C80E462D59}" srcOrd="6" destOrd="0" presId="urn:microsoft.com/office/officeart/2005/8/layout/chevron2"/>
    <dgm:cxn modelId="{4C29CF9E-D07C-439D-9147-E312964E2D07}" type="presParOf" srcId="{5BC35731-207D-436B-9E39-73C80E462D59}" destId="{7EB06E6A-9073-4FB4-9D2F-4105539CF209}" srcOrd="0" destOrd="0" presId="urn:microsoft.com/office/officeart/2005/8/layout/chevron2"/>
    <dgm:cxn modelId="{AE0DBDFB-2EF8-49FF-B08A-CF3F2FA99720}" type="presParOf" srcId="{5BC35731-207D-436B-9E39-73C80E462D59}" destId="{1FD044B1-46E7-4589-AD98-B08298B0918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EA534B-E7EC-4961-94D6-2F4DF1A00F9A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867CC8E-E6D3-45CF-A193-DC6B37A26FC5}">
      <dgm:prSet phldrT="[Текст]" custT="1"/>
      <dgm:spPr>
        <a:noFill/>
        <a:ln>
          <a:noFill/>
        </a:ln>
      </dgm:spPr>
      <dgm:t>
        <a:bodyPr/>
        <a:lstStyle/>
        <a:p>
          <a:endParaRPr lang="ru-RU" sz="2400" dirty="0">
            <a:solidFill>
              <a:srgbClr val="002060"/>
            </a:solidFill>
            <a:latin typeface="Mistral" panose="03090702030407020403" pitchFamily="66" charset="0"/>
          </a:endParaRPr>
        </a:p>
      </dgm:t>
    </dgm:pt>
    <dgm:pt modelId="{E2C088AF-99A4-4344-943A-C949AC8A7392}" type="parTrans" cxnId="{C910DB0C-0210-4064-BE62-C3157553AF66}">
      <dgm:prSet/>
      <dgm:spPr/>
      <dgm:t>
        <a:bodyPr/>
        <a:lstStyle/>
        <a:p>
          <a:endParaRPr lang="ru-RU"/>
        </a:p>
      </dgm:t>
    </dgm:pt>
    <dgm:pt modelId="{BD56F13E-7DCA-4CC3-A6CE-32B1B74F1E49}" type="sibTrans" cxnId="{C910DB0C-0210-4064-BE62-C3157553AF66}">
      <dgm:prSet/>
      <dgm:spPr/>
      <dgm:t>
        <a:bodyPr/>
        <a:lstStyle/>
        <a:p>
          <a:endParaRPr lang="ru-RU"/>
        </a:p>
      </dgm:t>
    </dgm:pt>
    <dgm:pt modelId="{3BBCA448-C3DC-45F7-8015-992ED28CA4C0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800" dirty="0" smtClean="0">
              <a:solidFill>
                <a:srgbClr val="002060"/>
              </a:solidFill>
              <a:latin typeface="Georgia" panose="02040502050405020303" pitchFamily="18" charset="0"/>
            </a:rPr>
            <a:t> </a:t>
          </a:r>
          <a:endParaRPr lang="ru-RU" sz="1800" dirty="0">
            <a:solidFill>
              <a:srgbClr val="002060"/>
            </a:solidFill>
            <a:latin typeface="Georgia" panose="02040502050405020303" pitchFamily="18" charset="0"/>
          </a:endParaRPr>
        </a:p>
      </dgm:t>
    </dgm:pt>
    <dgm:pt modelId="{C7C870F2-AF29-497A-9F01-1FFF5977DB43}" type="parTrans" cxnId="{E9E24EAC-F9E5-4A3F-94A5-6B976AEE9A49}">
      <dgm:prSet/>
      <dgm:spPr/>
      <dgm:t>
        <a:bodyPr/>
        <a:lstStyle/>
        <a:p>
          <a:endParaRPr lang="ru-RU"/>
        </a:p>
      </dgm:t>
    </dgm:pt>
    <dgm:pt modelId="{840D5867-83E2-497F-9EA8-3B5BF4ED98B5}" type="sibTrans" cxnId="{E9E24EAC-F9E5-4A3F-94A5-6B976AEE9A49}">
      <dgm:prSet/>
      <dgm:spPr/>
      <dgm:t>
        <a:bodyPr/>
        <a:lstStyle/>
        <a:p>
          <a:endParaRPr lang="ru-RU"/>
        </a:p>
      </dgm:t>
    </dgm:pt>
    <dgm:pt modelId="{81DFFA4E-CC20-41C6-A289-30533D0E40B6}" type="pres">
      <dgm:prSet presAssocID="{74EA534B-E7EC-4961-94D6-2F4DF1A00F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F44A58-4689-43B1-A90C-45F946427927}" type="pres">
      <dgm:prSet presAssocID="{3867CC8E-E6D3-45CF-A193-DC6B37A26FC5}" presName="parentText" presStyleLbl="node1" presStyleIdx="0" presStyleCnt="2" custLinFactY="21662" custLinFactNeighborX="-88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A078BA-D01D-4DAD-8EDF-C759E8CD6126}" type="pres">
      <dgm:prSet presAssocID="{BD56F13E-7DCA-4CC3-A6CE-32B1B74F1E49}" presName="spacer" presStyleCnt="0"/>
      <dgm:spPr/>
    </dgm:pt>
    <dgm:pt modelId="{96599670-B3FA-4FDE-AA44-A52AB93DE711}" type="pres">
      <dgm:prSet presAssocID="{3BBCA448-C3DC-45F7-8015-992ED28CA4C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E24EAC-F9E5-4A3F-94A5-6B976AEE9A49}" srcId="{74EA534B-E7EC-4961-94D6-2F4DF1A00F9A}" destId="{3BBCA448-C3DC-45F7-8015-992ED28CA4C0}" srcOrd="1" destOrd="0" parTransId="{C7C870F2-AF29-497A-9F01-1FFF5977DB43}" sibTransId="{840D5867-83E2-497F-9EA8-3B5BF4ED98B5}"/>
    <dgm:cxn modelId="{C910DB0C-0210-4064-BE62-C3157553AF66}" srcId="{74EA534B-E7EC-4961-94D6-2F4DF1A00F9A}" destId="{3867CC8E-E6D3-45CF-A193-DC6B37A26FC5}" srcOrd="0" destOrd="0" parTransId="{E2C088AF-99A4-4344-943A-C949AC8A7392}" sibTransId="{BD56F13E-7DCA-4CC3-A6CE-32B1B74F1E49}"/>
    <dgm:cxn modelId="{D2FF4393-67A8-43C5-9811-70BB3D515B50}" type="presOf" srcId="{3867CC8E-E6D3-45CF-A193-DC6B37A26FC5}" destId="{E9F44A58-4689-43B1-A90C-45F946427927}" srcOrd="0" destOrd="0" presId="urn:microsoft.com/office/officeart/2005/8/layout/vList2"/>
    <dgm:cxn modelId="{88BAF888-E014-46BC-955C-55F63A105E53}" type="presOf" srcId="{74EA534B-E7EC-4961-94D6-2F4DF1A00F9A}" destId="{81DFFA4E-CC20-41C6-A289-30533D0E40B6}" srcOrd="0" destOrd="0" presId="urn:microsoft.com/office/officeart/2005/8/layout/vList2"/>
    <dgm:cxn modelId="{7ED79866-7BD9-46E7-B5BA-BEF76C376B40}" type="presOf" srcId="{3BBCA448-C3DC-45F7-8015-992ED28CA4C0}" destId="{96599670-B3FA-4FDE-AA44-A52AB93DE711}" srcOrd="0" destOrd="0" presId="urn:microsoft.com/office/officeart/2005/8/layout/vList2"/>
    <dgm:cxn modelId="{B406ED75-3E58-492C-BA49-22345FDC7AB5}" type="presParOf" srcId="{81DFFA4E-CC20-41C6-A289-30533D0E40B6}" destId="{E9F44A58-4689-43B1-A90C-45F946427927}" srcOrd="0" destOrd="0" presId="urn:microsoft.com/office/officeart/2005/8/layout/vList2"/>
    <dgm:cxn modelId="{DFBEDBBC-022E-4C75-B67D-F65442130108}" type="presParOf" srcId="{81DFFA4E-CC20-41C6-A289-30533D0E40B6}" destId="{1CA078BA-D01D-4DAD-8EDF-C759E8CD6126}" srcOrd="1" destOrd="0" presId="urn:microsoft.com/office/officeart/2005/8/layout/vList2"/>
    <dgm:cxn modelId="{808DDC9A-A886-4DA9-BBDC-89052450302C}" type="presParOf" srcId="{81DFFA4E-CC20-41C6-A289-30533D0E40B6}" destId="{96599670-B3FA-4FDE-AA44-A52AB93DE71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25029DB-622F-4783-A519-5B0A32FFEA90}" type="doc">
      <dgm:prSet loTypeId="urn:microsoft.com/office/officeart/2005/8/layout/hierarchy2" loCatId="hierarchy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247E739-E3B8-4B99-AD01-E5E0344C1F7D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Составление </a:t>
          </a:r>
          <a:r>
            <a:rPr lang="ru-RU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  <a:hlinkClick xmlns:r="http://schemas.openxmlformats.org/officeDocument/2006/relationships" r:id="rId1" action="ppaction://hlinksldjump"/>
            </a:rPr>
            <a:t>кластера</a:t>
          </a:r>
          <a:endParaRPr lang="ru-RU" b="1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gm:t>
    </dgm:pt>
    <dgm:pt modelId="{226A4824-BA19-4C7D-A806-9BE09DC589A4}" type="parTrans" cxnId="{C1B9923B-0350-42C0-B7E7-019163A64411}">
      <dgm:prSet/>
      <dgm:spPr/>
      <dgm:t>
        <a:bodyPr/>
        <a:lstStyle/>
        <a:p>
          <a:endParaRPr lang="ru-RU"/>
        </a:p>
      </dgm:t>
    </dgm:pt>
    <dgm:pt modelId="{AF3AECC7-6CD4-4E4C-AB70-A9E7E6DA7D46}" type="sibTrans" cxnId="{C1B9923B-0350-42C0-B7E7-019163A64411}">
      <dgm:prSet/>
      <dgm:spPr/>
      <dgm:t>
        <a:bodyPr/>
        <a:lstStyle/>
        <a:p>
          <a:endParaRPr lang="ru-RU"/>
        </a:p>
      </dgm:t>
    </dgm:pt>
    <dgm:pt modelId="{884D5B92-1642-4C9B-9599-4CBFDA8F4BC2}">
      <dgm:prSet phldrT="[Текст]"/>
      <dgm:spPr/>
      <dgm:t>
        <a:bodyPr/>
        <a:lstStyle/>
        <a:p>
          <a:r>
            <a:rPr lang="ru-RU" b="1" dirty="0" smtClean="0">
              <a:solidFill>
                <a:srgbClr val="FFC000"/>
              </a:solidFill>
              <a:latin typeface="Georgia" panose="02040502050405020303" pitchFamily="18" charset="0"/>
              <a:hlinkClick xmlns:r="http://schemas.openxmlformats.org/officeDocument/2006/relationships" r:id="rId2"/>
            </a:rPr>
            <a:t>Работа</a:t>
          </a:r>
          <a:r>
            <a:rPr lang="ru-RU" b="1" dirty="0" smtClean="0">
              <a:solidFill>
                <a:srgbClr val="FFC000"/>
              </a:solidFill>
              <a:latin typeface="Georgia" panose="02040502050405020303" pitchFamily="18" charset="0"/>
            </a:rPr>
            <a:t> в парах</a:t>
          </a:r>
          <a:endParaRPr lang="ru-RU" b="1" dirty="0">
            <a:solidFill>
              <a:srgbClr val="FFC000"/>
            </a:solidFill>
            <a:latin typeface="Georgia" panose="02040502050405020303" pitchFamily="18" charset="0"/>
          </a:endParaRPr>
        </a:p>
      </dgm:t>
    </dgm:pt>
    <dgm:pt modelId="{0E11CDF0-1FEE-4E54-B3CE-EBF1149C9535}" type="parTrans" cxnId="{3CB47682-8243-4685-9AD7-0790EF372C26}">
      <dgm:prSet/>
      <dgm:spPr/>
      <dgm:t>
        <a:bodyPr/>
        <a:lstStyle/>
        <a:p>
          <a:endParaRPr lang="ru-RU"/>
        </a:p>
      </dgm:t>
    </dgm:pt>
    <dgm:pt modelId="{2481773C-380A-4F1C-A0CA-B02772491D65}" type="sibTrans" cxnId="{3CB47682-8243-4685-9AD7-0790EF372C26}">
      <dgm:prSet/>
      <dgm:spPr/>
      <dgm:t>
        <a:bodyPr/>
        <a:lstStyle/>
        <a:p>
          <a:endParaRPr lang="ru-RU"/>
        </a:p>
      </dgm:t>
    </dgm:pt>
    <dgm:pt modelId="{48AC5862-E60E-467A-896C-A69B48DD6907}">
      <dgm:prSet phldrT="[Текст]"/>
      <dgm:spPr/>
      <dgm:t>
        <a:bodyPr/>
        <a:lstStyle/>
        <a:p>
          <a:r>
            <a:rPr lang="ru-RU" b="1" dirty="0" smtClean="0">
              <a:solidFill>
                <a:srgbClr val="F4F4F4"/>
              </a:solidFill>
              <a:latin typeface="Georgia" panose="02040502050405020303" pitchFamily="18" charset="0"/>
              <a:hlinkClick xmlns:r="http://schemas.openxmlformats.org/officeDocument/2006/relationships" r:id="rId3" action="ppaction://hlinksldjump"/>
            </a:rPr>
            <a:t>Использование </a:t>
          </a:r>
          <a:r>
            <a:rPr lang="en-US" b="1" dirty="0" smtClean="0">
              <a:solidFill>
                <a:srgbClr val="F4F4F4"/>
              </a:solidFill>
              <a:latin typeface="Georgia" panose="02040502050405020303" pitchFamily="18" charset="0"/>
              <a:hlinkClick xmlns:r="http://schemas.openxmlformats.org/officeDocument/2006/relationships" r:id="rId3" action="ppaction://hlinksldjump"/>
            </a:rPr>
            <a:t>QR-</a:t>
          </a:r>
          <a:r>
            <a:rPr lang="ru-RU" b="1" dirty="0" smtClean="0">
              <a:solidFill>
                <a:srgbClr val="F4F4F4"/>
              </a:solidFill>
              <a:latin typeface="Georgia" panose="02040502050405020303" pitchFamily="18" charset="0"/>
              <a:hlinkClick xmlns:r="http://schemas.openxmlformats.org/officeDocument/2006/relationships" r:id="rId3" action="ppaction://hlinksldjump"/>
            </a:rPr>
            <a:t>кодов</a:t>
          </a:r>
          <a:endParaRPr lang="ru-RU" b="1" dirty="0">
            <a:solidFill>
              <a:srgbClr val="F4F4F4"/>
            </a:solidFill>
            <a:latin typeface="Georgia" panose="02040502050405020303" pitchFamily="18" charset="0"/>
          </a:endParaRPr>
        </a:p>
      </dgm:t>
    </dgm:pt>
    <dgm:pt modelId="{072FDB32-090C-4AD9-9F60-87BD6D7BEF34}" type="parTrans" cxnId="{F60B7A4F-8258-46FB-A65B-BACFAE8E82BC}">
      <dgm:prSet/>
      <dgm:spPr/>
      <dgm:t>
        <a:bodyPr/>
        <a:lstStyle/>
        <a:p>
          <a:endParaRPr lang="ru-RU"/>
        </a:p>
      </dgm:t>
    </dgm:pt>
    <dgm:pt modelId="{E1BFD6FD-758A-4F5E-99B6-31549C58F559}" type="sibTrans" cxnId="{F60B7A4F-8258-46FB-A65B-BACFAE8E82BC}">
      <dgm:prSet/>
      <dgm:spPr/>
      <dgm:t>
        <a:bodyPr/>
        <a:lstStyle/>
        <a:p>
          <a:endParaRPr lang="ru-RU"/>
        </a:p>
      </dgm:t>
    </dgm:pt>
    <dgm:pt modelId="{DABFE2AF-6949-4884-8B6C-26B2BB8A6280}">
      <dgm:prSet phldrT="[Текст]"/>
      <dgm:spPr/>
      <dgm:t>
        <a:bodyPr/>
        <a:lstStyle/>
        <a:p>
          <a:r>
            <a:rPr lang="ru-RU" b="1" dirty="0" smtClean="0">
              <a:solidFill>
                <a:srgbClr val="FFFF00"/>
              </a:solidFill>
              <a:latin typeface="Georgia" panose="02040502050405020303" pitchFamily="18" charset="0"/>
            </a:rPr>
            <a:t>Совместная сетевая </a:t>
          </a:r>
          <a:r>
            <a:rPr lang="ru-RU" b="1" dirty="0" smtClean="0">
              <a:solidFill>
                <a:srgbClr val="FFFF00"/>
              </a:solidFill>
              <a:latin typeface="Georgia" panose="02040502050405020303" pitchFamily="18" charset="0"/>
              <a:hlinkClick xmlns:r="http://schemas.openxmlformats.org/officeDocument/2006/relationships" r:id="rId4" action="ppaction://hlinksldjump"/>
            </a:rPr>
            <a:t>деятельности</a:t>
          </a:r>
          <a:endParaRPr lang="ru-RU" b="1" dirty="0">
            <a:solidFill>
              <a:srgbClr val="FFFF00"/>
            </a:solidFill>
            <a:latin typeface="Georgia" panose="02040502050405020303" pitchFamily="18" charset="0"/>
          </a:endParaRPr>
        </a:p>
      </dgm:t>
    </dgm:pt>
    <dgm:pt modelId="{5E4F6185-944C-4788-960C-3AAD14E20626}" type="parTrans" cxnId="{04D4F587-49EE-48CA-9E62-4EAA74692504}">
      <dgm:prSet/>
      <dgm:spPr/>
      <dgm:t>
        <a:bodyPr/>
        <a:lstStyle/>
        <a:p>
          <a:endParaRPr lang="ru-RU"/>
        </a:p>
      </dgm:t>
    </dgm:pt>
    <dgm:pt modelId="{F105A8C2-E575-411E-A7A8-8DE4B917EB41}" type="sibTrans" cxnId="{04D4F587-49EE-48CA-9E62-4EAA74692504}">
      <dgm:prSet/>
      <dgm:spPr/>
      <dgm:t>
        <a:bodyPr/>
        <a:lstStyle/>
        <a:p>
          <a:endParaRPr lang="ru-RU"/>
        </a:p>
      </dgm:t>
    </dgm:pt>
    <dgm:pt modelId="{E9835DDC-17B0-4A03-A5C4-2A7EC1B9D154}">
      <dgm:prSet phldrT="[Текст]"/>
      <dgm:spPr/>
      <dgm:t>
        <a:bodyPr/>
        <a:lstStyle/>
        <a:p>
          <a:r>
            <a:rPr lang="ru-RU" b="1" dirty="0" smtClean="0">
              <a:solidFill>
                <a:srgbClr val="FFC000"/>
              </a:solidFill>
              <a:latin typeface="Georgia" panose="02040502050405020303" pitchFamily="18" charset="0"/>
            </a:rPr>
            <a:t>Фронтальная </a:t>
          </a:r>
          <a:r>
            <a:rPr lang="ru-RU" b="1" dirty="0" smtClean="0">
              <a:solidFill>
                <a:srgbClr val="FFC000"/>
              </a:solidFill>
              <a:latin typeface="Georgia" panose="02040502050405020303" pitchFamily="18" charset="0"/>
              <a:hlinkClick xmlns:r="http://schemas.openxmlformats.org/officeDocument/2006/relationships" r:id="rId5" action="ppaction://hlinksldjump"/>
            </a:rPr>
            <a:t>работа</a:t>
          </a:r>
          <a:endParaRPr lang="ru-RU" b="1" dirty="0">
            <a:solidFill>
              <a:srgbClr val="FFC000"/>
            </a:solidFill>
            <a:latin typeface="Georgia" panose="02040502050405020303" pitchFamily="18" charset="0"/>
          </a:endParaRPr>
        </a:p>
      </dgm:t>
    </dgm:pt>
    <dgm:pt modelId="{7B566AFB-5C2B-4405-A68B-A227B4CB0517}" type="parTrans" cxnId="{0C8B100E-A8D9-4605-93F8-CF76F1518FD7}">
      <dgm:prSet/>
      <dgm:spPr/>
      <dgm:t>
        <a:bodyPr/>
        <a:lstStyle/>
        <a:p>
          <a:endParaRPr lang="ru-RU"/>
        </a:p>
      </dgm:t>
    </dgm:pt>
    <dgm:pt modelId="{12AD28F2-C094-4E71-9BC3-7F577A4220BE}" type="sibTrans" cxnId="{0C8B100E-A8D9-4605-93F8-CF76F1518FD7}">
      <dgm:prSet/>
      <dgm:spPr/>
      <dgm:t>
        <a:bodyPr/>
        <a:lstStyle/>
        <a:p>
          <a:endParaRPr lang="ru-RU"/>
        </a:p>
      </dgm:t>
    </dgm:pt>
    <dgm:pt modelId="{345D8624-0CC2-4B55-BEE7-EDFF15695FAD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FFFF00"/>
              </a:solidFill>
              <a:latin typeface="Georgia" panose="02040502050405020303" pitchFamily="18" charset="0"/>
            </a:rPr>
            <a:t>Анализ собственной деятельности</a:t>
          </a:r>
          <a:endParaRPr lang="ru-RU" sz="1800" b="1" dirty="0">
            <a:solidFill>
              <a:srgbClr val="FFFF00"/>
            </a:solidFill>
            <a:latin typeface="Georgia" panose="02040502050405020303" pitchFamily="18" charset="0"/>
          </a:endParaRPr>
        </a:p>
      </dgm:t>
    </dgm:pt>
    <dgm:pt modelId="{9FD20ED4-EB5A-4C59-B105-952F53D43AEB}" type="parTrans" cxnId="{B1143EC1-9487-4444-9A33-26FF94715ABA}">
      <dgm:prSet/>
      <dgm:spPr/>
      <dgm:t>
        <a:bodyPr/>
        <a:lstStyle/>
        <a:p>
          <a:endParaRPr lang="ru-RU"/>
        </a:p>
      </dgm:t>
    </dgm:pt>
    <dgm:pt modelId="{9AA641B5-8B88-4DB3-8B6C-CCD53F002A7C}" type="sibTrans" cxnId="{B1143EC1-9487-4444-9A33-26FF94715ABA}">
      <dgm:prSet/>
      <dgm:spPr/>
      <dgm:t>
        <a:bodyPr/>
        <a:lstStyle/>
        <a:p>
          <a:endParaRPr lang="ru-RU"/>
        </a:p>
      </dgm:t>
    </dgm:pt>
    <dgm:pt modelId="{779CD63E-8603-4C4A-B9B1-0119D41D2394}" type="pres">
      <dgm:prSet presAssocID="{725029DB-622F-4783-A519-5B0A32FFEA9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FC6024-9DB9-4633-A16D-745EC26AF771}" type="pres">
      <dgm:prSet presAssocID="{D247E739-E3B8-4B99-AD01-E5E0344C1F7D}" presName="root1" presStyleCnt="0"/>
      <dgm:spPr/>
    </dgm:pt>
    <dgm:pt modelId="{6FE1B025-A4FA-4D64-8DF1-9598A5C7645B}" type="pres">
      <dgm:prSet presAssocID="{D247E739-E3B8-4B99-AD01-E5E0344C1F7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04BE5B-EF8C-48CC-9175-3D6EF70DFBEA}" type="pres">
      <dgm:prSet presAssocID="{D247E739-E3B8-4B99-AD01-E5E0344C1F7D}" presName="level2hierChild" presStyleCnt="0"/>
      <dgm:spPr/>
    </dgm:pt>
    <dgm:pt modelId="{681D2969-CA4B-4242-B77B-D50F8023CECD}" type="pres">
      <dgm:prSet presAssocID="{0E11CDF0-1FEE-4E54-B3CE-EBF1149C9535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34AD7C75-2639-4541-8C0B-E8A7B49F21DC}" type="pres">
      <dgm:prSet presAssocID="{0E11CDF0-1FEE-4E54-B3CE-EBF1149C9535}" presName="connTx" presStyleLbl="parChTrans1D2" presStyleIdx="0" presStyleCnt="2"/>
      <dgm:spPr/>
      <dgm:t>
        <a:bodyPr/>
        <a:lstStyle/>
        <a:p>
          <a:endParaRPr lang="ru-RU"/>
        </a:p>
      </dgm:t>
    </dgm:pt>
    <dgm:pt modelId="{B6388F02-593D-4F0D-83EC-3AD1AFD67F98}" type="pres">
      <dgm:prSet presAssocID="{884D5B92-1642-4C9B-9599-4CBFDA8F4BC2}" presName="root2" presStyleCnt="0"/>
      <dgm:spPr/>
    </dgm:pt>
    <dgm:pt modelId="{1A7B6B9E-806B-475F-B8FA-ECC5A7AEF571}" type="pres">
      <dgm:prSet presAssocID="{884D5B92-1642-4C9B-9599-4CBFDA8F4BC2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97083B-F2F9-4E00-9AFD-C99E55390E19}" type="pres">
      <dgm:prSet presAssocID="{884D5B92-1642-4C9B-9599-4CBFDA8F4BC2}" presName="level3hierChild" presStyleCnt="0"/>
      <dgm:spPr/>
    </dgm:pt>
    <dgm:pt modelId="{1B0D91C8-8EBC-48A0-B154-11DD58D42FF9}" type="pres">
      <dgm:prSet presAssocID="{072FDB32-090C-4AD9-9F60-87BD6D7BEF34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2103C7E9-D041-4537-B064-F6497BF02E04}" type="pres">
      <dgm:prSet presAssocID="{072FDB32-090C-4AD9-9F60-87BD6D7BEF34}" presName="connTx" presStyleLbl="parChTrans1D3" presStyleIdx="0" presStyleCnt="3"/>
      <dgm:spPr/>
      <dgm:t>
        <a:bodyPr/>
        <a:lstStyle/>
        <a:p>
          <a:endParaRPr lang="ru-RU"/>
        </a:p>
      </dgm:t>
    </dgm:pt>
    <dgm:pt modelId="{FAD44DF0-A0D4-4571-A83D-AA320915CD84}" type="pres">
      <dgm:prSet presAssocID="{48AC5862-E60E-467A-896C-A69B48DD6907}" presName="root2" presStyleCnt="0"/>
      <dgm:spPr/>
    </dgm:pt>
    <dgm:pt modelId="{02CA4940-C832-45D4-8DC5-6DF760CD4C7F}" type="pres">
      <dgm:prSet presAssocID="{48AC5862-E60E-467A-896C-A69B48DD6907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075826-F243-43DA-A6D9-CDD393AED2E3}" type="pres">
      <dgm:prSet presAssocID="{48AC5862-E60E-467A-896C-A69B48DD6907}" presName="level3hierChild" presStyleCnt="0"/>
      <dgm:spPr/>
    </dgm:pt>
    <dgm:pt modelId="{4B458AE9-4D8E-4584-AB8C-063DB3203442}" type="pres">
      <dgm:prSet presAssocID="{5E4F6185-944C-4788-960C-3AAD14E20626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587AB64A-1D02-461A-A876-2BD505C10C00}" type="pres">
      <dgm:prSet presAssocID="{5E4F6185-944C-4788-960C-3AAD14E20626}" presName="connTx" presStyleLbl="parChTrans1D3" presStyleIdx="1" presStyleCnt="3"/>
      <dgm:spPr/>
      <dgm:t>
        <a:bodyPr/>
        <a:lstStyle/>
        <a:p>
          <a:endParaRPr lang="ru-RU"/>
        </a:p>
      </dgm:t>
    </dgm:pt>
    <dgm:pt modelId="{2BFE0729-C9FD-43AE-9816-EC4578F717D0}" type="pres">
      <dgm:prSet presAssocID="{DABFE2AF-6949-4884-8B6C-26B2BB8A6280}" presName="root2" presStyleCnt="0"/>
      <dgm:spPr/>
    </dgm:pt>
    <dgm:pt modelId="{BE40DE77-B742-4DB9-A272-4B935D6528F7}" type="pres">
      <dgm:prSet presAssocID="{DABFE2AF-6949-4884-8B6C-26B2BB8A6280}" presName="LevelTwoTextNode" presStyleLbl="node3" presStyleIdx="1" presStyleCnt="3" custLinFactNeighborX="981" custLinFactNeighborY="-18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751B09-D139-4ADC-8CE6-99B6F546D82E}" type="pres">
      <dgm:prSet presAssocID="{DABFE2AF-6949-4884-8B6C-26B2BB8A6280}" presName="level3hierChild" presStyleCnt="0"/>
      <dgm:spPr/>
    </dgm:pt>
    <dgm:pt modelId="{3E12E707-02EF-4917-AE5C-3213A4B0D665}" type="pres">
      <dgm:prSet presAssocID="{7B566AFB-5C2B-4405-A68B-A227B4CB0517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7210FC56-BD26-4E81-AE00-E6C231965BB5}" type="pres">
      <dgm:prSet presAssocID="{7B566AFB-5C2B-4405-A68B-A227B4CB0517}" presName="connTx" presStyleLbl="parChTrans1D2" presStyleIdx="1" presStyleCnt="2"/>
      <dgm:spPr/>
      <dgm:t>
        <a:bodyPr/>
        <a:lstStyle/>
        <a:p>
          <a:endParaRPr lang="ru-RU"/>
        </a:p>
      </dgm:t>
    </dgm:pt>
    <dgm:pt modelId="{64C427D7-A71E-4162-AFE8-5427D7AB44F3}" type="pres">
      <dgm:prSet presAssocID="{E9835DDC-17B0-4A03-A5C4-2A7EC1B9D154}" presName="root2" presStyleCnt="0"/>
      <dgm:spPr/>
    </dgm:pt>
    <dgm:pt modelId="{D5ECA27D-9B81-44EF-93B9-755470C36C46}" type="pres">
      <dgm:prSet presAssocID="{E9835DDC-17B0-4A03-A5C4-2A7EC1B9D154}" presName="LevelTwoTextNode" presStyleLbl="node2" presStyleIdx="1" presStyleCnt="2" custLinFactNeighborX="-97" custLinFactNeighborY="71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52A49A-7814-45D1-BAB1-611E211CB0E2}" type="pres">
      <dgm:prSet presAssocID="{E9835DDC-17B0-4A03-A5C4-2A7EC1B9D154}" presName="level3hierChild" presStyleCnt="0"/>
      <dgm:spPr/>
    </dgm:pt>
    <dgm:pt modelId="{7FE4770D-2B3B-44C0-ABE0-9828FFCC3DF5}" type="pres">
      <dgm:prSet presAssocID="{9FD20ED4-EB5A-4C59-B105-952F53D43AEB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BA9B0FF5-774F-4F0B-B310-6A0FEF69CFF6}" type="pres">
      <dgm:prSet presAssocID="{9FD20ED4-EB5A-4C59-B105-952F53D43AEB}" presName="connTx" presStyleLbl="parChTrans1D3" presStyleIdx="2" presStyleCnt="3"/>
      <dgm:spPr/>
      <dgm:t>
        <a:bodyPr/>
        <a:lstStyle/>
        <a:p>
          <a:endParaRPr lang="ru-RU"/>
        </a:p>
      </dgm:t>
    </dgm:pt>
    <dgm:pt modelId="{F0AC1354-7615-4E34-8443-E89A7B2E88B7}" type="pres">
      <dgm:prSet presAssocID="{345D8624-0CC2-4B55-BEE7-EDFF15695FAD}" presName="root2" presStyleCnt="0"/>
      <dgm:spPr/>
    </dgm:pt>
    <dgm:pt modelId="{0153191D-CDC1-4366-ADC6-1075A66C023F}" type="pres">
      <dgm:prSet presAssocID="{345D8624-0CC2-4B55-BEE7-EDFF15695FAD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872F7C-133E-4B01-A2A5-2FC7F7281E75}" type="pres">
      <dgm:prSet presAssocID="{345D8624-0CC2-4B55-BEE7-EDFF15695FAD}" presName="level3hierChild" presStyleCnt="0"/>
      <dgm:spPr/>
    </dgm:pt>
  </dgm:ptLst>
  <dgm:cxnLst>
    <dgm:cxn modelId="{E8F80970-CB3D-41C4-8B7C-1B835BF02F05}" type="presOf" srcId="{9FD20ED4-EB5A-4C59-B105-952F53D43AEB}" destId="{BA9B0FF5-774F-4F0B-B310-6A0FEF69CFF6}" srcOrd="1" destOrd="0" presId="urn:microsoft.com/office/officeart/2005/8/layout/hierarchy2"/>
    <dgm:cxn modelId="{81645D98-9A91-497C-A4AA-16E55EF66B86}" type="presOf" srcId="{072FDB32-090C-4AD9-9F60-87BD6D7BEF34}" destId="{2103C7E9-D041-4537-B064-F6497BF02E04}" srcOrd="1" destOrd="0" presId="urn:microsoft.com/office/officeart/2005/8/layout/hierarchy2"/>
    <dgm:cxn modelId="{EE085115-5457-44B2-90DD-924F186175D1}" type="presOf" srcId="{48AC5862-E60E-467A-896C-A69B48DD6907}" destId="{02CA4940-C832-45D4-8DC5-6DF760CD4C7F}" srcOrd="0" destOrd="0" presId="urn:microsoft.com/office/officeart/2005/8/layout/hierarchy2"/>
    <dgm:cxn modelId="{DF21EA43-AF6F-4E4B-99B8-B9AAB526F8FD}" type="presOf" srcId="{0E11CDF0-1FEE-4E54-B3CE-EBF1149C9535}" destId="{681D2969-CA4B-4242-B77B-D50F8023CECD}" srcOrd="0" destOrd="0" presId="urn:microsoft.com/office/officeart/2005/8/layout/hierarchy2"/>
    <dgm:cxn modelId="{6991D989-42B9-45BD-88C0-2F47F527F115}" type="presOf" srcId="{9FD20ED4-EB5A-4C59-B105-952F53D43AEB}" destId="{7FE4770D-2B3B-44C0-ABE0-9828FFCC3DF5}" srcOrd="0" destOrd="0" presId="urn:microsoft.com/office/officeart/2005/8/layout/hierarchy2"/>
    <dgm:cxn modelId="{C2DCCF0B-C856-48B4-842C-7EBB94048066}" type="presOf" srcId="{072FDB32-090C-4AD9-9F60-87BD6D7BEF34}" destId="{1B0D91C8-8EBC-48A0-B154-11DD58D42FF9}" srcOrd="0" destOrd="0" presId="urn:microsoft.com/office/officeart/2005/8/layout/hierarchy2"/>
    <dgm:cxn modelId="{85DEF9B0-C2A7-4A7C-AC42-D9DFB5AEB5B3}" type="presOf" srcId="{884D5B92-1642-4C9B-9599-4CBFDA8F4BC2}" destId="{1A7B6B9E-806B-475F-B8FA-ECC5A7AEF571}" srcOrd="0" destOrd="0" presId="urn:microsoft.com/office/officeart/2005/8/layout/hierarchy2"/>
    <dgm:cxn modelId="{41C0A012-341B-4A09-AA17-663786A69F1D}" type="presOf" srcId="{345D8624-0CC2-4B55-BEE7-EDFF15695FAD}" destId="{0153191D-CDC1-4366-ADC6-1075A66C023F}" srcOrd="0" destOrd="0" presId="urn:microsoft.com/office/officeart/2005/8/layout/hierarchy2"/>
    <dgm:cxn modelId="{D69479D7-C79F-4B28-BA60-531516E5A6C5}" type="presOf" srcId="{0E11CDF0-1FEE-4E54-B3CE-EBF1149C9535}" destId="{34AD7C75-2639-4541-8C0B-E8A7B49F21DC}" srcOrd="1" destOrd="0" presId="urn:microsoft.com/office/officeart/2005/8/layout/hierarchy2"/>
    <dgm:cxn modelId="{E6C14951-1636-474A-A060-0879AE7F5285}" type="presOf" srcId="{D247E739-E3B8-4B99-AD01-E5E0344C1F7D}" destId="{6FE1B025-A4FA-4D64-8DF1-9598A5C7645B}" srcOrd="0" destOrd="0" presId="urn:microsoft.com/office/officeart/2005/8/layout/hierarchy2"/>
    <dgm:cxn modelId="{F60B7A4F-8258-46FB-A65B-BACFAE8E82BC}" srcId="{884D5B92-1642-4C9B-9599-4CBFDA8F4BC2}" destId="{48AC5862-E60E-467A-896C-A69B48DD6907}" srcOrd="0" destOrd="0" parTransId="{072FDB32-090C-4AD9-9F60-87BD6D7BEF34}" sibTransId="{E1BFD6FD-758A-4F5E-99B6-31549C58F559}"/>
    <dgm:cxn modelId="{F9F26B05-DDF1-421C-81AA-286D8B9D156D}" type="presOf" srcId="{5E4F6185-944C-4788-960C-3AAD14E20626}" destId="{4B458AE9-4D8E-4584-AB8C-063DB3203442}" srcOrd="0" destOrd="0" presId="urn:microsoft.com/office/officeart/2005/8/layout/hierarchy2"/>
    <dgm:cxn modelId="{04D4F587-49EE-48CA-9E62-4EAA74692504}" srcId="{884D5B92-1642-4C9B-9599-4CBFDA8F4BC2}" destId="{DABFE2AF-6949-4884-8B6C-26B2BB8A6280}" srcOrd="1" destOrd="0" parTransId="{5E4F6185-944C-4788-960C-3AAD14E20626}" sibTransId="{F105A8C2-E575-411E-A7A8-8DE4B917EB41}"/>
    <dgm:cxn modelId="{0C8B100E-A8D9-4605-93F8-CF76F1518FD7}" srcId="{D247E739-E3B8-4B99-AD01-E5E0344C1F7D}" destId="{E9835DDC-17B0-4A03-A5C4-2A7EC1B9D154}" srcOrd="1" destOrd="0" parTransId="{7B566AFB-5C2B-4405-A68B-A227B4CB0517}" sibTransId="{12AD28F2-C094-4E71-9BC3-7F577A4220BE}"/>
    <dgm:cxn modelId="{5B3E6AF4-44B5-4869-934A-B527544DBEA7}" type="presOf" srcId="{5E4F6185-944C-4788-960C-3AAD14E20626}" destId="{587AB64A-1D02-461A-A876-2BD505C10C00}" srcOrd="1" destOrd="0" presId="urn:microsoft.com/office/officeart/2005/8/layout/hierarchy2"/>
    <dgm:cxn modelId="{40E72B6D-3B30-4B1A-B12B-3CE974CC2FEE}" type="presOf" srcId="{725029DB-622F-4783-A519-5B0A32FFEA90}" destId="{779CD63E-8603-4C4A-B9B1-0119D41D2394}" srcOrd="0" destOrd="0" presId="urn:microsoft.com/office/officeart/2005/8/layout/hierarchy2"/>
    <dgm:cxn modelId="{B1143EC1-9487-4444-9A33-26FF94715ABA}" srcId="{E9835DDC-17B0-4A03-A5C4-2A7EC1B9D154}" destId="{345D8624-0CC2-4B55-BEE7-EDFF15695FAD}" srcOrd="0" destOrd="0" parTransId="{9FD20ED4-EB5A-4C59-B105-952F53D43AEB}" sibTransId="{9AA641B5-8B88-4DB3-8B6C-CCD53F002A7C}"/>
    <dgm:cxn modelId="{C1B9923B-0350-42C0-B7E7-019163A64411}" srcId="{725029DB-622F-4783-A519-5B0A32FFEA90}" destId="{D247E739-E3B8-4B99-AD01-E5E0344C1F7D}" srcOrd="0" destOrd="0" parTransId="{226A4824-BA19-4C7D-A806-9BE09DC589A4}" sibTransId="{AF3AECC7-6CD4-4E4C-AB70-A9E7E6DA7D46}"/>
    <dgm:cxn modelId="{75754403-1783-43D1-9441-A848FE26B5A6}" type="presOf" srcId="{E9835DDC-17B0-4A03-A5C4-2A7EC1B9D154}" destId="{D5ECA27D-9B81-44EF-93B9-755470C36C46}" srcOrd="0" destOrd="0" presId="urn:microsoft.com/office/officeart/2005/8/layout/hierarchy2"/>
    <dgm:cxn modelId="{3D9218A3-A5AA-42EF-A3F5-11ADE992B28A}" type="presOf" srcId="{DABFE2AF-6949-4884-8B6C-26B2BB8A6280}" destId="{BE40DE77-B742-4DB9-A272-4B935D6528F7}" srcOrd="0" destOrd="0" presId="urn:microsoft.com/office/officeart/2005/8/layout/hierarchy2"/>
    <dgm:cxn modelId="{732CB990-5826-4088-8878-7D939BC75892}" type="presOf" srcId="{7B566AFB-5C2B-4405-A68B-A227B4CB0517}" destId="{3E12E707-02EF-4917-AE5C-3213A4B0D665}" srcOrd="0" destOrd="0" presId="urn:microsoft.com/office/officeart/2005/8/layout/hierarchy2"/>
    <dgm:cxn modelId="{46692EF2-B36A-45F9-9466-3220C78E3BDD}" type="presOf" srcId="{7B566AFB-5C2B-4405-A68B-A227B4CB0517}" destId="{7210FC56-BD26-4E81-AE00-E6C231965BB5}" srcOrd="1" destOrd="0" presId="urn:microsoft.com/office/officeart/2005/8/layout/hierarchy2"/>
    <dgm:cxn modelId="{3CB47682-8243-4685-9AD7-0790EF372C26}" srcId="{D247E739-E3B8-4B99-AD01-E5E0344C1F7D}" destId="{884D5B92-1642-4C9B-9599-4CBFDA8F4BC2}" srcOrd="0" destOrd="0" parTransId="{0E11CDF0-1FEE-4E54-B3CE-EBF1149C9535}" sibTransId="{2481773C-380A-4F1C-A0CA-B02772491D65}"/>
    <dgm:cxn modelId="{22367350-2C6C-4176-B1F7-4EBC4D9C0F92}" type="presParOf" srcId="{779CD63E-8603-4C4A-B9B1-0119D41D2394}" destId="{6FFC6024-9DB9-4633-A16D-745EC26AF771}" srcOrd="0" destOrd="0" presId="urn:microsoft.com/office/officeart/2005/8/layout/hierarchy2"/>
    <dgm:cxn modelId="{9B45FE22-A6FF-478B-9FDE-01AA7D57D1BA}" type="presParOf" srcId="{6FFC6024-9DB9-4633-A16D-745EC26AF771}" destId="{6FE1B025-A4FA-4D64-8DF1-9598A5C7645B}" srcOrd="0" destOrd="0" presId="urn:microsoft.com/office/officeart/2005/8/layout/hierarchy2"/>
    <dgm:cxn modelId="{783C8A51-8732-4125-923E-65DC4689E294}" type="presParOf" srcId="{6FFC6024-9DB9-4633-A16D-745EC26AF771}" destId="{4504BE5B-EF8C-48CC-9175-3D6EF70DFBEA}" srcOrd="1" destOrd="0" presId="urn:microsoft.com/office/officeart/2005/8/layout/hierarchy2"/>
    <dgm:cxn modelId="{40B055B5-6E98-4BE1-9F1C-F1D9ECBDC0CE}" type="presParOf" srcId="{4504BE5B-EF8C-48CC-9175-3D6EF70DFBEA}" destId="{681D2969-CA4B-4242-B77B-D50F8023CECD}" srcOrd="0" destOrd="0" presId="urn:microsoft.com/office/officeart/2005/8/layout/hierarchy2"/>
    <dgm:cxn modelId="{39026CF0-AC49-4B53-822C-0C4F2C833946}" type="presParOf" srcId="{681D2969-CA4B-4242-B77B-D50F8023CECD}" destId="{34AD7C75-2639-4541-8C0B-E8A7B49F21DC}" srcOrd="0" destOrd="0" presId="urn:microsoft.com/office/officeart/2005/8/layout/hierarchy2"/>
    <dgm:cxn modelId="{B5297D1D-C28D-4D6F-9E05-DC1C2A04D9F3}" type="presParOf" srcId="{4504BE5B-EF8C-48CC-9175-3D6EF70DFBEA}" destId="{B6388F02-593D-4F0D-83EC-3AD1AFD67F98}" srcOrd="1" destOrd="0" presId="urn:microsoft.com/office/officeart/2005/8/layout/hierarchy2"/>
    <dgm:cxn modelId="{029D5CEB-0A9E-4A29-9391-D29F17F712B0}" type="presParOf" srcId="{B6388F02-593D-4F0D-83EC-3AD1AFD67F98}" destId="{1A7B6B9E-806B-475F-B8FA-ECC5A7AEF571}" srcOrd="0" destOrd="0" presId="urn:microsoft.com/office/officeart/2005/8/layout/hierarchy2"/>
    <dgm:cxn modelId="{FECA9FE2-50DF-4F2E-A90E-D120580DB0E3}" type="presParOf" srcId="{B6388F02-593D-4F0D-83EC-3AD1AFD67F98}" destId="{4D97083B-F2F9-4E00-9AFD-C99E55390E19}" srcOrd="1" destOrd="0" presId="urn:microsoft.com/office/officeart/2005/8/layout/hierarchy2"/>
    <dgm:cxn modelId="{B5C30BEF-BC8F-45E0-8FE7-3AC8507EAC4A}" type="presParOf" srcId="{4D97083B-F2F9-4E00-9AFD-C99E55390E19}" destId="{1B0D91C8-8EBC-48A0-B154-11DD58D42FF9}" srcOrd="0" destOrd="0" presId="urn:microsoft.com/office/officeart/2005/8/layout/hierarchy2"/>
    <dgm:cxn modelId="{2B83C2E7-64CD-4519-BB5B-1533C664248F}" type="presParOf" srcId="{1B0D91C8-8EBC-48A0-B154-11DD58D42FF9}" destId="{2103C7E9-D041-4537-B064-F6497BF02E04}" srcOrd="0" destOrd="0" presId="urn:microsoft.com/office/officeart/2005/8/layout/hierarchy2"/>
    <dgm:cxn modelId="{11C9826E-E074-4260-A0F2-0C79D8D277F6}" type="presParOf" srcId="{4D97083B-F2F9-4E00-9AFD-C99E55390E19}" destId="{FAD44DF0-A0D4-4571-A83D-AA320915CD84}" srcOrd="1" destOrd="0" presId="urn:microsoft.com/office/officeart/2005/8/layout/hierarchy2"/>
    <dgm:cxn modelId="{B2C19F10-DABD-4E92-9966-B18B32B67699}" type="presParOf" srcId="{FAD44DF0-A0D4-4571-A83D-AA320915CD84}" destId="{02CA4940-C832-45D4-8DC5-6DF760CD4C7F}" srcOrd="0" destOrd="0" presId="urn:microsoft.com/office/officeart/2005/8/layout/hierarchy2"/>
    <dgm:cxn modelId="{B8F4A525-1CA7-42D5-B156-55AD9B131246}" type="presParOf" srcId="{FAD44DF0-A0D4-4571-A83D-AA320915CD84}" destId="{9F075826-F243-43DA-A6D9-CDD393AED2E3}" srcOrd="1" destOrd="0" presId="urn:microsoft.com/office/officeart/2005/8/layout/hierarchy2"/>
    <dgm:cxn modelId="{F513E561-958D-4ECC-995E-FF15EC9CADA4}" type="presParOf" srcId="{4D97083B-F2F9-4E00-9AFD-C99E55390E19}" destId="{4B458AE9-4D8E-4584-AB8C-063DB3203442}" srcOrd="2" destOrd="0" presId="urn:microsoft.com/office/officeart/2005/8/layout/hierarchy2"/>
    <dgm:cxn modelId="{8E762AA3-97D2-4731-9AE2-62557C5B5FC0}" type="presParOf" srcId="{4B458AE9-4D8E-4584-AB8C-063DB3203442}" destId="{587AB64A-1D02-461A-A876-2BD505C10C00}" srcOrd="0" destOrd="0" presId="urn:microsoft.com/office/officeart/2005/8/layout/hierarchy2"/>
    <dgm:cxn modelId="{A588491A-BE72-4862-ACB3-E95F65A475C8}" type="presParOf" srcId="{4D97083B-F2F9-4E00-9AFD-C99E55390E19}" destId="{2BFE0729-C9FD-43AE-9816-EC4578F717D0}" srcOrd="3" destOrd="0" presId="urn:microsoft.com/office/officeart/2005/8/layout/hierarchy2"/>
    <dgm:cxn modelId="{EE621CE5-5991-42CB-A8C8-2446EE3539FA}" type="presParOf" srcId="{2BFE0729-C9FD-43AE-9816-EC4578F717D0}" destId="{BE40DE77-B742-4DB9-A272-4B935D6528F7}" srcOrd="0" destOrd="0" presId="urn:microsoft.com/office/officeart/2005/8/layout/hierarchy2"/>
    <dgm:cxn modelId="{99E32B42-F53C-4883-8697-09EF1449D7B9}" type="presParOf" srcId="{2BFE0729-C9FD-43AE-9816-EC4578F717D0}" destId="{7C751B09-D139-4ADC-8CE6-99B6F546D82E}" srcOrd="1" destOrd="0" presId="urn:microsoft.com/office/officeart/2005/8/layout/hierarchy2"/>
    <dgm:cxn modelId="{AB28D87B-497B-4184-8AE0-97B1CCD3B2FF}" type="presParOf" srcId="{4504BE5B-EF8C-48CC-9175-3D6EF70DFBEA}" destId="{3E12E707-02EF-4917-AE5C-3213A4B0D665}" srcOrd="2" destOrd="0" presId="urn:microsoft.com/office/officeart/2005/8/layout/hierarchy2"/>
    <dgm:cxn modelId="{9A4B0375-5624-4AA9-A687-1426BBA45291}" type="presParOf" srcId="{3E12E707-02EF-4917-AE5C-3213A4B0D665}" destId="{7210FC56-BD26-4E81-AE00-E6C231965BB5}" srcOrd="0" destOrd="0" presId="urn:microsoft.com/office/officeart/2005/8/layout/hierarchy2"/>
    <dgm:cxn modelId="{19C5FABB-B6E2-43BB-998D-D4C6B821ACE8}" type="presParOf" srcId="{4504BE5B-EF8C-48CC-9175-3D6EF70DFBEA}" destId="{64C427D7-A71E-4162-AFE8-5427D7AB44F3}" srcOrd="3" destOrd="0" presId="urn:microsoft.com/office/officeart/2005/8/layout/hierarchy2"/>
    <dgm:cxn modelId="{A8920372-C0CC-47E2-89E3-EA1171E9DCE3}" type="presParOf" srcId="{64C427D7-A71E-4162-AFE8-5427D7AB44F3}" destId="{D5ECA27D-9B81-44EF-93B9-755470C36C46}" srcOrd="0" destOrd="0" presId="urn:microsoft.com/office/officeart/2005/8/layout/hierarchy2"/>
    <dgm:cxn modelId="{8BD4E5A3-AF76-4A8A-82DC-BA9822C201D2}" type="presParOf" srcId="{64C427D7-A71E-4162-AFE8-5427D7AB44F3}" destId="{6E52A49A-7814-45D1-BAB1-611E211CB0E2}" srcOrd="1" destOrd="0" presId="urn:microsoft.com/office/officeart/2005/8/layout/hierarchy2"/>
    <dgm:cxn modelId="{8386D069-A2D9-4BDB-9F8C-379AB784D445}" type="presParOf" srcId="{6E52A49A-7814-45D1-BAB1-611E211CB0E2}" destId="{7FE4770D-2B3B-44C0-ABE0-9828FFCC3DF5}" srcOrd="0" destOrd="0" presId="urn:microsoft.com/office/officeart/2005/8/layout/hierarchy2"/>
    <dgm:cxn modelId="{DA511EA9-BE96-474F-A67C-3BAF15E272BB}" type="presParOf" srcId="{7FE4770D-2B3B-44C0-ABE0-9828FFCC3DF5}" destId="{BA9B0FF5-774F-4F0B-B310-6A0FEF69CFF6}" srcOrd="0" destOrd="0" presId="urn:microsoft.com/office/officeart/2005/8/layout/hierarchy2"/>
    <dgm:cxn modelId="{89888ACA-05A3-4536-81B3-6F648232318D}" type="presParOf" srcId="{6E52A49A-7814-45D1-BAB1-611E211CB0E2}" destId="{F0AC1354-7615-4E34-8443-E89A7B2E88B7}" srcOrd="1" destOrd="0" presId="urn:microsoft.com/office/officeart/2005/8/layout/hierarchy2"/>
    <dgm:cxn modelId="{479B2DB2-4520-4393-B8FC-2231E7F1FE8B}" type="presParOf" srcId="{F0AC1354-7615-4E34-8443-E89A7B2E88B7}" destId="{0153191D-CDC1-4366-ADC6-1075A66C023F}" srcOrd="0" destOrd="0" presId="urn:microsoft.com/office/officeart/2005/8/layout/hierarchy2"/>
    <dgm:cxn modelId="{24FB4DC3-8D35-4F45-9358-07F1209199F8}" type="presParOf" srcId="{F0AC1354-7615-4E34-8443-E89A7B2E88B7}" destId="{39872F7C-133E-4B01-A2A5-2FC7F7281E7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4EA534B-E7EC-4961-94D6-2F4DF1A00F9A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867CC8E-E6D3-45CF-A193-DC6B37A26FC5}">
      <dgm:prSet phldrT="[Текст]" custT="1"/>
      <dgm:spPr>
        <a:noFill/>
        <a:ln>
          <a:noFill/>
        </a:ln>
      </dgm:spPr>
      <dgm:t>
        <a:bodyPr/>
        <a:lstStyle/>
        <a:p>
          <a:endParaRPr lang="ru-RU" sz="2400" dirty="0">
            <a:solidFill>
              <a:srgbClr val="002060"/>
            </a:solidFill>
            <a:latin typeface="Mistral" panose="03090702030407020403" pitchFamily="66" charset="0"/>
          </a:endParaRPr>
        </a:p>
      </dgm:t>
    </dgm:pt>
    <dgm:pt modelId="{E2C088AF-99A4-4344-943A-C949AC8A7392}" type="parTrans" cxnId="{C910DB0C-0210-4064-BE62-C3157553AF66}">
      <dgm:prSet/>
      <dgm:spPr/>
      <dgm:t>
        <a:bodyPr/>
        <a:lstStyle/>
        <a:p>
          <a:endParaRPr lang="ru-RU"/>
        </a:p>
      </dgm:t>
    </dgm:pt>
    <dgm:pt modelId="{BD56F13E-7DCA-4CC3-A6CE-32B1B74F1E49}" type="sibTrans" cxnId="{C910DB0C-0210-4064-BE62-C3157553AF66}">
      <dgm:prSet/>
      <dgm:spPr/>
      <dgm:t>
        <a:bodyPr/>
        <a:lstStyle/>
        <a:p>
          <a:endParaRPr lang="ru-RU"/>
        </a:p>
      </dgm:t>
    </dgm:pt>
    <dgm:pt modelId="{3BBCA448-C3DC-45F7-8015-992ED28CA4C0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800" dirty="0" smtClean="0">
              <a:solidFill>
                <a:srgbClr val="002060"/>
              </a:solidFill>
              <a:latin typeface="Georgia" panose="02040502050405020303" pitchFamily="18" charset="0"/>
            </a:rPr>
            <a:t> </a:t>
          </a:r>
          <a:endParaRPr lang="ru-RU" sz="1800" dirty="0">
            <a:solidFill>
              <a:srgbClr val="002060"/>
            </a:solidFill>
            <a:latin typeface="Georgia" panose="02040502050405020303" pitchFamily="18" charset="0"/>
          </a:endParaRPr>
        </a:p>
      </dgm:t>
    </dgm:pt>
    <dgm:pt modelId="{C7C870F2-AF29-497A-9F01-1FFF5977DB43}" type="parTrans" cxnId="{E9E24EAC-F9E5-4A3F-94A5-6B976AEE9A49}">
      <dgm:prSet/>
      <dgm:spPr/>
      <dgm:t>
        <a:bodyPr/>
        <a:lstStyle/>
        <a:p>
          <a:endParaRPr lang="ru-RU"/>
        </a:p>
      </dgm:t>
    </dgm:pt>
    <dgm:pt modelId="{840D5867-83E2-497F-9EA8-3B5BF4ED98B5}" type="sibTrans" cxnId="{E9E24EAC-F9E5-4A3F-94A5-6B976AEE9A49}">
      <dgm:prSet/>
      <dgm:spPr/>
      <dgm:t>
        <a:bodyPr/>
        <a:lstStyle/>
        <a:p>
          <a:endParaRPr lang="ru-RU"/>
        </a:p>
      </dgm:t>
    </dgm:pt>
    <dgm:pt modelId="{81DFFA4E-CC20-41C6-A289-30533D0E40B6}" type="pres">
      <dgm:prSet presAssocID="{74EA534B-E7EC-4961-94D6-2F4DF1A00F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F44A58-4689-43B1-A90C-45F946427927}" type="pres">
      <dgm:prSet presAssocID="{3867CC8E-E6D3-45CF-A193-DC6B37A26FC5}" presName="parentText" presStyleLbl="node1" presStyleIdx="0" presStyleCnt="2" custLinFactY="21662" custLinFactNeighborX="-88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A078BA-D01D-4DAD-8EDF-C759E8CD6126}" type="pres">
      <dgm:prSet presAssocID="{BD56F13E-7DCA-4CC3-A6CE-32B1B74F1E49}" presName="spacer" presStyleCnt="0"/>
      <dgm:spPr/>
    </dgm:pt>
    <dgm:pt modelId="{96599670-B3FA-4FDE-AA44-A52AB93DE711}" type="pres">
      <dgm:prSet presAssocID="{3BBCA448-C3DC-45F7-8015-992ED28CA4C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E24EAC-F9E5-4A3F-94A5-6B976AEE9A49}" srcId="{74EA534B-E7EC-4961-94D6-2F4DF1A00F9A}" destId="{3BBCA448-C3DC-45F7-8015-992ED28CA4C0}" srcOrd="1" destOrd="0" parTransId="{C7C870F2-AF29-497A-9F01-1FFF5977DB43}" sibTransId="{840D5867-83E2-497F-9EA8-3B5BF4ED98B5}"/>
    <dgm:cxn modelId="{3D7D3B30-1BA5-4F1B-BC2C-4FC1D8C2B9C0}" type="presOf" srcId="{74EA534B-E7EC-4961-94D6-2F4DF1A00F9A}" destId="{81DFFA4E-CC20-41C6-A289-30533D0E40B6}" srcOrd="0" destOrd="0" presId="urn:microsoft.com/office/officeart/2005/8/layout/vList2"/>
    <dgm:cxn modelId="{CB9EA210-78F7-4F31-82C4-CB5DBAEA78CF}" type="presOf" srcId="{3867CC8E-E6D3-45CF-A193-DC6B37A26FC5}" destId="{E9F44A58-4689-43B1-A90C-45F946427927}" srcOrd="0" destOrd="0" presId="urn:microsoft.com/office/officeart/2005/8/layout/vList2"/>
    <dgm:cxn modelId="{C910DB0C-0210-4064-BE62-C3157553AF66}" srcId="{74EA534B-E7EC-4961-94D6-2F4DF1A00F9A}" destId="{3867CC8E-E6D3-45CF-A193-DC6B37A26FC5}" srcOrd="0" destOrd="0" parTransId="{E2C088AF-99A4-4344-943A-C949AC8A7392}" sibTransId="{BD56F13E-7DCA-4CC3-A6CE-32B1B74F1E49}"/>
    <dgm:cxn modelId="{2B3010AC-CA9D-4058-BC72-A052D26F7E34}" type="presOf" srcId="{3BBCA448-C3DC-45F7-8015-992ED28CA4C0}" destId="{96599670-B3FA-4FDE-AA44-A52AB93DE711}" srcOrd="0" destOrd="0" presId="urn:microsoft.com/office/officeart/2005/8/layout/vList2"/>
    <dgm:cxn modelId="{E76B2D02-CCC1-47F8-94A3-9792FCC36877}" type="presParOf" srcId="{81DFFA4E-CC20-41C6-A289-30533D0E40B6}" destId="{E9F44A58-4689-43B1-A90C-45F946427927}" srcOrd="0" destOrd="0" presId="urn:microsoft.com/office/officeart/2005/8/layout/vList2"/>
    <dgm:cxn modelId="{48637B8B-A1AB-4831-B4BA-55375439C051}" type="presParOf" srcId="{81DFFA4E-CC20-41C6-A289-30533D0E40B6}" destId="{1CA078BA-D01D-4DAD-8EDF-C759E8CD6126}" srcOrd="1" destOrd="0" presId="urn:microsoft.com/office/officeart/2005/8/layout/vList2"/>
    <dgm:cxn modelId="{F59E9957-97CA-4F17-ACC3-6A23D8D697D7}" type="presParOf" srcId="{81DFFA4E-CC20-41C6-A289-30533D0E40B6}" destId="{96599670-B3FA-4FDE-AA44-A52AB93DE71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25029DB-622F-4783-A519-5B0A32FFEA90}" type="doc">
      <dgm:prSet loTypeId="urn:microsoft.com/office/officeart/2005/8/layout/hierarchy2" loCatId="hierarchy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247E739-E3B8-4B99-AD01-E5E0344C1F7D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Составление </a:t>
          </a:r>
          <a:r>
            <a:rPr lang="ru-RU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  <a:hlinkClick xmlns:r="http://schemas.openxmlformats.org/officeDocument/2006/relationships" r:id="rId1" action="ppaction://hlinkpres?slideindex=14&amp;slidetitle=Презентация PowerPoint"/>
            </a:rPr>
            <a:t>кластера</a:t>
          </a:r>
          <a:endParaRPr lang="ru-RU" b="1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gm:t>
    </dgm:pt>
    <dgm:pt modelId="{226A4824-BA19-4C7D-A806-9BE09DC589A4}" type="parTrans" cxnId="{C1B9923B-0350-42C0-B7E7-019163A64411}">
      <dgm:prSet/>
      <dgm:spPr/>
      <dgm:t>
        <a:bodyPr/>
        <a:lstStyle/>
        <a:p>
          <a:endParaRPr lang="ru-RU"/>
        </a:p>
      </dgm:t>
    </dgm:pt>
    <dgm:pt modelId="{AF3AECC7-6CD4-4E4C-AB70-A9E7E6DA7D46}" type="sibTrans" cxnId="{C1B9923B-0350-42C0-B7E7-019163A64411}">
      <dgm:prSet/>
      <dgm:spPr/>
      <dgm:t>
        <a:bodyPr/>
        <a:lstStyle/>
        <a:p>
          <a:endParaRPr lang="ru-RU"/>
        </a:p>
      </dgm:t>
    </dgm:pt>
    <dgm:pt modelId="{779CD63E-8603-4C4A-B9B1-0119D41D2394}" type="pres">
      <dgm:prSet presAssocID="{725029DB-622F-4783-A519-5B0A32FFEA9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FC6024-9DB9-4633-A16D-745EC26AF771}" type="pres">
      <dgm:prSet presAssocID="{D247E739-E3B8-4B99-AD01-E5E0344C1F7D}" presName="root1" presStyleCnt="0"/>
      <dgm:spPr/>
    </dgm:pt>
    <dgm:pt modelId="{6FE1B025-A4FA-4D64-8DF1-9598A5C7645B}" type="pres">
      <dgm:prSet presAssocID="{D247E739-E3B8-4B99-AD01-E5E0344C1F7D}" presName="LevelOneTextNode" presStyleLbl="node0" presStyleIdx="0" presStyleCnt="1" custScaleX="137037" custScaleY="84421" custLinFactNeighborX="25458" custLinFactNeighborY="-38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04BE5B-EF8C-48CC-9175-3D6EF70DFBEA}" type="pres">
      <dgm:prSet presAssocID="{D247E739-E3B8-4B99-AD01-E5E0344C1F7D}" presName="level2hierChild" presStyleCnt="0"/>
      <dgm:spPr/>
    </dgm:pt>
  </dgm:ptLst>
  <dgm:cxnLst>
    <dgm:cxn modelId="{C1B9923B-0350-42C0-B7E7-019163A64411}" srcId="{725029DB-622F-4783-A519-5B0A32FFEA90}" destId="{D247E739-E3B8-4B99-AD01-E5E0344C1F7D}" srcOrd="0" destOrd="0" parTransId="{226A4824-BA19-4C7D-A806-9BE09DC589A4}" sibTransId="{AF3AECC7-6CD4-4E4C-AB70-A9E7E6DA7D46}"/>
    <dgm:cxn modelId="{8F3C6825-9DCC-41C3-900A-924DD28417A4}" type="presOf" srcId="{725029DB-622F-4783-A519-5B0A32FFEA90}" destId="{779CD63E-8603-4C4A-B9B1-0119D41D2394}" srcOrd="0" destOrd="0" presId="urn:microsoft.com/office/officeart/2005/8/layout/hierarchy2"/>
    <dgm:cxn modelId="{A312AA3A-64CF-4701-9C0D-EABD049A8845}" type="presOf" srcId="{D247E739-E3B8-4B99-AD01-E5E0344C1F7D}" destId="{6FE1B025-A4FA-4D64-8DF1-9598A5C7645B}" srcOrd="0" destOrd="0" presId="urn:microsoft.com/office/officeart/2005/8/layout/hierarchy2"/>
    <dgm:cxn modelId="{ABAC9416-0FE9-40A2-9501-AA8FD05B70C2}" type="presParOf" srcId="{779CD63E-8603-4C4A-B9B1-0119D41D2394}" destId="{6FFC6024-9DB9-4633-A16D-745EC26AF771}" srcOrd="0" destOrd="0" presId="urn:microsoft.com/office/officeart/2005/8/layout/hierarchy2"/>
    <dgm:cxn modelId="{3B6096BD-0AB8-4A4F-AB06-DAD53A68F385}" type="presParOf" srcId="{6FFC6024-9DB9-4633-A16D-745EC26AF771}" destId="{6FE1B025-A4FA-4D64-8DF1-9598A5C7645B}" srcOrd="0" destOrd="0" presId="urn:microsoft.com/office/officeart/2005/8/layout/hierarchy2"/>
    <dgm:cxn modelId="{6D3F0BF3-AE64-4165-AA1C-48C2604A7AB2}" type="presParOf" srcId="{6FFC6024-9DB9-4633-A16D-745EC26AF771}" destId="{4504BE5B-EF8C-48CC-9175-3D6EF70DFBE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4EA534B-E7EC-4961-94D6-2F4DF1A00F9A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867CC8E-E6D3-45CF-A193-DC6B37A26FC5}">
      <dgm:prSet phldrT="[Текст]" custT="1"/>
      <dgm:spPr>
        <a:noFill/>
        <a:ln>
          <a:noFill/>
        </a:ln>
      </dgm:spPr>
      <dgm:t>
        <a:bodyPr/>
        <a:lstStyle/>
        <a:p>
          <a:endParaRPr lang="ru-RU" sz="2400" dirty="0">
            <a:solidFill>
              <a:srgbClr val="002060"/>
            </a:solidFill>
            <a:latin typeface="Mistral" panose="03090702030407020403" pitchFamily="66" charset="0"/>
          </a:endParaRPr>
        </a:p>
      </dgm:t>
    </dgm:pt>
    <dgm:pt modelId="{E2C088AF-99A4-4344-943A-C949AC8A7392}" type="parTrans" cxnId="{C910DB0C-0210-4064-BE62-C3157553AF66}">
      <dgm:prSet/>
      <dgm:spPr/>
      <dgm:t>
        <a:bodyPr/>
        <a:lstStyle/>
        <a:p>
          <a:endParaRPr lang="ru-RU"/>
        </a:p>
      </dgm:t>
    </dgm:pt>
    <dgm:pt modelId="{BD56F13E-7DCA-4CC3-A6CE-32B1B74F1E49}" type="sibTrans" cxnId="{C910DB0C-0210-4064-BE62-C3157553AF66}">
      <dgm:prSet/>
      <dgm:spPr/>
      <dgm:t>
        <a:bodyPr/>
        <a:lstStyle/>
        <a:p>
          <a:endParaRPr lang="ru-RU"/>
        </a:p>
      </dgm:t>
    </dgm:pt>
    <dgm:pt modelId="{3BBCA448-C3DC-45F7-8015-992ED28CA4C0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800" dirty="0" smtClean="0">
              <a:solidFill>
                <a:srgbClr val="002060"/>
              </a:solidFill>
              <a:latin typeface="Georgia" panose="02040502050405020303" pitchFamily="18" charset="0"/>
            </a:rPr>
            <a:t> </a:t>
          </a:r>
          <a:endParaRPr lang="ru-RU" sz="1800" dirty="0">
            <a:solidFill>
              <a:srgbClr val="002060"/>
            </a:solidFill>
            <a:latin typeface="Georgia" panose="02040502050405020303" pitchFamily="18" charset="0"/>
          </a:endParaRPr>
        </a:p>
      </dgm:t>
    </dgm:pt>
    <dgm:pt modelId="{C7C870F2-AF29-497A-9F01-1FFF5977DB43}" type="parTrans" cxnId="{E9E24EAC-F9E5-4A3F-94A5-6B976AEE9A49}">
      <dgm:prSet/>
      <dgm:spPr/>
      <dgm:t>
        <a:bodyPr/>
        <a:lstStyle/>
        <a:p>
          <a:endParaRPr lang="ru-RU"/>
        </a:p>
      </dgm:t>
    </dgm:pt>
    <dgm:pt modelId="{840D5867-83E2-497F-9EA8-3B5BF4ED98B5}" type="sibTrans" cxnId="{E9E24EAC-F9E5-4A3F-94A5-6B976AEE9A49}">
      <dgm:prSet/>
      <dgm:spPr/>
      <dgm:t>
        <a:bodyPr/>
        <a:lstStyle/>
        <a:p>
          <a:endParaRPr lang="ru-RU"/>
        </a:p>
      </dgm:t>
    </dgm:pt>
    <dgm:pt modelId="{81DFFA4E-CC20-41C6-A289-30533D0E40B6}" type="pres">
      <dgm:prSet presAssocID="{74EA534B-E7EC-4961-94D6-2F4DF1A00F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F44A58-4689-43B1-A90C-45F946427927}" type="pres">
      <dgm:prSet presAssocID="{3867CC8E-E6D3-45CF-A193-DC6B37A26FC5}" presName="parentText" presStyleLbl="node1" presStyleIdx="0" presStyleCnt="2" custLinFactY="21662" custLinFactNeighborX="-88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A078BA-D01D-4DAD-8EDF-C759E8CD6126}" type="pres">
      <dgm:prSet presAssocID="{BD56F13E-7DCA-4CC3-A6CE-32B1B74F1E49}" presName="spacer" presStyleCnt="0"/>
      <dgm:spPr/>
    </dgm:pt>
    <dgm:pt modelId="{96599670-B3FA-4FDE-AA44-A52AB93DE711}" type="pres">
      <dgm:prSet presAssocID="{3BBCA448-C3DC-45F7-8015-992ED28CA4C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E24EAC-F9E5-4A3F-94A5-6B976AEE9A49}" srcId="{74EA534B-E7EC-4961-94D6-2F4DF1A00F9A}" destId="{3BBCA448-C3DC-45F7-8015-992ED28CA4C0}" srcOrd="1" destOrd="0" parTransId="{C7C870F2-AF29-497A-9F01-1FFF5977DB43}" sibTransId="{840D5867-83E2-497F-9EA8-3B5BF4ED98B5}"/>
    <dgm:cxn modelId="{40F1D135-3BA2-45FA-AE00-8898FC9C91DD}" type="presOf" srcId="{74EA534B-E7EC-4961-94D6-2F4DF1A00F9A}" destId="{81DFFA4E-CC20-41C6-A289-30533D0E40B6}" srcOrd="0" destOrd="0" presId="urn:microsoft.com/office/officeart/2005/8/layout/vList2"/>
    <dgm:cxn modelId="{C910DB0C-0210-4064-BE62-C3157553AF66}" srcId="{74EA534B-E7EC-4961-94D6-2F4DF1A00F9A}" destId="{3867CC8E-E6D3-45CF-A193-DC6B37A26FC5}" srcOrd="0" destOrd="0" parTransId="{E2C088AF-99A4-4344-943A-C949AC8A7392}" sibTransId="{BD56F13E-7DCA-4CC3-A6CE-32B1B74F1E49}"/>
    <dgm:cxn modelId="{3EEF8DB2-51D6-4BD1-A831-9C921A7E2C2B}" type="presOf" srcId="{3BBCA448-C3DC-45F7-8015-992ED28CA4C0}" destId="{96599670-B3FA-4FDE-AA44-A52AB93DE711}" srcOrd="0" destOrd="0" presId="urn:microsoft.com/office/officeart/2005/8/layout/vList2"/>
    <dgm:cxn modelId="{B57E1F7F-E706-46EE-B64D-D2A28D9274C9}" type="presOf" srcId="{3867CC8E-E6D3-45CF-A193-DC6B37A26FC5}" destId="{E9F44A58-4689-43B1-A90C-45F946427927}" srcOrd="0" destOrd="0" presId="urn:microsoft.com/office/officeart/2005/8/layout/vList2"/>
    <dgm:cxn modelId="{C4ADCFA5-4EDF-489D-9728-548D96071A32}" type="presParOf" srcId="{81DFFA4E-CC20-41C6-A289-30533D0E40B6}" destId="{E9F44A58-4689-43B1-A90C-45F946427927}" srcOrd="0" destOrd="0" presId="urn:microsoft.com/office/officeart/2005/8/layout/vList2"/>
    <dgm:cxn modelId="{394B6308-966E-44E9-B5A8-03BCC2120446}" type="presParOf" srcId="{81DFFA4E-CC20-41C6-A289-30533D0E40B6}" destId="{1CA078BA-D01D-4DAD-8EDF-C759E8CD6126}" srcOrd="1" destOrd="0" presId="urn:microsoft.com/office/officeart/2005/8/layout/vList2"/>
    <dgm:cxn modelId="{5A28EC16-9550-45BB-BCB2-7F7D0BDB4864}" type="presParOf" srcId="{81DFFA4E-CC20-41C6-A289-30533D0E40B6}" destId="{96599670-B3FA-4FDE-AA44-A52AB93DE71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4EA534B-E7EC-4961-94D6-2F4DF1A00F9A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867CC8E-E6D3-45CF-A193-DC6B37A26FC5}">
      <dgm:prSet phldrT="[Текст]" custT="1"/>
      <dgm:spPr>
        <a:noFill/>
        <a:ln>
          <a:noFill/>
        </a:ln>
      </dgm:spPr>
      <dgm:t>
        <a:bodyPr/>
        <a:lstStyle/>
        <a:p>
          <a:endParaRPr lang="ru-RU" sz="2400" dirty="0">
            <a:solidFill>
              <a:srgbClr val="002060"/>
            </a:solidFill>
            <a:latin typeface="Mistral" panose="03090702030407020403" pitchFamily="66" charset="0"/>
          </a:endParaRPr>
        </a:p>
      </dgm:t>
    </dgm:pt>
    <dgm:pt modelId="{E2C088AF-99A4-4344-943A-C949AC8A7392}" type="parTrans" cxnId="{C910DB0C-0210-4064-BE62-C3157553AF66}">
      <dgm:prSet/>
      <dgm:spPr/>
      <dgm:t>
        <a:bodyPr/>
        <a:lstStyle/>
        <a:p>
          <a:endParaRPr lang="ru-RU"/>
        </a:p>
      </dgm:t>
    </dgm:pt>
    <dgm:pt modelId="{BD56F13E-7DCA-4CC3-A6CE-32B1B74F1E49}" type="sibTrans" cxnId="{C910DB0C-0210-4064-BE62-C3157553AF66}">
      <dgm:prSet/>
      <dgm:spPr/>
      <dgm:t>
        <a:bodyPr/>
        <a:lstStyle/>
        <a:p>
          <a:endParaRPr lang="ru-RU"/>
        </a:p>
      </dgm:t>
    </dgm:pt>
    <dgm:pt modelId="{3BBCA448-C3DC-45F7-8015-992ED28CA4C0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800" dirty="0" smtClean="0">
              <a:solidFill>
                <a:srgbClr val="002060"/>
              </a:solidFill>
              <a:latin typeface="Georgia" panose="02040502050405020303" pitchFamily="18" charset="0"/>
            </a:rPr>
            <a:t> </a:t>
          </a:r>
          <a:endParaRPr lang="ru-RU" sz="1800" dirty="0">
            <a:solidFill>
              <a:srgbClr val="002060"/>
            </a:solidFill>
            <a:latin typeface="Georgia" panose="02040502050405020303" pitchFamily="18" charset="0"/>
          </a:endParaRPr>
        </a:p>
      </dgm:t>
    </dgm:pt>
    <dgm:pt modelId="{C7C870F2-AF29-497A-9F01-1FFF5977DB43}" type="parTrans" cxnId="{E9E24EAC-F9E5-4A3F-94A5-6B976AEE9A49}">
      <dgm:prSet/>
      <dgm:spPr/>
      <dgm:t>
        <a:bodyPr/>
        <a:lstStyle/>
        <a:p>
          <a:endParaRPr lang="ru-RU"/>
        </a:p>
      </dgm:t>
    </dgm:pt>
    <dgm:pt modelId="{840D5867-83E2-497F-9EA8-3B5BF4ED98B5}" type="sibTrans" cxnId="{E9E24EAC-F9E5-4A3F-94A5-6B976AEE9A49}">
      <dgm:prSet/>
      <dgm:spPr/>
      <dgm:t>
        <a:bodyPr/>
        <a:lstStyle/>
        <a:p>
          <a:endParaRPr lang="ru-RU"/>
        </a:p>
      </dgm:t>
    </dgm:pt>
    <dgm:pt modelId="{81DFFA4E-CC20-41C6-A289-30533D0E40B6}" type="pres">
      <dgm:prSet presAssocID="{74EA534B-E7EC-4961-94D6-2F4DF1A00F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F44A58-4689-43B1-A90C-45F946427927}" type="pres">
      <dgm:prSet presAssocID="{3867CC8E-E6D3-45CF-A193-DC6B37A26FC5}" presName="parentText" presStyleLbl="node1" presStyleIdx="0" presStyleCnt="2" custLinFactY="21662" custLinFactNeighborX="-88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A078BA-D01D-4DAD-8EDF-C759E8CD6126}" type="pres">
      <dgm:prSet presAssocID="{BD56F13E-7DCA-4CC3-A6CE-32B1B74F1E49}" presName="spacer" presStyleCnt="0"/>
      <dgm:spPr/>
    </dgm:pt>
    <dgm:pt modelId="{96599670-B3FA-4FDE-AA44-A52AB93DE711}" type="pres">
      <dgm:prSet presAssocID="{3BBCA448-C3DC-45F7-8015-992ED28CA4C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E24EAC-F9E5-4A3F-94A5-6B976AEE9A49}" srcId="{74EA534B-E7EC-4961-94D6-2F4DF1A00F9A}" destId="{3BBCA448-C3DC-45F7-8015-992ED28CA4C0}" srcOrd="1" destOrd="0" parTransId="{C7C870F2-AF29-497A-9F01-1FFF5977DB43}" sibTransId="{840D5867-83E2-497F-9EA8-3B5BF4ED98B5}"/>
    <dgm:cxn modelId="{C910DB0C-0210-4064-BE62-C3157553AF66}" srcId="{74EA534B-E7EC-4961-94D6-2F4DF1A00F9A}" destId="{3867CC8E-E6D3-45CF-A193-DC6B37A26FC5}" srcOrd="0" destOrd="0" parTransId="{E2C088AF-99A4-4344-943A-C949AC8A7392}" sibTransId="{BD56F13E-7DCA-4CC3-A6CE-32B1B74F1E49}"/>
    <dgm:cxn modelId="{033F40B1-BAB4-4685-A8A2-1517118DF988}" type="presOf" srcId="{3867CC8E-E6D3-45CF-A193-DC6B37A26FC5}" destId="{E9F44A58-4689-43B1-A90C-45F946427927}" srcOrd="0" destOrd="0" presId="urn:microsoft.com/office/officeart/2005/8/layout/vList2"/>
    <dgm:cxn modelId="{CDBC9444-55E4-403E-B231-B2E0EC148359}" type="presOf" srcId="{3BBCA448-C3DC-45F7-8015-992ED28CA4C0}" destId="{96599670-B3FA-4FDE-AA44-A52AB93DE711}" srcOrd="0" destOrd="0" presId="urn:microsoft.com/office/officeart/2005/8/layout/vList2"/>
    <dgm:cxn modelId="{7B46177D-1289-411C-9000-ACA191A6CD9B}" type="presOf" srcId="{74EA534B-E7EC-4961-94D6-2F4DF1A00F9A}" destId="{81DFFA4E-CC20-41C6-A289-30533D0E40B6}" srcOrd="0" destOrd="0" presId="urn:microsoft.com/office/officeart/2005/8/layout/vList2"/>
    <dgm:cxn modelId="{223C6F1A-2629-4238-A405-AA129E70DA48}" type="presParOf" srcId="{81DFFA4E-CC20-41C6-A289-30533D0E40B6}" destId="{E9F44A58-4689-43B1-A90C-45F946427927}" srcOrd="0" destOrd="0" presId="urn:microsoft.com/office/officeart/2005/8/layout/vList2"/>
    <dgm:cxn modelId="{DF5698FD-B4E5-4F0A-810E-BCC6E0748880}" type="presParOf" srcId="{81DFFA4E-CC20-41C6-A289-30533D0E40B6}" destId="{1CA078BA-D01D-4DAD-8EDF-C759E8CD6126}" srcOrd="1" destOrd="0" presId="urn:microsoft.com/office/officeart/2005/8/layout/vList2"/>
    <dgm:cxn modelId="{775B5BA8-C04E-419D-AF8F-BB7016F41F0E}" type="presParOf" srcId="{81DFFA4E-CC20-41C6-A289-30533D0E40B6}" destId="{96599670-B3FA-4FDE-AA44-A52AB93DE71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4EA534B-E7EC-4961-94D6-2F4DF1A00F9A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867CC8E-E6D3-45CF-A193-DC6B37A26FC5}">
      <dgm:prSet phldrT="[Текст]" custT="1"/>
      <dgm:spPr>
        <a:noFill/>
        <a:ln>
          <a:noFill/>
        </a:ln>
      </dgm:spPr>
      <dgm:t>
        <a:bodyPr/>
        <a:lstStyle/>
        <a:p>
          <a:endParaRPr lang="ru-RU" sz="2400" dirty="0">
            <a:solidFill>
              <a:srgbClr val="002060"/>
            </a:solidFill>
            <a:latin typeface="Mistral" panose="03090702030407020403" pitchFamily="66" charset="0"/>
          </a:endParaRPr>
        </a:p>
      </dgm:t>
    </dgm:pt>
    <dgm:pt modelId="{E2C088AF-99A4-4344-943A-C949AC8A7392}" type="parTrans" cxnId="{C910DB0C-0210-4064-BE62-C3157553AF66}">
      <dgm:prSet/>
      <dgm:spPr/>
      <dgm:t>
        <a:bodyPr/>
        <a:lstStyle/>
        <a:p>
          <a:endParaRPr lang="ru-RU"/>
        </a:p>
      </dgm:t>
    </dgm:pt>
    <dgm:pt modelId="{BD56F13E-7DCA-4CC3-A6CE-32B1B74F1E49}" type="sibTrans" cxnId="{C910DB0C-0210-4064-BE62-C3157553AF66}">
      <dgm:prSet/>
      <dgm:spPr/>
      <dgm:t>
        <a:bodyPr/>
        <a:lstStyle/>
        <a:p>
          <a:endParaRPr lang="ru-RU"/>
        </a:p>
      </dgm:t>
    </dgm:pt>
    <dgm:pt modelId="{3BBCA448-C3DC-45F7-8015-992ED28CA4C0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800" dirty="0" smtClean="0">
              <a:solidFill>
                <a:srgbClr val="002060"/>
              </a:solidFill>
              <a:latin typeface="Georgia" panose="02040502050405020303" pitchFamily="18" charset="0"/>
            </a:rPr>
            <a:t> </a:t>
          </a:r>
          <a:endParaRPr lang="ru-RU" sz="1800" dirty="0">
            <a:solidFill>
              <a:srgbClr val="002060"/>
            </a:solidFill>
            <a:latin typeface="Georgia" panose="02040502050405020303" pitchFamily="18" charset="0"/>
          </a:endParaRPr>
        </a:p>
      </dgm:t>
    </dgm:pt>
    <dgm:pt modelId="{C7C870F2-AF29-497A-9F01-1FFF5977DB43}" type="parTrans" cxnId="{E9E24EAC-F9E5-4A3F-94A5-6B976AEE9A49}">
      <dgm:prSet/>
      <dgm:spPr/>
      <dgm:t>
        <a:bodyPr/>
        <a:lstStyle/>
        <a:p>
          <a:endParaRPr lang="ru-RU"/>
        </a:p>
      </dgm:t>
    </dgm:pt>
    <dgm:pt modelId="{840D5867-83E2-497F-9EA8-3B5BF4ED98B5}" type="sibTrans" cxnId="{E9E24EAC-F9E5-4A3F-94A5-6B976AEE9A49}">
      <dgm:prSet/>
      <dgm:spPr/>
      <dgm:t>
        <a:bodyPr/>
        <a:lstStyle/>
        <a:p>
          <a:endParaRPr lang="ru-RU"/>
        </a:p>
      </dgm:t>
    </dgm:pt>
    <dgm:pt modelId="{81DFFA4E-CC20-41C6-A289-30533D0E40B6}" type="pres">
      <dgm:prSet presAssocID="{74EA534B-E7EC-4961-94D6-2F4DF1A00F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F44A58-4689-43B1-A90C-45F946427927}" type="pres">
      <dgm:prSet presAssocID="{3867CC8E-E6D3-45CF-A193-DC6B37A26FC5}" presName="parentText" presStyleLbl="node1" presStyleIdx="0" presStyleCnt="2" custLinFactY="21662" custLinFactNeighborX="-88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A078BA-D01D-4DAD-8EDF-C759E8CD6126}" type="pres">
      <dgm:prSet presAssocID="{BD56F13E-7DCA-4CC3-A6CE-32B1B74F1E49}" presName="spacer" presStyleCnt="0"/>
      <dgm:spPr/>
    </dgm:pt>
    <dgm:pt modelId="{96599670-B3FA-4FDE-AA44-A52AB93DE711}" type="pres">
      <dgm:prSet presAssocID="{3BBCA448-C3DC-45F7-8015-992ED28CA4C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E24EAC-F9E5-4A3F-94A5-6B976AEE9A49}" srcId="{74EA534B-E7EC-4961-94D6-2F4DF1A00F9A}" destId="{3BBCA448-C3DC-45F7-8015-992ED28CA4C0}" srcOrd="1" destOrd="0" parTransId="{C7C870F2-AF29-497A-9F01-1FFF5977DB43}" sibTransId="{840D5867-83E2-497F-9EA8-3B5BF4ED98B5}"/>
    <dgm:cxn modelId="{C910DB0C-0210-4064-BE62-C3157553AF66}" srcId="{74EA534B-E7EC-4961-94D6-2F4DF1A00F9A}" destId="{3867CC8E-E6D3-45CF-A193-DC6B37A26FC5}" srcOrd="0" destOrd="0" parTransId="{E2C088AF-99A4-4344-943A-C949AC8A7392}" sibTransId="{BD56F13E-7DCA-4CC3-A6CE-32B1B74F1E49}"/>
    <dgm:cxn modelId="{7AF0C323-5C8C-4510-A217-93B10D12D910}" type="presOf" srcId="{3867CC8E-E6D3-45CF-A193-DC6B37A26FC5}" destId="{E9F44A58-4689-43B1-A90C-45F946427927}" srcOrd="0" destOrd="0" presId="urn:microsoft.com/office/officeart/2005/8/layout/vList2"/>
    <dgm:cxn modelId="{C7A53BBF-1769-4473-BF85-BB735097C0A0}" type="presOf" srcId="{3BBCA448-C3DC-45F7-8015-992ED28CA4C0}" destId="{96599670-B3FA-4FDE-AA44-A52AB93DE711}" srcOrd="0" destOrd="0" presId="urn:microsoft.com/office/officeart/2005/8/layout/vList2"/>
    <dgm:cxn modelId="{3CCBA8EF-242B-4B6E-B0AD-C6A745CC7F3C}" type="presOf" srcId="{74EA534B-E7EC-4961-94D6-2F4DF1A00F9A}" destId="{81DFFA4E-CC20-41C6-A289-30533D0E40B6}" srcOrd="0" destOrd="0" presId="urn:microsoft.com/office/officeart/2005/8/layout/vList2"/>
    <dgm:cxn modelId="{50612BE4-9489-4364-8E2D-E82F6255384D}" type="presParOf" srcId="{81DFFA4E-CC20-41C6-A289-30533D0E40B6}" destId="{E9F44A58-4689-43B1-A90C-45F946427927}" srcOrd="0" destOrd="0" presId="urn:microsoft.com/office/officeart/2005/8/layout/vList2"/>
    <dgm:cxn modelId="{96032B8A-1A4C-47A1-9FBA-494774FCDE86}" type="presParOf" srcId="{81DFFA4E-CC20-41C6-A289-30533D0E40B6}" destId="{1CA078BA-D01D-4DAD-8EDF-C759E8CD6126}" srcOrd="1" destOrd="0" presId="urn:microsoft.com/office/officeart/2005/8/layout/vList2"/>
    <dgm:cxn modelId="{9E783872-D015-4AA9-959B-49B8ABE96377}" type="presParOf" srcId="{81DFFA4E-CC20-41C6-A289-30533D0E40B6}" destId="{96599670-B3FA-4FDE-AA44-A52AB93DE71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E3BA55D-10E4-4EE1-8D5D-22282BB312A7}" type="doc">
      <dgm:prSet loTypeId="urn:microsoft.com/office/officeart/2005/8/layout/StepDownProcess" loCatId="process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811891E-0A70-4ED6-8883-D6552F0563C2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Использование </a:t>
          </a:r>
          <a:r>
            <a:rPr lang="en-US" sz="1800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Web-</a:t>
          </a:r>
          <a:r>
            <a:rPr lang="ru-RU" sz="1800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технологий</a:t>
          </a:r>
          <a:endParaRPr lang="ru-RU" sz="1800" b="1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gm:t>
    </dgm:pt>
    <dgm:pt modelId="{0CBDDE0D-F99D-4AD6-93A5-DEF602234254}" type="parTrans" cxnId="{06579755-4BA2-4A73-B298-E702ED2233B2}">
      <dgm:prSet/>
      <dgm:spPr/>
      <dgm:t>
        <a:bodyPr/>
        <a:lstStyle/>
        <a:p>
          <a:endParaRPr lang="ru-RU"/>
        </a:p>
      </dgm:t>
    </dgm:pt>
    <dgm:pt modelId="{3D703CAD-1631-49CC-85E9-A4B45734658C}" type="sibTrans" cxnId="{06579755-4BA2-4A73-B298-E702ED2233B2}">
      <dgm:prSet/>
      <dgm:spPr/>
      <dgm:t>
        <a:bodyPr/>
        <a:lstStyle/>
        <a:p>
          <a:endParaRPr lang="ru-RU"/>
        </a:p>
      </dgm:t>
    </dgm:pt>
    <dgm:pt modelId="{8FD66BBB-57B7-4384-A369-EC5F1980A51F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Самостоятельная работа </a:t>
          </a:r>
          <a:endParaRPr lang="ru-RU" sz="1800" b="1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gm:t>
    </dgm:pt>
    <dgm:pt modelId="{FDD9DBB7-F086-4987-A5AB-AE0DBF19D3C5}" type="parTrans" cxnId="{6711FB9A-698B-4ED7-A219-F0E8C5162568}">
      <dgm:prSet/>
      <dgm:spPr/>
      <dgm:t>
        <a:bodyPr/>
        <a:lstStyle/>
        <a:p>
          <a:endParaRPr lang="ru-RU"/>
        </a:p>
      </dgm:t>
    </dgm:pt>
    <dgm:pt modelId="{49E70992-AF75-40E5-AF64-6DBFAC3464A5}" type="sibTrans" cxnId="{6711FB9A-698B-4ED7-A219-F0E8C5162568}">
      <dgm:prSet/>
      <dgm:spPr/>
      <dgm:t>
        <a:bodyPr/>
        <a:lstStyle/>
        <a:p>
          <a:endParaRPr lang="ru-RU"/>
        </a:p>
      </dgm:t>
    </dgm:pt>
    <dgm:pt modelId="{65E218EB-BDEF-4751-B01D-2E913A758789}">
      <dgm:prSet custT="1"/>
      <dgm:spPr/>
      <dgm:t>
        <a:bodyPr/>
        <a:lstStyle/>
        <a:p>
          <a:r>
            <a:rPr lang="ru-RU" sz="1800" b="1" dirty="0" smtClean="0">
              <a:solidFill>
                <a:srgbClr val="FFC000"/>
              </a:solidFill>
              <a:latin typeface="Georgia" panose="02040502050405020303" pitchFamily="18" charset="0"/>
            </a:rPr>
            <a:t>Организация и планирование  учебного сотрудничества с учителем и сверстниками</a:t>
          </a:r>
          <a:endParaRPr lang="ru-RU" sz="1800" b="1" dirty="0">
            <a:solidFill>
              <a:srgbClr val="FFC000"/>
            </a:solidFill>
            <a:latin typeface="Georgia" panose="02040502050405020303" pitchFamily="18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/>
          </dgm14:cNvPr>
        </a:ext>
      </dgm:extLst>
    </dgm:pt>
    <dgm:pt modelId="{88CB9ADF-74D4-406F-A015-6AFACCE53929}" type="parTrans" cxnId="{294FD375-EBBE-475C-B8B1-98F22384E1F7}">
      <dgm:prSet/>
      <dgm:spPr/>
      <dgm:t>
        <a:bodyPr/>
        <a:lstStyle/>
        <a:p>
          <a:endParaRPr lang="ru-RU"/>
        </a:p>
      </dgm:t>
    </dgm:pt>
    <dgm:pt modelId="{B74E460F-C9ED-421E-84DA-F1DD65937EC1}" type="sibTrans" cxnId="{294FD375-EBBE-475C-B8B1-98F22384E1F7}">
      <dgm:prSet/>
      <dgm:spPr/>
      <dgm:t>
        <a:bodyPr/>
        <a:lstStyle/>
        <a:p>
          <a:endParaRPr lang="ru-RU"/>
        </a:p>
      </dgm:t>
    </dgm:pt>
    <dgm:pt modelId="{2731EE5B-AEA9-4174-89E0-8354C4222EC3}" type="pres">
      <dgm:prSet presAssocID="{0E3BA55D-10E4-4EE1-8D5D-22282BB312A7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AC142BF-2EE8-4D9E-98A6-B36209D2D4C4}" type="pres">
      <dgm:prSet presAssocID="{4811891E-0A70-4ED6-8883-D6552F0563C2}" presName="composite" presStyleCnt="0"/>
      <dgm:spPr/>
    </dgm:pt>
    <dgm:pt modelId="{132B789B-96D7-4330-B60E-8E99E5583713}" type="pres">
      <dgm:prSet presAssocID="{4811891E-0A70-4ED6-8883-D6552F0563C2}" presName="bentUpArrow1" presStyleLbl="alignImgPlace1" presStyleIdx="0" presStyleCnt="2" custLinFactNeighborX="-52363" custLinFactNeighborY="2514"/>
      <dgm:spPr/>
    </dgm:pt>
    <dgm:pt modelId="{14010E6B-62DF-456E-A9F0-2E9CE2070A59}" type="pres">
      <dgm:prSet presAssocID="{4811891E-0A70-4ED6-8883-D6552F0563C2}" presName="ParentText" presStyleLbl="node1" presStyleIdx="0" presStyleCnt="3" custScaleX="17991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369751-CA67-4B1F-BD43-5D17BFF6FBA0}" type="pres">
      <dgm:prSet presAssocID="{4811891E-0A70-4ED6-8883-D6552F0563C2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4AAECB-FDC0-4CB8-ABCD-8A57983213BB}" type="pres">
      <dgm:prSet presAssocID="{3D703CAD-1631-49CC-85E9-A4B45734658C}" presName="sibTrans" presStyleCnt="0"/>
      <dgm:spPr/>
    </dgm:pt>
    <dgm:pt modelId="{5871488F-2EF3-400D-80BE-5B5B4B84F405}" type="pres">
      <dgm:prSet presAssocID="{8FD66BBB-57B7-4384-A369-EC5F1980A51F}" presName="composite" presStyleCnt="0"/>
      <dgm:spPr/>
    </dgm:pt>
    <dgm:pt modelId="{BD800E02-635E-4E2B-9444-1B5981DD1A35}" type="pres">
      <dgm:prSet presAssocID="{8FD66BBB-57B7-4384-A369-EC5F1980A51F}" presName="bentUpArrow1" presStyleLbl="alignImgPlace1" presStyleIdx="1" presStyleCnt="2" custLinFactNeighborX="-27755" custLinFactNeighborY="2559"/>
      <dgm:spPr/>
    </dgm:pt>
    <dgm:pt modelId="{20CE8B07-9E05-41A8-A5AA-2A1EF715A2F3}" type="pres">
      <dgm:prSet presAssocID="{8FD66BBB-57B7-4384-A369-EC5F1980A51F}" presName="ParentText" presStyleLbl="node1" presStyleIdx="1" presStyleCnt="3" custScaleX="156740" custLinFactNeighborX="-15722" custLinFactNeighborY="-500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86BE1-8F05-4DE2-ABAA-8C7DF81B25E6}" type="pres">
      <dgm:prSet presAssocID="{8FD66BBB-57B7-4384-A369-EC5F1980A51F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18E3A8-336A-4BA7-923C-F6E32780D7DD}" type="pres">
      <dgm:prSet presAssocID="{49E70992-AF75-40E5-AF64-6DBFAC3464A5}" presName="sibTrans" presStyleCnt="0"/>
      <dgm:spPr/>
    </dgm:pt>
    <dgm:pt modelId="{58A05A60-EC1C-464A-BE9F-01ACBE1EEADF}" type="pres">
      <dgm:prSet presAssocID="{65E218EB-BDEF-4751-B01D-2E913A758789}" presName="composite" presStyleCnt="0"/>
      <dgm:spPr/>
    </dgm:pt>
    <dgm:pt modelId="{AF86981A-70A5-4223-A6CF-1E6718CCBB32}" type="pres">
      <dgm:prSet presAssocID="{65E218EB-BDEF-4751-B01D-2E913A758789}" presName="ParentText" presStyleLbl="node1" presStyleIdx="2" presStyleCnt="3" custScaleX="152073" custScaleY="12442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579755-4BA2-4A73-B298-E702ED2233B2}" srcId="{0E3BA55D-10E4-4EE1-8D5D-22282BB312A7}" destId="{4811891E-0A70-4ED6-8883-D6552F0563C2}" srcOrd="0" destOrd="0" parTransId="{0CBDDE0D-F99D-4AD6-93A5-DEF602234254}" sibTransId="{3D703CAD-1631-49CC-85E9-A4B45734658C}"/>
    <dgm:cxn modelId="{294FD375-EBBE-475C-B8B1-98F22384E1F7}" srcId="{0E3BA55D-10E4-4EE1-8D5D-22282BB312A7}" destId="{65E218EB-BDEF-4751-B01D-2E913A758789}" srcOrd="2" destOrd="0" parTransId="{88CB9ADF-74D4-406F-A015-6AFACCE53929}" sibTransId="{B74E460F-C9ED-421E-84DA-F1DD65937EC1}"/>
    <dgm:cxn modelId="{07F916D9-101A-4BD3-9DBB-A15CE8C67A0A}" type="presOf" srcId="{0E3BA55D-10E4-4EE1-8D5D-22282BB312A7}" destId="{2731EE5B-AEA9-4174-89E0-8354C4222EC3}" srcOrd="0" destOrd="0" presId="urn:microsoft.com/office/officeart/2005/8/layout/StepDownProcess"/>
    <dgm:cxn modelId="{491B6A20-A617-4F0D-89BA-48E25C4252E7}" type="presOf" srcId="{8FD66BBB-57B7-4384-A369-EC5F1980A51F}" destId="{20CE8B07-9E05-41A8-A5AA-2A1EF715A2F3}" srcOrd="0" destOrd="0" presId="urn:microsoft.com/office/officeart/2005/8/layout/StepDownProcess"/>
    <dgm:cxn modelId="{4486A034-5B68-4140-820B-0A8B8DBD1EB6}" type="presOf" srcId="{4811891E-0A70-4ED6-8883-D6552F0563C2}" destId="{14010E6B-62DF-456E-A9F0-2E9CE2070A59}" srcOrd="0" destOrd="0" presId="urn:microsoft.com/office/officeart/2005/8/layout/StepDownProcess"/>
    <dgm:cxn modelId="{6711FB9A-698B-4ED7-A219-F0E8C5162568}" srcId="{0E3BA55D-10E4-4EE1-8D5D-22282BB312A7}" destId="{8FD66BBB-57B7-4384-A369-EC5F1980A51F}" srcOrd="1" destOrd="0" parTransId="{FDD9DBB7-F086-4987-A5AB-AE0DBF19D3C5}" sibTransId="{49E70992-AF75-40E5-AF64-6DBFAC3464A5}"/>
    <dgm:cxn modelId="{B6935D16-0F1A-4018-A879-9F7BFC0FA538}" type="presOf" srcId="{65E218EB-BDEF-4751-B01D-2E913A758789}" destId="{AF86981A-70A5-4223-A6CF-1E6718CCBB32}" srcOrd="0" destOrd="0" presId="urn:microsoft.com/office/officeart/2005/8/layout/StepDownProcess"/>
    <dgm:cxn modelId="{82AE6054-DA98-4C51-843D-A31BC803A892}" type="presParOf" srcId="{2731EE5B-AEA9-4174-89E0-8354C4222EC3}" destId="{CAC142BF-2EE8-4D9E-98A6-B36209D2D4C4}" srcOrd="0" destOrd="0" presId="urn:microsoft.com/office/officeart/2005/8/layout/StepDownProcess"/>
    <dgm:cxn modelId="{3F050001-D0DB-4E91-98D0-A33B76A27AAC}" type="presParOf" srcId="{CAC142BF-2EE8-4D9E-98A6-B36209D2D4C4}" destId="{132B789B-96D7-4330-B60E-8E99E5583713}" srcOrd="0" destOrd="0" presId="urn:microsoft.com/office/officeart/2005/8/layout/StepDownProcess"/>
    <dgm:cxn modelId="{7CBFF761-26D8-4A5D-94E3-B746E5DBC7DD}" type="presParOf" srcId="{CAC142BF-2EE8-4D9E-98A6-B36209D2D4C4}" destId="{14010E6B-62DF-456E-A9F0-2E9CE2070A59}" srcOrd="1" destOrd="0" presId="urn:microsoft.com/office/officeart/2005/8/layout/StepDownProcess"/>
    <dgm:cxn modelId="{27DD8BD7-BEC7-430C-BB7A-DDA5DEA696B5}" type="presParOf" srcId="{CAC142BF-2EE8-4D9E-98A6-B36209D2D4C4}" destId="{37369751-CA67-4B1F-BD43-5D17BFF6FBA0}" srcOrd="2" destOrd="0" presId="urn:microsoft.com/office/officeart/2005/8/layout/StepDownProcess"/>
    <dgm:cxn modelId="{31A21FCC-C23D-4C30-AA0E-7F820ACC8247}" type="presParOf" srcId="{2731EE5B-AEA9-4174-89E0-8354C4222EC3}" destId="{F84AAECB-FDC0-4CB8-ABCD-8A57983213BB}" srcOrd="1" destOrd="0" presId="urn:microsoft.com/office/officeart/2005/8/layout/StepDownProcess"/>
    <dgm:cxn modelId="{DD662C71-22A8-4CA9-985F-F4BA3255588F}" type="presParOf" srcId="{2731EE5B-AEA9-4174-89E0-8354C4222EC3}" destId="{5871488F-2EF3-400D-80BE-5B5B4B84F405}" srcOrd="2" destOrd="0" presId="urn:microsoft.com/office/officeart/2005/8/layout/StepDownProcess"/>
    <dgm:cxn modelId="{977F4C1D-549D-48A0-B7AB-46151107EE2F}" type="presParOf" srcId="{5871488F-2EF3-400D-80BE-5B5B4B84F405}" destId="{BD800E02-635E-4E2B-9444-1B5981DD1A35}" srcOrd="0" destOrd="0" presId="urn:microsoft.com/office/officeart/2005/8/layout/StepDownProcess"/>
    <dgm:cxn modelId="{61D852D2-C395-402B-9613-A78DDBAF86F6}" type="presParOf" srcId="{5871488F-2EF3-400D-80BE-5B5B4B84F405}" destId="{20CE8B07-9E05-41A8-A5AA-2A1EF715A2F3}" srcOrd="1" destOrd="0" presId="urn:microsoft.com/office/officeart/2005/8/layout/StepDownProcess"/>
    <dgm:cxn modelId="{510F59A1-1535-4D13-8581-823A2D9DE896}" type="presParOf" srcId="{5871488F-2EF3-400D-80BE-5B5B4B84F405}" destId="{24186BE1-8F05-4DE2-ABAA-8C7DF81B25E6}" srcOrd="2" destOrd="0" presId="urn:microsoft.com/office/officeart/2005/8/layout/StepDownProcess"/>
    <dgm:cxn modelId="{D4A17769-431C-441C-A90F-2D36FA2D5E53}" type="presParOf" srcId="{2731EE5B-AEA9-4174-89E0-8354C4222EC3}" destId="{5018E3A8-336A-4BA7-923C-F6E32780D7DD}" srcOrd="3" destOrd="0" presId="urn:microsoft.com/office/officeart/2005/8/layout/StepDownProcess"/>
    <dgm:cxn modelId="{0212C283-6DF1-478A-8299-17085C9FFC7C}" type="presParOf" srcId="{2731EE5B-AEA9-4174-89E0-8354C4222EC3}" destId="{58A05A60-EC1C-464A-BE9F-01ACBE1EEADF}" srcOrd="4" destOrd="0" presId="urn:microsoft.com/office/officeart/2005/8/layout/StepDownProcess"/>
    <dgm:cxn modelId="{64FD198B-65A0-466F-A413-29D693A30137}" type="presParOf" srcId="{58A05A60-EC1C-464A-BE9F-01ACBE1EEADF}" destId="{AF86981A-70A5-4223-A6CF-1E6718CCBB32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8A5C4-79BF-4FEA-B825-D256F587EA7D}">
      <dsp:nvSpPr>
        <dsp:cNvPr id="0" name=""/>
        <dsp:cNvSpPr/>
      </dsp:nvSpPr>
      <dsp:spPr>
        <a:xfrm>
          <a:off x="8582119" y="1989682"/>
          <a:ext cx="92548" cy="514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0909"/>
              </a:lnTo>
              <a:lnTo>
                <a:pt x="92548" y="390909"/>
              </a:lnTo>
              <a:lnTo>
                <a:pt x="92548" y="514805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BF548B-7BCD-4AFF-856C-4B106F757939}">
      <dsp:nvSpPr>
        <dsp:cNvPr id="0" name=""/>
        <dsp:cNvSpPr/>
      </dsp:nvSpPr>
      <dsp:spPr>
        <a:xfrm>
          <a:off x="5087311" y="1145875"/>
          <a:ext cx="3494808" cy="5226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8790"/>
              </a:lnTo>
              <a:lnTo>
                <a:pt x="3494808" y="398790"/>
              </a:lnTo>
              <a:lnTo>
                <a:pt x="3494808" y="52268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E7F018-FAC6-4F57-B0C4-4DB1638AEFE7}">
      <dsp:nvSpPr>
        <dsp:cNvPr id="0" name=""/>
        <dsp:cNvSpPr/>
      </dsp:nvSpPr>
      <dsp:spPr>
        <a:xfrm>
          <a:off x="3663319" y="2031592"/>
          <a:ext cx="2457250" cy="4006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6786"/>
              </a:lnTo>
              <a:lnTo>
                <a:pt x="2457250" y="276786"/>
              </a:lnTo>
              <a:lnTo>
                <a:pt x="2457250" y="400682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276F0F-F468-4C62-81CD-DDC7B1E1D282}">
      <dsp:nvSpPr>
        <dsp:cNvPr id="0" name=""/>
        <dsp:cNvSpPr/>
      </dsp:nvSpPr>
      <dsp:spPr>
        <a:xfrm>
          <a:off x="3663319" y="2031592"/>
          <a:ext cx="246170" cy="8150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1137"/>
              </a:lnTo>
              <a:lnTo>
                <a:pt x="246170" y="691137"/>
              </a:lnTo>
              <a:lnTo>
                <a:pt x="246170" y="815033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F88A30-7CE5-4DC2-82EB-9E67CE0397A3}">
      <dsp:nvSpPr>
        <dsp:cNvPr id="0" name=""/>
        <dsp:cNvSpPr/>
      </dsp:nvSpPr>
      <dsp:spPr>
        <a:xfrm>
          <a:off x="1366057" y="2031592"/>
          <a:ext cx="2297262" cy="417158"/>
        </a:xfrm>
        <a:custGeom>
          <a:avLst/>
          <a:gdLst/>
          <a:ahLst/>
          <a:cxnLst/>
          <a:rect l="0" t="0" r="0" b="0"/>
          <a:pathLst>
            <a:path>
              <a:moveTo>
                <a:pt x="2297262" y="0"/>
              </a:moveTo>
              <a:lnTo>
                <a:pt x="2297262" y="293262"/>
              </a:lnTo>
              <a:lnTo>
                <a:pt x="0" y="293262"/>
              </a:lnTo>
              <a:lnTo>
                <a:pt x="0" y="417158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ADFD82-65DE-4CA1-8DC1-17E130CB2C3F}">
      <dsp:nvSpPr>
        <dsp:cNvPr id="0" name=""/>
        <dsp:cNvSpPr/>
      </dsp:nvSpPr>
      <dsp:spPr>
        <a:xfrm>
          <a:off x="3663319" y="1145875"/>
          <a:ext cx="1423991" cy="510966"/>
        </a:xfrm>
        <a:custGeom>
          <a:avLst/>
          <a:gdLst/>
          <a:ahLst/>
          <a:cxnLst/>
          <a:rect l="0" t="0" r="0" b="0"/>
          <a:pathLst>
            <a:path>
              <a:moveTo>
                <a:pt x="1423991" y="0"/>
              </a:moveTo>
              <a:lnTo>
                <a:pt x="1423991" y="387070"/>
              </a:lnTo>
              <a:lnTo>
                <a:pt x="0" y="387070"/>
              </a:lnTo>
              <a:lnTo>
                <a:pt x="0" y="51096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DC9857-84CF-452F-BD96-E8AC961C2364}">
      <dsp:nvSpPr>
        <dsp:cNvPr id="0" name=""/>
        <dsp:cNvSpPr/>
      </dsp:nvSpPr>
      <dsp:spPr>
        <a:xfrm>
          <a:off x="620147" y="547482"/>
          <a:ext cx="8934329" cy="59839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7B6F9A-5057-4417-8773-79ED4C585C66}">
      <dsp:nvSpPr>
        <dsp:cNvPr id="0" name=""/>
        <dsp:cNvSpPr/>
      </dsp:nvSpPr>
      <dsp:spPr>
        <a:xfrm>
          <a:off x="768748" y="688653"/>
          <a:ext cx="8934329" cy="5983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Тема урока: </a:t>
          </a:r>
          <a:r>
            <a:rPr lang="ru-RU" sz="2400" b="1" kern="1200" dirty="0" smtClean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rPr>
            <a:t>«Прямоугольный треугольник.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rPr>
            <a:t>Решение задач»</a:t>
          </a:r>
          <a:endParaRPr lang="ru-RU" sz="2400" b="1" kern="1200" dirty="0">
            <a:solidFill>
              <a:schemeClr val="accent1">
                <a:lumMod val="75000"/>
              </a:schemeClr>
            </a:solidFill>
            <a:latin typeface="Georgia" panose="02040502050405020303" pitchFamily="18" charset="0"/>
          </a:endParaRPr>
        </a:p>
      </dsp:txBody>
      <dsp:txXfrm>
        <a:off x="786274" y="706179"/>
        <a:ext cx="8899277" cy="563341"/>
      </dsp:txXfrm>
    </dsp:sp>
    <dsp:sp modelId="{1AE52581-DA2F-4FBF-AB78-CB5850B5A837}">
      <dsp:nvSpPr>
        <dsp:cNvPr id="0" name=""/>
        <dsp:cNvSpPr/>
      </dsp:nvSpPr>
      <dsp:spPr>
        <a:xfrm>
          <a:off x="2249786" y="1656842"/>
          <a:ext cx="2827067" cy="37475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52F3BC-4110-4387-8001-8E010B1D4FB1}">
      <dsp:nvSpPr>
        <dsp:cNvPr id="0" name=""/>
        <dsp:cNvSpPr/>
      </dsp:nvSpPr>
      <dsp:spPr>
        <a:xfrm>
          <a:off x="2398387" y="1798013"/>
          <a:ext cx="2827067" cy="3747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Планируемые результаты</a:t>
          </a:r>
          <a:endParaRPr lang="ru-RU" sz="2000" b="1" kern="1200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sp:txBody>
      <dsp:txXfrm>
        <a:off x="2409363" y="1808989"/>
        <a:ext cx="2805115" cy="352798"/>
      </dsp:txXfrm>
    </dsp:sp>
    <dsp:sp modelId="{064788F4-3309-45F7-8906-EFC25173C25C}">
      <dsp:nvSpPr>
        <dsp:cNvPr id="0" name=""/>
        <dsp:cNvSpPr/>
      </dsp:nvSpPr>
      <dsp:spPr>
        <a:xfrm>
          <a:off x="72208" y="2448751"/>
          <a:ext cx="2587697" cy="24116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220213-8474-495F-9362-95211D006ACE}">
      <dsp:nvSpPr>
        <dsp:cNvPr id="0" name=""/>
        <dsp:cNvSpPr/>
      </dsp:nvSpPr>
      <dsp:spPr>
        <a:xfrm>
          <a:off x="220809" y="2589921"/>
          <a:ext cx="2587697" cy="24116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u="sng" kern="1200" dirty="0" err="1" smtClean="0">
              <a:solidFill>
                <a:srgbClr val="C00000"/>
              </a:solidFill>
              <a:latin typeface="Georgia" panose="02040502050405020303" pitchFamily="18" charset="0"/>
            </a:rPr>
            <a:t>метапредметные</a:t>
          </a:r>
          <a:r>
            <a:rPr lang="ru-RU" sz="1200" i="1" u="sng" kern="1200" dirty="0" smtClean="0"/>
            <a:t>: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u="none" kern="1200" dirty="0" smtClean="0">
              <a:solidFill>
                <a:srgbClr val="002060"/>
              </a:solidFill>
              <a:latin typeface="Georgia" panose="02040502050405020303" pitchFamily="18" charset="0"/>
            </a:rPr>
            <a:t>формировать коммуникативную компетенцию учащихся; контролировать и оценивать процесс и результаты своей деятельности;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2060"/>
              </a:solidFill>
              <a:latin typeface="Georgia" panose="02040502050405020303" pitchFamily="18" charset="0"/>
              <a:cs typeface="+mn-cs"/>
            </a:rPr>
            <a:t>воспитывать  интерес к предмету через совместную сетевую деятельность</a:t>
          </a:r>
          <a:r>
            <a:rPr lang="ru-RU" sz="1400" b="1" kern="1200" dirty="0" smtClean="0">
              <a:solidFill>
                <a:srgbClr val="002060"/>
              </a:solidFill>
              <a:latin typeface="Georgia" panose="02040502050405020303" pitchFamily="18" charset="0"/>
            </a:rPr>
            <a:t> </a:t>
          </a:r>
          <a:endParaRPr lang="ru-RU" sz="1200" b="1" kern="1200" dirty="0">
            <a:solidFill>
              <a:srgbClr val="002060"/>
            </a:solidFill>
            <a:latin typeface="Georgia" panose="02040502050405020303" pitchFamily="18" charset="0"/>
          </a:endParaRPr>
        </a:p>
      </dsp:txBody>
      <dsp:txXfrm>
        <a:off x="291443" y="2660555"/>
        <a:ext cx="2446429" cy="2270359"/>
      </dsp:txXfrm>
    </dsp:sp>
    <dsp:sp modelId="{AD122556-CA94-47E2-B6B5-187E0088DFBB}">
      <dsp:nvSpPr>
        <dsp:cNvPr id="0" name=""/>
        <dsp:cNvSpPr/>
      </dsp:nvSpPr>
      <dsp:spPr>
        <a:xfrm>
          <a:off x="2940430" y="2846626"/>
          <a:ext cx="1938118" cy="17132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371038-0B04-43F9-A032-3300AEFD8CE8}">
      <dsp:nvSpPr>
        <dsp:cNvPr id="0" name=""/>
        <dsp:cNvSpPr/>
      </dsp:nvSpPr>
      <dsp:spPr>
        <a:xfrm>
          <a:off x="3089031" y="2987797"/>
          <a:ext cx="1938118" cy="17132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u="sng" kern="1200" dirty="0" smtClean="0">
              <a:solidFill>
                <a:srgbClr val="C00000"/>
              </a:solidFill>
              <a:latin typeface="Georgia" panose="02040502050405020303" pitchFamily="18" charset="0"/>
            </a:rPr>
            <a:t>личностные</a:t>
          </a:r>
          <a:r>
            <a:rPr lang="ru-RU" sz="1400" b="1" i="1" u="sng" kern="1200" dirty="0" smtClean="0">
              <a:solidFill>
                <a:srgbClr val="002060"/>
              </a:solidFill>
              <a:latin typeface="Georgia" panose="02040502050405020303" pitchFamily="18" charset="0"/>
            </a:rPr>
            <a:t>:</a:t>
          </a:r>
          <a:r>
            <a:rPr lang="ru-RU" sz="1400" b="1" kern="1200" dirty="0" smtClean="0">
              <a:solidFill>
                <a:srgbClr val="002060"/>
              </a:solidFill>
              <a:latin typeface="Georgia" panose="02040502050405020303" pitchFamily="18" charset="0"/>
            </a:rPr>
            <a:t> умение работать в парах, слушать собеседника и вести диалог, аргументировать свою точку зрения</a:t>
          </a:r>
          <a:endParaRPr lang="ru-RU" sz="1400" b="1" kern="1200" dirty="0">
            <a:solidFill>
              <a:srgbClr val="002060"/>
            </a:solidFill>
            <a:latin typeface="Georgia" panose="02040502050405020303" pitchFamily="18" charset="0"/>
          </a:endParaRPr>
        </a:p>
      </dsp:txBody>
      <dsp:txXfrm>
        <a:off x="3139212" y="3037978"/>
        <a:ext cx="1837756" cy="1612932"/>
      </dsp:txXfrm>
    </dsp:sp>
    <dsp:sp modelId="{924A8DA2-0BBB-4C19-9A00-11809DC30F4D}">
      <dsp:nvSpPr>
        <dsp:cNvPr id="0" name=""/>
        <dsp:cNvSpPr/>
      </dsp:nvSpPr>
      <dsp:spPr>
        <a:xfrm>
          <a:off x="5122054" y="2432275"/>
          <a:ext cx="1997031" cy="22673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D8CFA7-000F-4F83-A022-77CC48324F27}">
      <dsp:nvSpPr>
        <dsp:cNvPr id="0" name=""/>
        <dsp:cNvSpPr/>
      </dsp:nvSpPr>
      <dsp:spPr>
        <a:xfrm>
          <a:off x="5270655" y="2573446"/>
          <a:ext cx="1997031" cy="22673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u="sng" kern="1200" dirty="0" smtClean="0">
              <a:solidFill>
                <a:srgbClr val="C00000"/>
              </a:solidFill>
              <a:latin typeface="Georgia" panose="02040502050405020303" pitchFamily="18" charset="0"/>
            </a:rPr>
            <a:t>предметные:</a:t>
          </a:r>
          <a:r>
            <a:rPr lang="ru-RU" sz="1400" b="1" kern="1200" dirty="0" smtClean="0">
              <a:solidFill>
                <a:srgbClr val="C00000"/>
              </a:solidFill>
              <a:latin typeface="Georgia" panose="02040502050405020303" pitchFamily="18" charset="0"/>
            </a:rPr>
            <a:t> </a:t>
          </a:r>
          <a:r>
            <a:rPr lang="ru-RU" sz="1400" b="1" kern="1200" dirty="0" smtClean="0">
              <a:solidFill>
                <a:srgbClr val="002060"/>
              </a:solidFill>
              <a:latin typeface="Georgia" panose="02040502050405020303" pitchFamily="18" charset="0"/>
            </a:rPr>
            <a:t>уметь в процессе реальной ситуации использовать свойства прямоугольного треугольника и умения решать основные типы задач </a:t>
          </a:r>
          <a:endParaRPr lang="ru-RU" sz="1400" b="1" kern="1200" dirty="0">
            <a:solidFill>
              <a:srgbClr val="002060"/>
            </a:solidFill>
            <a:latin typeface="Georgia" panose="02040502050405020303" pitchFamily="18" charset="0"/>
          </a:endParaRPr>
        </a:p>
      </dsp:txBody>
      <dsp:txXfrm>
        <a:off x="5329146" y="2631937"/>
        <a:ext cx="1880049" cy="2150323"/>
      </dsp:txXfrm>
    </dsp:sp>
    <dsp:sp modelId="{09F97DD1-34B0-49E5-B0C2-B21799795560}">
      <dsp:nvSpPr>
        <dsp:cNvPr id="0" name=""/>
        <dsp:cNvSpPr/>
      </dsp:nvSpPr>
      <dsp:spPr>
        <a:xfrm>
          <a:off x="7521514" y="1668562"/>
          <a:ext cx="2121209" cy="32112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EAFBC4-897B-4288-B807-2B56DF6CDE51}">
      <dsp:nvSpPr>
        <dsp:cNvPr id="0" name=""/>
        <dsp:cNvSpPr/>
      </dsp:nvSpPr>
      <dsp:spPr>
        <a:xfrm>
          <a:off x="7670115" y="1809733"/>
          <a:ext cx="2121209" cy="3211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Цель урока</a:t>
          </a:r>
          <a:endParaRPr lang="ru-RU" sz="2000" b="1" kern="1200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sp:txBody>
      <dsp:txXfrm>
        <a:off x="7679520" y="1819138"/>
        <a:ext cx="2102399" cy="302310"/>
      </dsp:txXfrm>
    </dsp:sp>
    <dsp:sp modelId="{A631B082-1B89-48B0-9CCD-6A0CF5EDFC93}">
      <dsp:nvSpPr>
        <dsp:cNvPr id="0" name=""/>
        <dsp:cNvSpPr/>
      </dsp:nvSpPr>
      <dsp:spPr>
        <a:xfrm>
          <a:off x="7508836" y="2504487"/>
          <a:ext cx="2331664" cy="20180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83A44E-8143-4AB1-9915-C75A2AE6F76B}">
      <dsp:nvSpPr>
        <dsp:cNvPr id="0" name=""/>
        <dsp:cNvSpPr/>
      </dsp:nvSpPr>
      <dsp:spPr>
        <a:xfrm>
          <a:off x="7657437" y="2645658"/>
          <a:ext cx="2331664" cy="20180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>
              <a:solidFill>
                <a:srgbClr val="002060"/>
              </a:solidFill>
              <a:latin typeface="Georgia" panose="02040502050405020303" pitchFamily="18" charset="0"/>
            </a:rPr>
            <a:t>систематизировать и обобщить знания учащихся по теме «Прямоугольный треугольник». Закрепить знание  теорем о сумме углов треугольника, свойств  прямоугольного треугольника, научить применять их в ходе решения задач.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7716543" y="2704764"/>
        <a:ext cx="2213452" cy="189980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7D0B3E-D3AD-4BCB-BDA0-42C1C7EDFCA9}">
      <dsp:nvSpPr>
        <dsp:cNvPr id="0" name=""/>
        <dsp:cNvSpPr/>
      </dsp:nvSpPr>
      <dsp:spPr>
        <a:xfrm>
          <a:off x="984441" y="-221542"/>
          <a:ext cx="4960929" cy="4369956"/>
        </a:xfrm>
        <a:prstGeom prst="blockArc">
          <a:avLst>
            <a:gd name="adj1" fmla="val 8730302"/>
            <a:gd name="adj2" fmla="val 17459177"/>
            <a:gd name="adj3" fmla="val 4644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152F4B-FC2C-4CBB-9007-C2B195454D07}">
      <dsp:nvSpPr>
        <dsp:cNvPr id="0" name=""/>
        <dsp:cNvSpPr/>
      </dsp:nvSpPr>
      <dsp:spPr>
        <a:xfrm>
          <a:off x="2942749" y="979872"/>
          <a:ext cx="4819097" cy="4541902"/>
        </a:xfrm>
        <a:prstGeom prst="blockArc">
          <a:avLst>
            <a:gd name="adj1" fmla="val 0"/>
            <a:gd name="adj2" fmla="val 10800000"/>
            <a:gd name="adj3" fmla="val 3362"/>
          </a:avLst>
        </a:prstGeom>
        <a:solidFill>
          <a:srgbClr val="FFFF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9F2C94-11CB-45EE-9B32-F8241DB8B011}">
      <dsp:nvSpPr>
        <dsp:cNvPr id="0" name=""/>
        <dsp:cNvSpPr/>
      </dsp:nvSpPr>
      <dsp:spPr>
        <a:xfrm>
          <a:off x="3239260" y="-351007"/>
          <a:ext cx="5772753" cy="4625812"/>
        </a:xfrm>
        <a:prstGeom prst="blockArc">
          <a:avLst>
            <a:gd name="adj1" fmla="val 13391222"/>
            <a:gd name="adj2" fmla="val 2591222"/>
            <a:gd name="adj3" fmla="val 4246"/>
          </a:avLst>
        </a:prstGeom>
        <a:solidFill>
          <a:srgbClr val="00B05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FF1ADC-72EF-48E1-AAC7-3BE9D1ABC358}">
      <dsp:nvSpPr>
        <dsp:cNvPr id="0" name=""/>
        <dsp:cNvSpPr/>
      </dsp:nvSpPr>
      <dsp:spPr>
        <a:xfrm>
          <a:off x="3705903" y="1571592"/>
          <a:ext cx="2476850" cy="188433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Здоровье сберегающая деятельность</a:t>
          </a:r>
          <a:endParaRPr lang="ru-RU" sz="1800" b="1" kern="1200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sp:txBody>
      <dsp:txXfrm>
        <a:off x="4068629" y="1847546"/>
        <a:ext cx="1751398" cy="1332422"/>
      </dsp:txXfrm>
    </dsp:sp>
    <dsp:sp modelId="{99C0171D-1F90-4FAF-A2ED-06323047BAE2}">
      <dsp:nvSpPr>
        <dsp:cNvPr id="0" name=""/>
        <dsp:cNvSpPr/>
      </dsp:nvSpPr>
      <dsp:spPr>
        <a:xfrm>
          <a:off x="3503498" y="-364257"/>
          <a:ext cx="2521003" cy="209614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Смена видов деятельности</a:t>
          </a:r>
          <a:endParaRPr lang="ru-RU" sz="1800" b="1" kern="1200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sp:txBody>
      <dsp:txXfrm>
        <a:off x="3872690" y="-57284"/>
        <a:ext cx="1782619" cy="1482199"/>
      </dsp:txXfrm>
    </dsp:sp>
    <dsp:sp modelId="{2B8B4A25-AF7E-4847-97C4-60B4EA9DFE5C}">
      <dsp:nvSpPr>
        <dsp:cNvPr id="0" name=""/>
        <dsp:cNvSpPr/>
      </dsp:nvSpPr>
      <dsp:spPr>
        <a:xfrm>
          <a:off x="5856281" y="2164812"/>
          <a:ext cx="3261986" cy="2150337"/>
        </a:xfrm>
        <a:prstGeom prst="ellipse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Учёт индивидуальных особенностей</a:t>
          </a:r>
          <a:endParaRPr lang="ru-RU" sz="1800" b="1" kern="1200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sp:txBody>
      <dsp:txXfrm>
        <a:off x="6333988" y="2479722"/>
        <a:ext cx="2306572" cy="1520517"/>
      </dsp:txXfrm>
    </dsp:sp>
    <dsp:sp modelId="{41C6BBDE-0C89-4442-96C1-3839699462D4}">
      <dsp:nvSpPr>
        <dsp:cNvPr id="0" name=""/>
        <dsp:cNvSpPr/>
      </dsp:nvSpPr>
      <dsp:spPr>
        <a:xfrm>
          <a:off x="1461676" y="1874387"/>
          <a:ext cx="2575037" cy="2731187"/>
        </a:xfrm>
        <a:prstGeom prst="ellipse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C000"/>
              </a:solidFill>
              <a:latin typeface="Georgia" panose="02040502050405020303" pitchFamily="18" charset="0"/>
            </a:rPr>
            <a:t>Равномерная нагрузка </a:t>
          </a:r>
          <a:endParaRPr lang="ru-RU" sz="1800" b="1" kern="1200" dirty="0">
            <a:solidFill>
              <a:srgbClr val="FFC000"/>
            </a:solidFill>
            <a:latin typeface="Georgia" panose="02040502050405020303" pitchFamily="18" charset="0"/>
          </a:endParaRPr>
        </a:p>
      </dsp:txBody>
      <dsp:txXfrm>
        <a:off x="1838781" y="2274360"/>
        <a:ext cx="1820827" cy="193124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3D2A3F-33F7-4ECF-B687-A4F2C7FD24F9}">
      <dsp:nvSpPr>
        <dsp:cNvPr id="0" name=""/>
        <dsp:cNvSpPr/>
      </dsp:nvSpPr>
      <dsp:spPr>
        <a:xfrm rot="5400000">
          <a:off x="1503367" y="-776558"/>
          <a:ext cx="836878" cy="2722081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Информационная</a:t>
          </a:r>
          <a:r>
            <a:rPr lang="ru-RU" sz="16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 </a:t>
          </a:r>
          <a:endParaRPr lang="ru-RU" sz="1600" b="1" kern="1200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sp:txBody>
      <dsp:txXfrm rot="-5400000">
        <a:off x="560766" y="166043"/>
        <a:ext cx="2722081" cy="836878"/>
      </dsp:txXfrm>
    </dsp:sp>
    <dsp:sp modelId="{C3AC30AB-FA01-48FF-BADC-6726E64BAC46}">
      <dsp:nvSpPr>
        <dsp:cNvPr id="0" name=""/>
        <dsp:cNvSpPr/>
      </dsp:nvSpPr>
      <dsp:spPr>
        <a:xfrm rot="5400000">
          <a:off x="5445963" y="-1280621"/>
          <a:ext cx="565223" cy="34715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Georgia" panose="02040502050405020303" pitchFamily="18" charset="0"/>
            </a:rPr>
            <a:t>Готовность</a:t>
          </a:r>
          <a:r>
            <a:rPr lang="ru-RU" sz="1600" b="1" kern="1200" dirty="0" smtClean="0">
              <a:latin typeface="Georgia" panose="02040502050405020303" pitchFamily="18" charset="0"/>
            </a:rPr>
            <a:t> к работе с </a:t>
          </a:r>
          <a:r>
            <a:rPr lang="ru-RU" sz="1800" b="1" kern="1200" dirty="0" smtClean="0">
              <a:latin typeface="Georgia" panose="02040502050405020303" pitchFamily="18" charset="0"/>
            </a:rPr>
            <a:t>информацией</a:t>
          </a:r>
          <a:endParaRPr lang="ru-RU" sz="1600" b="1" kern="1200" dirty="0">
            <a:latin typeface="Georgia" panose="02040502050405020303" pitchFamily="18" charset="0"/>
          </a:endParaRPr>
        </a:p>
      </dsp:txBody>
      <dsp:txXfrm rot="-5400000">
        <a:off x="3992813" y="200121"/>
        <a:ext cx="3443932" cy="510039"/>
      </dsp:txXfrm>
    </dsp:sp>
    <dsp:sp modelId="{1B075E59-0EB2-404A-9DF1-6BB1D037FDD9}">
      <dsp:nvSpPr>
        <dsp:cNvPr id="0" name=""/>
        <dsp:cNvSpPr/>
      </dsp:nvSpPr>
      <dsp:spPr>
        <a:xfrm rot="5400000">
          <a:off x="1317039" y="76905"/>
          <a:ext cx="903547" cy="2416095"/>
        </a:xfrm>
        <a:prstGeom prst="chevron">
          <a:avLst/>
        </a:prstGeom>
        <a:gradFill rotWithShape="0">
          <a:gsLst>
            <a:gs pos="0">
              <a:schemeClr val="accent4">
                <a:hueOff val="3465231"/>
                <a:satOff val="-15989"/>
                <a:lumOff val="5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465231"/>
                <a:satOff val="-15989"/>
                <a:lumOff val="5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465231"/>
                <a:satOff val="-15989"/>
                <a:lumOff val="5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Коммуникативная</a:t>
          </a:r>
          <a:endParaRPr lang="ru-RU" sz="1600" kern="1200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sp:txBody>
      <dsp:txXfrm rot="-5400000">
        <a:off x="560765" y="833179"/>
        <a:ext cx="2416095" cy="903547"/>
      </dsp:txXfrm>
    </dsp:sp>
    <dsp:sp modelId="{CA1350C8-BAB9-4159-913C-6A34308BF8B1}">
      <dsp:nvSpPr>
        <dsp:cNvPr id="0" name=""/>
        <dsp:cNvSpPr/>
      </dsp:nvSpPr>
      <dsp:spPr>
        <a:xfrm rot="5400000">
          <a:off x="5525244" y="-654883"/>
          <a:ext cx="599196" cy="38169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3465231"/>
              <a:satOff val="-15989"/>
              <a:lumOff val="58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kern="1200" dirty="0" smtClean="0">
              <a:latin typeface="Georgia" panose="02040502050405020303" pitchFamily="18" charset="0"/>
            </a:rPr>
            <a:t>готовность к сотрудничеству</a:t>
          </a:r>
          <a:endParaRPr lang="ru-RU" sz="1900" kern="1200" dirty="0">
            <a:latin typeface="Georgia" panose="02040502050405020303" pitchFamily="18" charset="0"/>
          </a:endParaRPr>
        </a:p>
      </dsp:txBody>
      <dsp:txXfrm rot="-5400000">
        <a:off x="3916385" y="983226"/>
        <a:ext cx="3787665" cy="540696"/>
      </dsp:txXfrm>
    </dsp:sp>
    <dsp:sp modelId="{3F3FC51A-F741-4B4F-A99A-A69F7F06FE0D}">
      <dsp:nvSpPr>
        <dsp:cNvPr id="0" name=""/>
        <dsp:cNvSpPr/>
      </dsp:nvSpPr>
      <dsp:spPr>
        <a:xfrm rot="5400000">
          <a:off x="1463420" y="851955"/>
          <a:ext cx="903547" cy="2673089"/>
        </a:xfrm>
        <a:prstGeom prst="chevron">
          <a:avLst/>
        </a:prstGeom>
        <a:gradFill rotWithShape="0">
          <a:gsLst>
            <a:gs pos="0">
              <a:schemeClr val="accent4">
                <a:hueOff val="6930461"/>
                <a:satOff val="-31979"/>
                <a:lumOff val="11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930461"/>
                <a:satOff val="-31979"/>
                <a:lumOff val="11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930461"/>
                <a:satOff val="-31979"/>
                <a:lumOff val="11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  <a:hlinkClick xmlns:r="http://schemas.openxmlformats.org/officeDocument/2006/relationships" r:id="rId1" action="ppaction://hlinkpres?slideindex=25&amp;slidetitle=Презентация PowerPoint"/>
            </a:rPr>
            <a:t>рефлексивная</a:t>
          </a:r>
          <a:endParaRPr lang="ru-RU" sz="1600" b="1" kern="1200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sp:txBody>
      <dsp:txXfrm rot="-5400000">
        <a:off x="578649" y="1736726"/>
        <a:ext cx="2673089" cy="903547"/>
      </dsp:txXfrm>
    </dsp:sp>
    <dsp:sp modelId="{307082A8-343C-41A7-A5D4-D542AA26C6FD}">
      <dsp:nvSpPr>
        <dsp:cNvPr id="0" name=""/>
        <dsp:cNvSpPr/>
      </dsp:nvSpPr>
      <dsp:spPr>
        <a:xfrm rot="5400000">
          <a:off x="5685339" y="41925"/>
          <a:ext cx="599196" cy="419298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6930461"/>
              <a:satOff val="-31979"/>
              <a:lumOff val="117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kern="1200" dirty="0" smtClean="0">
              <a:latin typeface="Georgia" panose="02040502050405020303" pitchFamily="18" charset="0"/>
            </a:rPr>
            <a:t>готовность к анализу собственной деятельности</a:t>
          </a:r>
          <a:endParaRPr lang="ru-RU" sz="1900" kern="1200" dirty="0">
            <a:latin typeface="Georgia" panose="02040502050405020303" pitchFamily="18" charset="0"/>
          </a:endParaRPr>
        </a:p>
      </dsp:txBody>
      <dsp:txXfrm rot="-5400000">
        <a:off x="3888443" y="1868071"/>
        <a:ext cx="4163739" cy="540696"/>
      </dsp:txXfrm>
    </dsp:sp>
    <dsp:sp modelId="{7EB06E6A-9073-4FB4-9D2F-4105539CF209}">
      <dsp:nvSpPr>
        <dsp:cNvPr id="0" name=""/>
        <dsp:cNvSpPr/>
      </dsp:nvSpPr>
      <dsp:spPr>
        <a:xfrm rot="5400000">
          <a:off x="1461691" y="1860390"/>
          <a:ext cx="903547" cy="2589088"/>
        </a:xfrm>
        <a:prstGeom prst="chevron">
          <a:avLst/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solidFill>
              <a:srgbClr val="FFC000"/>
            </a:solidFill>
            <a:latin typeface="Georgia" panose="02040502050405020303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C000"/>
              </a:solidFill>
              <a:latin typeface="Georgia" panose="02040502050405020303" pitchFamily="18" charset="0"/>
            </a:rPr>
            <a:t>Проблемная</a:t>
          </a:r>
          <a:endParaRPr lang="ru-RU" sz="1600" kern="1200" dirty="0">
            <a:solidFill>
              <a:srgbClr val="FFC000"/>
            </a:solidFill>
          </a:endParaRPr>
        </a:p>
      </dsp:txBody>
      <dsp:txXfrm rot="-5400000">
        <a:off x="618921" y="2703160"/>
        <a:ext cx="2589088" cy="903547"/>
      </dsp:txXfrm>
    </dsp:sp>
    <dsp:sp modelId="{1FD044B1-46E7-4589-AD98-B08298B09185}">
      <dsp:nvSpPr>
        <dsp:cNvPr id="0" name=""/>
        <dsp:cNvSpPr/>
      </dsp:nvSpPr>
      <dsp:spPr>
        <a:xfrm rot="5400000">
          <a:off x="6049173" y="550602"/>
          <a:ext cx="599196" cy="52086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kern="1200" dirty="0" smtClean="0">
              <a:latin typeface="Georgia" panose="02040502050405020303" pitchFamily="18" charset="0"/>
            </a:rPr>
            <a:t>готовность к решению проблем</a:t>
          </a:r>
          <a:endParaRPr lang="ru-RU" sz="1900" kern="1200" dirty="0">
            <a:latin typeface="Georgia" panose="02040502050405020303" pitchFamily="18" charset="0"/>
          </a:endParaRPr>
        </a:p>
      </dsp:txBody>
      <dsp:txXfrm rot="-5400000">
        <a:off x="3744435" y="2884590"/>
        <a:ext cx="5179422" cy="5406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44A58-4689-43B1-A90C-45F946427927}">
      <dsp:nvSpPr>
        <dsp:cNvPr id="0" name=""/>
        <dsp:cNvSpPr/>
      </dsp:nvSpPr>
      <dsp:spPr>
        <a:xfrm>
          <a:off x="0" y="2311724"/>
          <a:ext cx="1701924" cy="121680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solidFill>
              <a:srgbClr val="002060"/>
            </a:solidFill>
            <a:latin typeface="Mistral" panose="03090702030407020403" pitchFamily="66" charset="0"/>
          </a:endParaRPr>
        </a:p>
      </dsp:txBody>
      <dsp:txXfrm>
        <a:off x="59399" y="2371123"/>
        <a:ext cx="1583126" cy="1098002"/>
      </dsp:txXfrm>
    </dsp:sp>
    <dsp:sp modelId="{96599670-B3FA-4FDE-AA44-A52AB93DE711}">
      <dsp:nvSpPr>
        <dsp:cNvPr id="0" name=""/>
        <dsp:cNvSpPr/>
      </dsp:nvSpPr>
      <dsp:spPr>
        <a:xfrm>
          <a:off x="0" y="3264941"/>
          <a:ext cx="1701924" cy="121680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Georgia" panose="02040502050405020303" pitchFamily="18" charset="0"/>
            </a:rPr>
            <a:t> </a:t>
          </a:r>
          <a:endParaRPr lang="ru-RU" sz="1800" kern="1200" dirty="0">
            <a:solidFill>
              <a:srgbClr val="002060"/>
            </a:solidFill>
            <a:latin typeface="Georgia" panose="02040502050405020303" pitchFamily="18" charset="0"/>
          </a:endParaRPr>
        </a:p>
      </dsp:txBody>
      <dsp:txXfrm>
        <a:off x="59399" y="3324340"/>
        <a:ext cx="1583126" cy="10980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E1B025-A4FA-4D64-8DF1-9598A5C7645B}">
      <dsp:nvSpPr>
        <dsp:cNvPr id="0" name=""/>
        <dsp:cNvSpPr/>
      </dsp:nvSpPr>
      <dsp:spPr>
        <a:xfrm>
          <a:off x="107271" y="1796459"/>
          <a:ext cx="2496620" cy="12483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Составление </a:t>
          </a:r>
          <a:r>
            <a:rPr lang="ru-RU" sz="22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  <a:hlinkClick xmlns:r="http://schemas.openxmlformats.org/officeDocument/2006/relationships" r:id="" action="ppaction://hlinksldjump"/>
            </a:rPr>
            <a:t>кластера</a:t>
          </a:r>
          <a:endParaRPr lang="ru-RU" sz="2200" b="1" kern="1200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sp:txBody>
      <dsp:txXfrm>
        <a:off x="143833" y="1833021"/>
        <a:ext cx="2423496" cy="1175186"/>
      </dsp:txXfrm>
    </dsp:sp>
    <dsp:sp modelId="{681D2969-CA4B-4242-B77B-D50F8023CECD}">
      <dsp:nvSpPr>
        <dsp:cNvPr id="0" name=""/>
        <dsp:cNvSpPr/>
      </dsp:nvSpPr>
      <dsp:spPr>
        <a:xfrm rot="18770822">
          <a:off x="2368962" y="1855034"/>
          <a:ext cx="1468506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468506" y="272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066503" y="1845568"/>
        <a:ext cx="73425" cy="73425"/>
      </dsp:txXfrm>
    </dsp:sp>
    <dsp:sp modelId="{1A7B6B9E-806B-475F-B8FA-ECC5A7AEF571}">
      <dsp:nvSpPr>
        <dsp:cNvPr id="0" name=""/>
        <dsp:cNvSpPr/>
      </dsp:nvSpPr>
      <dsp:spPr>
        <a:xfrm>
          <a:off x="3602540" y="719791"/>
          <a:ext cx="2496620" cy="124831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FFC000"/>
              </a:solidFill>
              <a:latin typeface="Georgia" panose="02040502050405020303" pitchFamily="18" charset="0"/>
              <a:hlinkClick xmlns:r="http://schemas.openxmlformats.org/officeDocument/2006/relationships" r:id="rId1"/>
            </a:rPr>
            <a:t>Работа</a:t>
          </a:r>
          <a:r>
            <a:rPr lang="ru-RU" sz="2200" b="1" kern="1200" dirty="0" smtClean="0">
              <a:solidFill>
                <a:srgbClr val="FFC000"/>
              </a:solidFill>
              <a:latin typeface="Georgia" panose="02040502050405020303" pitchFamily="18" charset="0"/>
            </a:rPr>
            <a:t> в парах</a:t>
          </a:r>
          <a:endParaRPr lang="ru-RU" sz="2200" b="1" kern="1200" dirty="0">
            <a:solidFill>
              <a:srgbClr val="FFC000"/>
            </a:solidFill>
            <a:latin typeface="Georgia" panose="02040502050405020303" pitchFamily="18" charset="0"/>
          </a:endParaRPr>
        </a:p>
      </dsp:txBody>
      <dsp:txXfrm>
        <a:off x="3639102" y="756353"/>
        <a:ext cx="2423496" cy="1175186"/>
      </dsp:txXfrm>
    </dsp:sp>
    <dsp:sp modelId="{1B0D91C8-8EBC-48A0-B154-11DD58D42FF9}">
      <dsp:nvSpPr>
        <dsp:cNvPr id="0" name=""/>
        <dsp:cNvSpPr/>
      </dsp:nvSpPr>
      <dsp:spPr>
        <a:xfrm rot="19457599">
          <a:off x="5983565" y="957811"/>
          <a:ext cx="1229839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229839" y="2724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567739" y="954311"/>
        <a:ext cx="61491" cy="61491"/>
      </dsp:txXfrm>
    </dsp:sp>
    <dsp:sp modelId="{02CA4940-C832-45D4-8DC5-6DF760CD4C7F}">
      <dsp:nvSpPr>
        <dsp:cNvPr id="0" name=""/>
        <dsp:cNvSpPr/>
      </dsp:nvSpPr>
      <dsp:spPr>
        <a:xfrm>
          <a:off x="7097809" y="2013"/>
          <a:ext cx="2496620" cy="12483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F4F4F4"/>
              </a:solidFill>
              <a:latin typeface="Georgia" panose="02040502050405020303" pitchFamily="18" charset="0"/>
              <a:hlinkClick xmlns:r="http://schemas.openxmlformats.org/officeDocument/2006/relationships" r:id="" action="ppaction://hlinksldjump"/>
            </a:rPr>
            <a:t>Использование </a:t>
          </a:r>
          <a:r>
            <a:rPr lang="en-US" sz="2200" b="1" kern="1200" dirty="0" smtClean="0">
              <a:solidFill>
                <a:srgbClr val="F4F4F4"/>
              </a:solidFill>
              <a:latin typeface="Georgia" panose="02040502050405020303" pitchFamily="18" charset="0"/>
              <a:hlinkClick xmlns:r="http://schemas.openxmlformats.org/officeDocument/2006/relationships" r:id="" action="ppaction://hlinksldjump"/>
            </a:rPr>
            <a:t>QR-</a:t>
          </a:r>
          <a:r>
            <a:rPr lang="ru-RU" sz="2200" b="1" kern="1200" dirty="0" smtClean="0">
              <a:solidFill>
                <a:srgbClr val="F4F4F4"/>
              </a:solidFill>
              <a:latin typeface="Georgia" panose="02040502050405020303" pitchFamily="18" charset="0"/>
              <a:hlinkClick xmlns:r="http://schemas.openxmlformats.org/officeDocument/2006/relationships" r:id="" action="ppaction://hlinksldjump"/>
            </a:rPr>
            <a:t>кодов</a:t>
          </a:r>
          <a:endParaRPr lang="ru-RU" sz="2200" b="1" kern="1200" dirty="0">
            <a:solidFill>
              <a:srgbClr val="F4F4F4"/>
            </a:solidFill>
            <a:latin typeface="Georgia" panose="02040502050405020303" pitchFamily="18" charset="0"/>
          </a:endParaRPr>
        </a:p>
      </dsp:txBody>
      <dsp:txXfrm>
        <a:off x="7134371" y="38575"/>
        <a:ext cx="2423496" cy="1175186"/>
      </dsp:txXfrm>
    </dsp:sp>
    <dsp:sp modelId="{4B458AE9-4D8E-4584-AB8C-063DB3203442}">
      <dsp:nvSpPr>
        <dsp:cNvPr id="0" name=""/>
        <dsp:cNvSpPr/>
      </dsp:nvSpPr>
      <dsp:spPr>
        <a:xfrm rot="2051733">
          <a:off x="5992238" y="1664305"/>
          <a:ext cx="1236984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236984" y="2724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579806" y="1660626"/>
        <a:ext cx="61849" cy="61849"/>
      </dsp:txXfrm>
    </dsp:sp>
    <dsp:sp modelId="{BE40DE77-B742-4DB9-A272-4B935D6528F7}">
      <dsp:nvSpPr>
        <dsp:cNvPr id="0" name=""/>
        <dsp:cNvSpPr/>
      </dsp:nvSpPr>
      <dsp:spPr>
        <a:xfrm>
          <a:off x="7122300" y="1415000"/>
          <a:ext cx="2496620" cy="12483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FFFF00"/>
              </a:solidFill>
              <a:latin typeface="Georgia" panose="02040502050405020303" pitchFamily="18" charset="0"/>
            </a:rPr>
            <a:t>Совместная сетевая </a:t>
          </a:r>
          <a:r>
            <a:rPr lang="ru-RU" sz="2200" b="1" kern="1200" dirty="0" smtClean="0">
              <a:solidFill>
                <a:srgbClr val="FFFF00"/>
              </a:solidFill>
              <a:latin typeface="Georgia" panose="02040502050405020303" pitchFamily="18" charset="0"/>
              <a:hlinkClick xmlns:r="http://schemas.openxmlformats.org/officeDocument/2006/relationships" r:id="" action="ppaction://hlinksldjump"/>
            </a:rPr>
            <a:t>деятельности</a:t>
          </a:r>
          <a:endParaRPr lang="ru-RU" sz="2200" b="1" kern="1200" dirty="0">
            <a:solidFill>
              <a:srgbClr val="FFFF00"/>
            </a:solidFill>
            <a:latin typeface="Georgia" panose="02040502050405020303" pitchFamily="18" charset="0"/>
          </a:endParaRPr>
        </a:p>
      </dsp:txBody>
      <dsp:txXfrm>
        <a:off x="7158862" y="1451562"/>
        <a:ext cx="2423496" cy="1175186"/>
      </dsp:txXfrm>
    </dsp:sp>
    <dsp:sp modelId="{3E12E707-02EF-4917-AE5C-3213A4B0D665}">
      <dsp:nvSpPr>
        <dsp:cNvPr id="0" name=""/>
        <dsp:cNvSpPr/>
      </dsp:nvSpPr>
      <dsp:spPr>
        <a:xfrm rot="2836540">
          <a:off x="2367835" y="2932709"/>
          <a:ext cx="1468339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468339" y="272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065296" y="2923246"/>
        <a:ext cx="73416" cy="73416"/>
      </dsp:txXfrm>
    </dsp:sp>
    <dsp:sp modelId="{D5ECA27D-9B81-44EF-93B9-755470C36C46}">
      <dsp:nvSpPr>
        <dsp:cNvPr id="0" name=""/>
        <dsp:cNvSpPr/>
      </dsp:nvSpPr>
      <dsp:spPr>
        <a:xfrm>
          <a:off x="3600118" y="2875140"/>
          <a:ext cx="2496620" cy="124831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FFC000"/>
              </a:solidFill>
              <a:latin typeface="Georgia" panose="02040502050405020303" pitchFamily="18" charset="0"/>
            </a:rPr>
            <a:t>Фронтальная </a:t>
          </a:r>
          <a:r>
            <a:rPr lang="ru-RU" sz="2200" b="1" kern="1200" dirty="0" smtClean="0">
              <a:solidFill>
                <a:srgbClr val="FFC000"/>
              </a:solidFill>
              <a:latin typeface="Georgia" panose="02040502050405020303" pitchFamily="18" charset="0"/>
              <a:hlinkClick xmlns:r="http://schemas.openxmlformats.org/officeDocument/2006/relationships" r:id="" action="ppaction://hlinksldjump"/>
            </a:rPr>
            <a:t>работа</a:t>
          </a:r>
          <a:endParaRPr lang="ru-RU" sz="2200" b="1" kern="1200" dirty="0">
            <a:solidFill>
              <a:srgbClr val="FFC000"/>
            </a:solidFill>
            <a:latin typeface="Georgia" panose="02040502050405020303" pitchFamily="18" charset="0"/>
          </a:endParaRPr>
        </a:p>
      </dsp:txBody>
      <dsp:txXfrm>
        <a:off x="3636680" y="2911702"/>
        <a:ext cx="2423496" cy="1175186"/>
      </dsp:txXfrm>
    </dsp:sp>
    <dsp:sp modelId="{7FE4770D-2B3B-44C0-ABE0-9828FFCC3DF5}">
      <dsp:nvSpPr>
        <dsp:cNvPr id="0" name=""/>
        <dsp:cNvSpPr/>
      </dsp:nvSpPr>
      <dsp:spPr>
        <a:xfrm rot="21593086">
          <a:off x="6096738" y="3471043"/>
          <a:ext cx="1001072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001072" y="2724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572247" y="3473262"/>
        <a:ext cx="50053" cy="50053"/>
      </dsp:txXfrm>
    </dsp:sp>
    <dsp:sp modelId="{0153191D-CDC1-4366-ADC6-1075A66C023F}">
      <dsp:nvSpPr>
        <dsp:cNvPr id="0" name=""/>
        <dsp:cNvSpPr/>
      </dsp:nvSpPr>
      <dsp:spPr>
        <a:xfrm>
          <a:off x="7097809" y="2873127"/>
          <a:ext cx="2496620" cy="12483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FF00"/>
              </a:solidFill>
              <a:latin typeface="Georgia" panose="02040502050405020303" pitchFamily="18" charset="0"/>
            </a:rPr>
            <a:t>Анализ собственной деятельности</a:t>
          </a:r>
          <a:endParaRPr lang="ru-RU" sz="1800" b="1" kern="1200" dirty="0">
            <a:solidFill>
              <a:srgbClr val="FFFF00"/>
            </a:solidFill>
            <a:latin typeface="Georgia" panose="02040502050405020303" pitchFamily="18" charset="0"/>
          </a:endParaRPr>
        </a:p>
      </dsp:txBody>
      <dsp:txXfrm>
        <a:off x="7134371" y="2909689"/>
        <a:ext cx="2423496" cy="11751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44A58-4689-43B1-A90C-45F946427927}">
      <dsp:nvSpPr>
        <dsp:cNvPr id="0" name=""/>
        <dsp:cNvSpPr/>
      </dsp:nvSpPr>
      <dsp:spPr>
        <a:xfrm>
          <a:off x="0" y="2311724"/>
          <a:ext cx="1701924" cy="121680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solidFill>
              <a:srgbClr val="002060"/>
            </a:solidFill>
            <a:latin typeface="Mistral" panose="03090702030407020403" pitchFamily="66" charset="0"/>
          </a:endParaRPr>
        </a:p>
      </dsp:txBody>
      <dsp:txXfrm>
        <a:off x="59399" y="2371123"/>
        <a:ext cx="1583126" cy="1098002"/>
      </dsp:txXfrm>
    </dsp:sp>
    <dsp:sp modelId="{96599670-B3FA-4FDE-AA44-A52AB93DE711}">
      <dsp:nvSpPr>
        <dsp:cNvPr id="0" name=""/>
        <dsp:cNvSpPr/>
      </dsp:nvSpPr>
      <dsp:spPr>
        <a:xfrm>
          <a:off x="0" y="3264941"/>
          <a:ext cx="1701924" cy="121680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Georgia" panose="02040502050405020303" pitchFamily="18" charset="0"/>
            </a:rPr>
            <a:t> </a:t>
          </a:r>
          <a:endParaRPr lang="ru-RU" sz="1800" kern="1200" dirty="0">
            <a:solidFill>
              <a:srgbClr val="002060"/>
            </a:solidFill>
            <a:latin typeface="Georgia" panose="02040502050405020303" pitchFamily="18" charset="0"/>
          </a:endParaRPr>
        </a:p>
      </dsp:txBody>
      <dsp:txXfrm>
        <a:off x="59399" y="3324340"/>
        <a:ext cx="1583126" cy="10980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E1B025-A4FA-4D64-8DF1-9598A5C7645B}">
      <dsp:nvSpPr>
        <dsp:cNvPr id="0" name=""/>
        <dsp:cNvSpPr/>
      </dsp:nvSpPr>
      <dsp:spPr>
        <a:xfrm>
          <a:off x="890" y="72005"/>
          <a:ext cx="4067560" cy="12529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Составление </a:t>
          </a:r>
          <a:r>
            <a:rPr lang="ru-RU" sz="43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  <a:hlinkClick xmlns:r="http://schemas.openxmlformats.org/officeDocument/2006/relationships" r:id="rId1" action="ppaction://hlinkpres?slideindex=14&amp;slidetitle=Презентация PowerPoint"/>
            </a:rPr>
            <a:t>кластера</a:t>
          </a:r>
          <a:endParaRPr lang="ru-RU" sz="4300" b="1" kern="1200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sp:txBody>
      <dsp:txXfrm>
        <a:off x="37586" y="108701"/>
        <a:ext cx="3994168" cy="117950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44A58-4689-43B1-A90C-45F946427927}">
      <dsp:nvSpPr>
        <dsp:cNvPr id="0" name=""/>
        <dsp:cNvSpPr/>
      </dsp:nvSpPr>
      <dsp:spPr>
        <a:xfrm>
          <a:off x="0" y="2311724"/>
          <a:ext cx="1701924" cy="121680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solidFill>
              <a:srgbClr val="002060"/>
            </a:solidFill>
            <a:latin typeface="Mistral" panose="03090702030407020403" pitchFamily="66" charset="0"/>
          </a:endParaRPr>
        </a:p>
      </dsp:txBody>
      <dsp:txXfrm>
        <a:off x="59399" y="2371123"/>
        <a:ext cx="1583126" cy="1098002"/>
      </dsp:txXfrm>
    </dsp:sp>
    <dsp:sp modelId="{96599670-B3FA-4FDE-AA44-A52AB93DE711}">
      <dsp:nvSpPr>
        <dsp:cNvPr id="0" name=""/>
        <dsp:cNvSpPr/>
      </dsp:nvSpPr>
      <dsp:spPr>
        <a:xfrm>
          <a:off x="0" y="3264941"/>
          <a:ext cx="1701924" cy="121680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Georgia" panose="02040502050405020303" pitchFamily="18" charset="0"/>
            </a:rPr>
            <a:t> </a:t>
          </a:r>
          <a:endParaRPr lang="ru-RU" sz="1800" kern="1200" dirty="0">
            <a:solidFill>
              <a:srgbClr val="002060"/>
            </a:solidFill>
            <a:latin typeface="Georgia" panose="02040502050405020303" pitchFamily="18" charset="0"/>
          </a:endParaRPr>
        </a:p>
      </dsp:txBody>
      <dsp:txXfrm>
        <a:off x="59399" y="3324340"/>
        <a:ext cx="1583126" cy="10980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44A58-4689-43B1-A90C-45F946427927}">
      <dsp:nvSpPr>
        <dsp:cNvPr id="0" name=""/>
        <dsp:cNvSpPr/>
      </dsp:nvSpPr>
      <dsp:spPr>
        <a:xfrm>
          <a:off x="0" y="2311724"/>
          <a:ext cx="1701924" cy="121680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solidFill>
              <a:srgbClr val="002060"/>
            </a:solidFill>
            <a:latin typeface="Mistral" panose="03090702030407020403" pitchFamily="66" charset="0"/>
          </a:endParaRPr>
        </a:p>
      </dsp:txBody>
      <dsp:txXfrm>
        <a:off x="59399" y="2371123"/>
        <a:ext cx="1583126" cy="1098002"/>
      </dsp:txXfrm>
    </dsp:sp>
    <dsp:sp modelId="{96599670-B3FA-4FDE-AA44-A52AB93DE711}">
      <dsp:nvSpPr>
        <dsp:cNvPr id="0" name=""/>
        <dsp:cNvSpPr/>
      </dsp:nvSpPr>
      <dsp:spPr>
        <a:xfrm>
          <a:off x="0" y="3264941"/>
          <a:ext cx="1701924" cy="121680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Georgia" panose="02040502050405020303" pitchFamily="18" charset="0"/>
            </a:rPr>
            <a:t> </a:t>
          </a:r>
          <a:endParaRPr lang="ru-RU" sz="1800" kern="1200" dirty="0">
            <a:solidFill>
              <a:srgbClr val="002060"/>
            </a:solidFill>
            <a:latin typeface="Georgia" panose="02040502050405020303" pitchFamily="18" charset="0"/>
          </a:endParaRPr>
        </a:p>
      </dsp:txBody>
      <dsp:txXfrm>
        <a:off x="59399" y="3324340"/>
        <a:ext cx="1583126" cy="109800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44A58-4689-43B1-A90C-45F946427927}">
      <dsp:nvSpPr>
        <dsp:cNvPr id="0" name=""/>
        <dsp:cNvSpPr/>
      </dsp:nvSpPr>
      <dsp:spPr>
        <a:xfrm>
          <a:off x="0" y="2311724"/>
          <a:ext cx="1701924" cy="121680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solidFill>
              <a:srgbClr val="002060"/>
            </a:solidFill>
            <a:latin typeface="Mistral" panose="03090702030407020403" pitchFamily="66" charset="0"/>
          </a:endParaRPr>
        </a:p>
      </dsp:txBody>
      <dsp:txXfrm>
        <a:off x="59399" y="2371123"/>
        <a:ext cx="1583126" cy="1098002"/>
      </dsp:txXfrm>
    </dsp:sp>
    <dsp:sp modelId="{96599670-B3FA-4FDE-AA44-A52AB93DE711}">
      <dsp:nvSpPr>
        <dsp:cNvPr id="0" name=""/>
        <dsp:cNvSpPr/>
      </dsp:nvSpPr>
      <dsp:spPr>
        <a:xfrm>
          <a:off x="0" y="3264941"/>
          <a:ext cx="1701924" cy="121680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Georgia" panose="02040502050405020303" pitchFamily="18" charset="0"/>
            </a:rPr>
            <a:t> </a:t>
          </a:r>
          <a:endParaRPr lang="ru-RU" sz="1800" kern="1200" dirty="0">
            <a:solidFill>
              <a:srgbClr val="002060"/>
            </a:solidFill>
            <a:latin typeface="Georgia" panose="02040502050405020303" pitchFamily="18" charset="0"/>
          </a:endParaRPr>
        </a:p>
      </dsp:txBody>
      <dsp:txXfrm>
        <a:off x="59399" y="3324340"/>
        <a:ext cx="1583126" cy="109800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B789B-96D7-4330-B60E-8E99E5583713}">
      <dsp:nvSpPr>
        <dsp:cNvPr id="0" name=""/>
        <dsp:cNvSpPr/>
      </dsp:nvSpPr>
      <dsp:spPr>
        <a:xfrm rot="5400000">
          <a:off x="1757387" y="1244506"/>
          <a:ext cx="1078733" cy="122809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4010E6B-62DF-456E-A9F0-2E9CE2070A59}">
      <dsp:nvSpPr>
        <dsp:cNvPr id="0" name=""/>
        <dsp:cNvSpPr/>
      </dsp:nvSpPr>
      <dsp:spPr>
        <a:xfrm>
          <a:off x="1389076" y="21590"/>
          <a:ext cx="3267114" cy="1271107"/>
        </a:xfrm>
        <a:prstGeom prst="roundRect">
          <a:avLst>
            <a:gd name="adj" fmla="val 166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Использование </a:t>
          </a:r>
          <a:r>
            <a:rPr lang="en-US" sz="18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Web-</a:t>
          </a:r>
          <a:r>
            <a:rPr lang="ru-RU" sz="18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технологий</a:t>
          </a:r>
          <a:endParaRPr lang="ru-RU" sz="1800" b="1" kern="1200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sp:txBody>
      <dsp:txXfrm>
        <a:off x="1451137" y="83651"/>
        <a:ext cx="3142992" cy="1146985"/>
      </dsp:txXfrm>
    </dsp:sp>
    <dsp:sp modelId="{37369751-CA67-4B1F-BD43-5D17BFF6FBA0}">
      <dsp:nvSpPr>
        <dsp:cNvPr id="0" name=""/>
        <dsp:cNvSpPr/>
      </dsp:nvSpPr>
      <dsp:spPr>
        <a:xfrm>
          <a:off x="3930609" y="142819"/>
          <a:ext cx="1320750" cy="102736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800E02-635E-4E2B-9444-1B5981DD1A35}">
      <dsp:nvSpPr>
        <dsp:cNvPr id="0" name=""/>
        <dsp:cNvSpPr/>
      </dsp:nvSpPr>
      <dsp:spPr>
        <a:xfrm rot="5400000">
          <a:off x="3703097" y="2672865"/>
          <a:ext cx="1078733" cy="122809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4">
            <a:tint val="50000"/>
            <a:hueOff val="11499901"/>
            <a:satOff val="-63047"/>
            <a:lumOff val="681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0CE8B07-9E05-41A8-A5AA-2A1EF715A2F3}">
      <dsp:nvSpPr>
        <dsp:cNvPr id="0" name=""/>
        <dsp:cNvSpPr/>
      </dsp:nvSpPr>
      <dsp:spPr>
        <a:xfrm>
          <a:off x="2957468" y="1385856"/>
          <a:ext cx="2846322" cy="1271107"/>
        </a:xfrm>
        <a:prstGeom prst="roundRect">
          <a:avLst>
            <a:gd name="adj" fmla="val 1667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rPr>
            <a:t>Самостоятельная работа </a:t>
          </a:r>
          <a:endParaRPr lang="ru-RU" sz="1800" b="1" kern="1200" dirty="0">
            <a:solidFill>
              <a:schemeClr val="accent6">
                <a:lumMod val="50000"/>
              </a:schemeClr>
            </a:solidFill>
            <a:latin typeface="Georgia" panose="02040502050405020303" pitchFamily="18" charset="0"/>
          </a:endParaRPr>
        </a:p>
      </dsp:txBody>
      <dsp:txXfrm>
        <a:off x="3019529" y="1447917"/>
        <a:ext cx="2722200" cy="1146985"/>
      </dsp:txXfrm>
    </dsp:sp>
    <dsp:sp modelId="{24186BE1-8F05-4DE2-ABAA-8C7DF81B25E6}">
      <dsp:nvSpPr>
        <dsp:cNvPr id="0" name=""/>
        <dsp:cNvSpPr/>
      </dsp:nvSpPr>
      <dsp:spPr>
        <a:xfrm>
          <a:off x="5574109" y="1570691"/>
          <a:ext cx="1320750" cy="1027364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86981A-70A5-4223-A6CF-1E6718CCBB32}">
      <dsp:nvSpPr>
        <dsp:cNvPr id="0" name=""/>
        <dsp:cNvSpPr/>
      </dsp:nvSpPr>
      <dsp:spPr>
        <a:xfrm>
          <a:off x="5096868" y="2877335"/>
          <a:ext cx="2761572" cy="1581575"/>
        </a:xfrm>
        <a:prstGeom prst="roundRect">
          <a:avLst>
            <a:gd name="adj" fmla="val 1667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C000"/>
              </a:solidFill>
              <a:latin typeface="Georgia" panose="02040502050405020303" pitchFamily="18" charset="0"/>
            </a:rPr>
            <a:t>Организация и планирование  учебного сотрудничества с учителем и сверстниками</a:t>
          </a:r>
          <a:endParaRPr lang="ru-RU" sz="1800" b="1" kern="1200" dirty="0">
            <a:solidFill>
              <a:srgbClr val="FFC000"/>
            </a:solidFill>
            <a:latin typeface="Georgia" panose="02040502050405020303" pitchFamily="18" charset="0"/>
          </a:endParaRPr>
        </a:p>
      </dsp:txBody>
      <dsp:txXfrm>
        <a:off x="5174088" y="2954555"/>
        <a:ext cx="2607132" cy="14271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7646E-8811-423A-9C42-2CBFADA00A96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60E59-1627-4404-ACC5-51C744AB0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677E230-58DD-43ED-96A1-552DDAB53532}" type="datetimeFigureOut">
              <a:rPr lang="en-US" smtClean="0"/>
              <a:pPr/>
              <a:t>12/7/2022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41221E5-7225-48EB-A4EE-420E7BFCF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106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106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1106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106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106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040D6-4BF2-451A-A06D-F058348212B9}" type="datetime1">
              <a:rPr lang="ru-RU" noProof="0" smtClean="0"/>
              <a:t>07.12.2022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Муниципальный конкурс профессионального мастерства педагогов «Мой лучший урок»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0116815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C85D1-9E01-46EF-A47A-ADF20A856EF7}" type="datetime1">
              <a:rPr lang="ru-RU" noProof="0" smtClean="0"/>
              <a:t>07.12.2022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Муниципальный конкурс профессионального мастерства педагогов «Мой лучший урок»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7856859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2628" y="365125"/>
            <a:ext cx="262821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7982" y="365125"/>
            <a:ext cx="7732286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29481-943C-45FE-9167-5A62F9FAF0D5}" type="datetime1">
              <a:rPr lang="ru-RU" noProof="0" smtClean="0"/>
              <a:t>07.12.2022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Муниципальный конкурс профессионального мастерства педагогов «Мой лучший урок»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31981404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AF3B-98CE-41AD-8F44-DE1D9A57BFE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E968-00D7-4509-B36F-F648D8F7EA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99418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AF3B-98CE-41AD-8F44-DE1D9A57BFE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E968-00D7-4509-B36F-F648D8F7EA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0703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633" y="1709739"/>
            <a:ext cx="10512862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633" y="4589464"/>
            <a:ext cx="10512862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AF3B-98CE-41AD-8F44-DE1D9A57BFE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E968-00D7-4509-B36F-F648D8F7EA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8999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AF3B-98CE-41AD-8F44-DE1D9A57BFE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E968-00D7-4509-B36F-F648D8F7EA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6409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569" y="365126"/>
            <a:ext cx="105128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570" y="1681163"/>
            <a:ext cx="5156444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570" y="2505075"/>
            <a:ext cx="5156444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0593" y="1681163"/>
            <a:ext cx="518183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0593" y="2505075"/>
            <a:ext cx="518183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AF3B-98CE-41AD-8F44-DE1D9A57BFE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E968-00D7-4509-B36F-F648D8F7EA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56429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AF3B-98CE-41AD-8F44-DE1D9A57BFE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E968-00D7-4509-B36F-F648D8F7EA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72400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AF3B-98CE-41AD-8F44-DE1D9A57BFE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E968-00D7-4509-B36F-F648D8F7EA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09791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AF3B-98CE-41AD-8F44-DE1D9A57BFE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E968-00D7-4509-B36F-F648D8F7EA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60471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798B6-57D6-443F-9585-CA6D895716A3}" type="datetime1">
              <a:rPr lang="ru-RU" noProof="0" smtClean="0"/>
              <a:t>07.12.2022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Муниципальный конкурс профессионального мастерства педагогов «Мой лучший урок»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5767684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AF3B-98CE-41AD-8F44-DE1D9A57BFE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E968-00D7-4509-B36F-F648D8F7EA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09118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AF3B-98CE-41AD-8F44-DE1D9A57BFE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E968-00D7-4509-B36F-F648D8F7EA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0949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2628" y="365125"/>
            <a:ext cx="262821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7982" y="365125"/>
            <a:ext cx="7732286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AF3B-98CE-41AD-8F44-DE1D9A57BFE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1E968-00D7-4509-B36F-F648D8F7EA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627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633" y="1709739"/>
            <a:ext cx="10512862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633" y="4589464"/>
            <a:ext cx="10512862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55EE6-E98F-4C8D-8757-EDBE6D435A16}" type="datetime1">
              <a:rPr lang="ru-RU" noProof="0" smtClean="0"/>
              <a:t>07.12.2022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Муниципальный конкурс профессионального мастерства педагогов «Мой лучший урок»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5885497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6C7B-563E-4C98-90D6-36E81A7CFBCB}" type="datetime1">
              <a:rPr lang="ru-RU" noProof="0" smtClean="0"/>
              <a:t>07.12.2022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Муниципальный конкурс профессионального мастерства педагогов «Мой лучший урок»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5702838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569" y="365126"/>
            <a:ext cx="105128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570" y="1681163"/>
            <a:ext cx="5156444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570" y="2505075"/>
            <a:ext cx="5156444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0593" y="1681163"/>
            <a:ext cx="518183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0593" y="2505075"/>
            <a:ext cx="518183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36369-03A0-4116-81CF-78288222AABC}" type="datetime1">
              <a:rPr lang="ru-RU" noProof="0" smtClean="0"/>
              <a:t>07.12.2022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Муниципальный конкурс профессионального мастерства педагогов «Мой лучший урок»</a:t>
            </a:r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0523162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BA96A-429B-456D-9B33-E0535F0D52AF}" type="datetime1">
              <a:rPr lang="ru-RU" noProof="0" smtClean="0"/>
              <a:t>07.12.2022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Муниципальный конкурс профессионального мастерства педагогов «Мой лучший урок»</a:t>
            </a:r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3611442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24D87-4B3B-42A1-AE52-5B05991FA9D0}" type="datetime1">
              <a:rPr lang="ru-RU" noProof="0" smtClean="0"/>
              <a:t>07.12.2022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Муниципальный конкурс профессионального мастерства педагогов «Мой лучший урок»</a:t>
            </a:r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87026676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D53A2-2269-4C51-A7C9-106DC3574061}" type="datetime1">
              <a:rPr lang="ru-RU" noProof="0" smtClean="0"/>
              <a:t>07.12.2022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Муниципальный конкурс профессионального мастерства педагогов «Мой лучший урок»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589438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AB0E7-D40E-4F6B-88A6-141A1C43DDBD}" type="datetime1">
              <a:rPr lang="ru-RU" noProof="0" smtClean="0"/>
              <a:t>07.12.2022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Муниципальный конкурс профессионального мастерства педагогов «Мой лучший урок»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2905601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7982" y="1825625"/>
            <a:ext cx="105128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7982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BC707-AFE0-4E45-A7FA-EC34C0620B2F}" type="datetime1">
              <a:rPr lang="ru-RU" noProof="0" smtClean="0"/>
              <a:t>07.12.2022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7549" y="6356351"/>
            <a:ext cx="41137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noProof="0" smtClean="0"/>
              <a:t>Муниципальный конкурс профессионального мастерства педагогов «Мой лучший урок»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8357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1BBB0-96F0-4077-A278-0F3FB5C104D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23121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7982" y="1825625"/>
            <a:ext cx="105128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7982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7AF3B-98CE-41AD-8F44-DE1D9A57BFE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7549" y="6356351"/>
            <a:ext cx="41137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8357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1E968-00D7-4509-B36F-F648D8F7EA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709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10" Type="http://schemas.openxmlformats.org/officeDocument/2006/relationships/image" Target="../media/image13.png"/><Relationship Id="rId4" Type="http://schemas.openxmlformats.org/officeDocument/2006/relationships/diagramData" Target="../diagrams/data8.xml"/><Relationship Id="rId9" Type="http://schemas.openxmlformats.org/officeDocument/2006/relationships/hyperlink" Target="https://learningapps.org/view10638684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learningapps.org/view10638684" TargetMode="Externa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10" Type="http://schemas.openxmlformats.org/officeDocument/2006/relationships/slide" Target="slide13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7;&#1092;&#1083;&#1077;&#1082;&#1089;&#1080;&#1103;.ppt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11" Type="http://schemas.openxmlformats.org/officeDocument/2006/relationships/image" Target="../media/image6.png"/><Relationship Id="rId5" Type="http://schemas.openxmlformats.org/officeDocument/2006/relationships/diagramLayout" Target="../diagrams/layout4.xml"/><Relationship Id="rId10" Type="http://schemas.openxmlformats.org/officeDocument/2006/relationships/image" Target="../media/image5.png"/><Relationship Id="rId4" Type="http://schemas.openxmlformats.org/officeDocument/2006/relationships/diagramData" Target="../diagrams/data4.xml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7.xml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11" Type="http://schemas.openxmlformats.org/officeDocument/2006/relationships/image" Target="../media/image11.png"/><Relationship Id="rId5" Type="http://schemas.openxmlformats.org/officeDocument/2006/relationships/diagramLayout" Target="../diagrams/layout7.xml"/><Relationship Id="rId10" Type="http://schemas.openxmlformats.org/officeDocument/2006/relationships/image" Target="../media/image10.png"/><Relationship Id="rId4" Type="http://schemas.openxmlformats.org/officeDocument/2006/relationships/diagramData" Target="../diagrams/data7.xml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Галина\Desktop\Рисунок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516" y="0"/>
            <a:ext cx="12203341" cy="6869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user\Рабочий стол\slovo_urok_jp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9335" y="550947"/>
            <a:ext cx="2087688" cy="1144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285404" y="4230052"/>
            <a:ext cx="9141619" cy="1622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err="1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Быркова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 Галина Александровна </a:t>
            </a:r>
          </a:p>
          <a:p>
            <a:pPr algn="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Учитель математики</a:t>
            </a:r>
          </a:p>
          <a:p>
            <a:pPr algn="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        МБОУ СОШ №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1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п.Восточный </a:t>
            </a:r>
          </a:p>
        </p:txBody>
      </p:sp>
      <p:pic>
        <p:nvPicPr>
          <p:cNvPr id="7" name="Picture 2" descr="C:\Documents and Settings\user\Рабочий стол\slovo_urok_jp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949" y="1246465"/>
            <a:ext cx="2087688" cy="1144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Documents and Settings\user\Рабочий стол\slovo_urok_jp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976" y="2365929"/>
            <a:ext cx="2087688" cy="1144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C:\Users\Галина\Desktop\2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89673" y="757913"/>
            <a:ext cx="3901043" cy="5282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56078" y="178889"/>
            <a:ext cx="1197869" cy="65642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 rot="16200000">
            <a:off x="-2292472" y="3094234"/>
            <a:ext cx="601799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1400" b="1" cap="none" spc="0" dirty="0" smtClean="0">
                <a:ln/>
                <a:solidFill>
                  <a:srgbClr val="002060"/>
                </a:solidFill>
                <a:effectLst/>
                <a:latin typeface="Georgia" panose="02040502050405020303" pitchFamily="18" charset="0"/>
              </a:rPr>
              <a:t>«Учителя </a:t>
            </a:r>
            <a:r>
              <a:rPr lang="ru-RU" sz="1400" b="1" cap="none" spc="0" dirty="0">
                <a:ln/>
                <a:solidFill>
                  <a:srgbClr val="002060"/>
                </a:solidFill>
                <a:effectLst/>
                <a:latin typeface="Georgia" panose="02040502050405020303" pitchFamily="18" charset="0"/>
              </a:rPr>
              <a:t>только открывают двери, дальше Вы идёте </a:t>
            </a:r>
            <a:r>
              <a:rPr lang="ru-RU" sz="1400" b="1" cap="none" spc="0" dirty="0" smtClean="0">
                <a:ln/>
                <a:solidFill>
                  <a:srgbClr val="002060"/>
                </a:solidFill>
                <a:effectLst/>
                <a:latin typeface="Georgia" panose="02040502050405020303" pitchFamily="18" charset="0"/>
              </a:rPr>
              <a:t>сами».</a:t>
            </a:r>
            <a:endParaRPr lang="ru-RU" sz="1400" b="1" cap="none" spc="0" dirty="0">
              <a:ln/>
              <a:solidFill>
                <a:srgbClr val="002060"/>
              </a:solidFill>
              <a:effectLst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34546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Users\Галина\Desktop\Рисунок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444" y="0"/>
            <a:ext cx="12188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71520192"/>
              </p:ext>
            </p:extLst>
          </p:nvPr>
        </p:nvGraphicFramePr>
        <p:xfrm>
          <a:off x="13648" y="158079"/>
          <a:ext cx="1701924" cy="6342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2" name="Группа 21"/>
          <p:cNvGrpSpPr/>
          <p:nvPr/>
        </p:nvGrpSpPr>
        <p:grpSpPr>
          <a:xfrm>
            <a:off x="141703" y="54555"/>
            <a:ext cx="1621452" cy="6768126"/>
            <a:chOff x="-1303" y="0"/>
            <a:chExt cx="1594739" cy="6858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0" y="0"/>
              <a:ext cx="1593436" cy="6858000"/>
            </a:xfrm>
            <a:prstGeom prst="roundRect">
              <a:avLst/>
            </a:prstGeom>
            <a:grpFill/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4" name="Группа 23"/>
            <p:cNvGrpSpPr/>
            <p:nvPr/>
          </p:nvGrpSpPr>
          <p:grpSpPr>
            <a:xfrm>
              <a:off x="-1303" y="1412776"/>
              <a:ext cx="1594739" cy="3522125"/>
              <a:chOff x="-1303" y="1412776"/>
              <a:chExt cx="1594739" cy="3522125"/>
            </a:xfrm>
            <a:grpFill/>
          </p:grpSpPr>
          <p:sp>
            <p:nvSpPr>
              <p:cNvPr id="25" name="Прямоугольник 24"/>
              <p:cNvSpPr/>
              <p:nvPr/>
            </p:nvSpPr>
            <p:spPr>
              <a:xfrm>
                <a:off x="-1303" y="2944265"/>
                <a:ext cx="1594739" cy="343050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1600" b="1" dirty="0">
                    <a:ln w="12700">
                      <a:solidFill>
                        <a:schemeClr val="accent1"/>
                      </a:solidFill>
                      <a:prstDash val="solid"/>
                    </a:ln>
                    <a:solidFill>
                      <a:srgbClr val="002060"/>
                    </a:solidFill>
                    <a:latin typeface="Georgia" panose="02040502050405020303" pitchFamily="18" charset="0"/>
                  </a:rPr>
                  <a:t>Геометрия</a:t>
                </a:r>
                <a:endParaRPr lang="ru-RU" sz="1600" b="1" cap="none" spc="0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rgbClr val="002060"/>
                  </a:solidFill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333306" y="3429000"/>
                <a:ext cx="1070823" cy="405423"/>
              </a:xfrm>
              <a:prstGeom prst="rect">
                <a:avLst/>
              </a:prstGeom>
              <a:grp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2000" b="1" dirty="0">
                    <a:ln/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 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класс 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14704" y="1412776"/>
                <a:ext cx="1578732" cy="101566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r>
                  <a:rPr lang="ru-RU" sz="2000" b="1" cap="none" spc="0" dirty="0" err="1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Быркова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Галина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Александровна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14703" y="4233208"/>
                <a:ext cx="1578732" cy="70169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14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«</a:t>
                </a:r>
                <a:r>
                  <a:rPr lang="ru-RU" sz="11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Прямоугольный треугольник. Решение задач</a:t>
                </a:r>
                <a:r>
                  <a:rPr lang="ru-RU" sz="14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.»»</a:t>
                </a:r>
                <a:endParaRPr lang="ru-RU" sz="1400" b="1" cap="none" spc="0" dirty="0">
                  <a:ln/>
                  <a:solidFill>
                    <a:srgbClr val="002060"/>
                  </a:solidFill>
                  <a:effectLst/>
                </a:endParaRPr>
              </a:p>
            </p:txBody>
          </p:sp>
        </p:grpSp>
      </p:grpSp>
      <p:pic>
        <p:nvPicPr>
          <p:cNvPr id="5122" name="Picture 2">
            <a:hlinkClick r:id="rId9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220" y="1482619"/>
            <a:ext cx="4176464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10414892" y="6021288"/>
            <a:ext cx="648072" cy="432048"/>
          </a:xfrm>
          <a:prstGeom prst="actionButtonRetur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95660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C:\Users\Галина\Desktop\Рисунок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2" y="3174"/>
            <a:ext cx="12188826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Группа 16"/>
          <p:cNvGrpSpPr/>
          <p:nvPr/>
        </p:nvGrpSpPr>
        <p:grpSpPr>
          <a:xfrm>
            <a:off x="73868" y="70643"/>
            <a:ext cx="1621452" cy="6719888"/>
            <a:chOff x="-1303" y="0"/>
            <a:chExt cx="1594739" cy="6858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0" y="0"/>
              <a:ext cx="1593436" cy="6858000"/>
            </a:xfrm>
            <a:prstGeom prst="roundRect">
              <a:avLst/>
            </a:prstGeom>
            <a:grpFill/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9" name="Группа 18"/>
            <p:cNvGrpSpPr/>
            <p:nvPr/>
          </p:nvGrpSpPr>
          <p:grpSpPr>
            <a:xfrm>
              <a:off x="-1303" y="1412776"/>
              <a:ext cx="1594739" cy="3480047"/>
              <a:chOff x="-1303" y="1412776"/>
              <a:chExt cx="1594739" cy="3480047"/>
            </a:xfrm>
            <a:grpFill/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-1303" y="2944265"/>
                <a:ext cx="1594739" cy="345512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1600" b="1" dirty="0">
                    <a:ln w="12700">
                      <a:solidFill>
                        <a:schemeClr val="accent1"/>
                      </a:solidFill>
                      <a:prstDash val="solid"/>
                    </a:ln>
                    <a:solidFill>
                      <a:srgbClr val="002060"/>
                    </a:solidFill>
                    <a:latin typeface="Georgia" panose="02040502050405020303" pitchFamily="18" charset="0"/>
                  </a:rPr>
                  <a:t>Геометрия </a:t>
                </a:r>
                <a:endParaRPr lang="ru-RU" sz="1600" b="1" cap="none" spc="0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rgbClr val="002060"/>
                  </a:solidFill>
                </a:endParaRP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333306" y="3429001"/>
                <a:ext cx="1070823" cy="408333"/>
              </a:xfrm>
              <a:prstGeom prst="rect">
                <a:avLst/>
              </a:prstGeom>
              <a:grp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2000" b="1" dirty="0">
                    <a:ln/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 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класс 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14704" y="1412776"/>
                <a:ext cx="1578732" cy="101566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r>
                  <a:rPr lang="ru-RU" sz="2000" b="1" cap="none" spc="0" dirty="0" err="1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Быркова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Галина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Александровна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</a:endParaRP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14703" y="4233208"/>
                <a:ext cx="1578732" cy="659615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14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«</a:t>
                </a:r>
                <a:r>
                  <a:rPr lang="ru-RU" sz="11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Прямоугольный треугольник. Решение задач</a:t>
                </a:r>
                <a:r>
                  <a:rPr lang="ru-RU" sz="1100" b="1" dirty="0" smtClean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.»</a:t>
                </a:r>
                <a:endParaRPr lang="ru-RU" sz="1100" b="1" cap="none" spc="0" dirty="0">
                  <a:ln/>
                  <a:solidFill>
                    <a:srgbClr val="002060"/>
                  </a:solidFill>
                  <a:effectLst/>
                </a:endParaRPr>
              </a:p>
            </p:txBody>
          </p:sp>
        </p:grpSp>
      </p:grp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84594" y="547946"/>
            <a:ext cx="1051286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Формирование коммуникативной компетенции обучающихся</a:t>
            </a:r>
            <a:b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155135602"/>
              </p:ext>
            </p:extLst>
          </p:nvPr>
        </p:nvGraphicFramePr>
        <p:xfrm>
          <a:off x="2031471" y="1657126"/>
          <a:ext cx="9247517" cy="4480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648" y="1026718"/>
            <a:ext cx="194421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Управляющая кнопка: далее 1">
            <a:hlinkClick r:id="rId10" action="ppaction://hlinksldjump" highlightClick="1"/>
          </p:cNvPr>
          <p:cNvSpPr/>
          <p:nvPr/>
        </p:nvSpPr>
        <p:spPr>
          <a:xfrm>
            <a:off x="10342884" y="5966432"/>
            <a:ext cx="642968" cy="521208"/>
          </a:xfrm>
          <a:prstGeom prst="actionButtonForwardNex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99322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C:\Users\Галина\Desktop\Рисунок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9892" y="0"/>
            <a:ext cx="12188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769776"/>
              </p:ext>
            </p:extLst>
          </p:nvPr>
        </p:nvGraphicFramePr>
        <p:xfrm>
          <a:off x="1053852" y="823606"/>
          <a:ext cx="9871474" cy="42413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Группа 16"/>
          <p:cNvGrpSpPr/>
          <p:nvPr/>
        </p:nvGrpSpPr>
        <p:grpSpPr>
          <a:xfrm>
            <a:off x="189756" y="0"/>
            <a:ext cx="1621452" cy="6670693"/>
            <a:chOff x="-1303" y="0"/>
            <a:chExt cx="1594739" cy="6858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0" y="0"/>
              <a:ext cx="1593436" cy="6858000"/>
            </a:xfrm>
            <a:prstGeom prst="roundRect">
              <a:avLst/>
            </a:prstGeom>
            <a:grpFill/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9" name="Группа 18"/>
            <p:cNvGrpSpPr/>
            <p:nvPr/>
          </p:nvGrpSpPr>
          <p:grpSpPr>
            <a:xfrm>
              <a:off x="-1303" y="1412776"/>
              <a:ext cx="1594739" cy="3532374"/>
              <a:chOff x="-1303" y="1412776"/>
              <a:chExt cx="1594739" cy="3532374"/>
            </a:xfrm>
            <a:grpFill/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-1303" y="2944265"/>
                <a:ext cx="1594739" cy="348060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1600" b="1" dirty="0">
                    <a:ln w="12700">
                      <a:solidFill>
                        <a:schemeClr val="accent1"/>
                      </a:solidFill>
                      <a:prstDash val="solid"/>
                    </a:ln>
                    <a:solidFill>
                      <a:srgbClr val="002060"/>
                    </a:solidFill>
                    <a:latin typeface="Georgia" panose="02040502050405020303" pitchFamily="18" charset="0"/>
                  </a:rPr>
                  <a:t>Геометрия </a:t>
                </a:r>
                <a:endParaRPr lang="ru-RU" sz="1600" b="1" cap="none" spc="0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rgbClr val="002060"/>
                  </a:solidFill>
                </a:endParaRP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333306" y="3429000"/>
                <a:ext cx="1070823" cy="411345"/>
              </a:xfrm>
              <a:prstGeom prst="rect">
                <a:avLst/>
              </a:prstGeom>
              <a:grp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2000" b="1" dirty="0">
                    <a:ln/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 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класс 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14704" y="1412776"/>
                <a:ext cx="1578732" cy="101566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r>
                  <a:rPr lang="ru-RU" sz="2000" b="1" cap="none" spc="0" dirty="0" err="1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Быркова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Галина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Александровна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</a:endParaRP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14703" y="4233208"/>
                <a:ext cx="1578732" cy="711942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1400" b="1" cap="none" spc="0" dirty="0" smtClean="0">
                    <a:ln/>
                    <a:solidFill>
                      <a:srgbClr val="002060"/>
                    </a:solidFill>
                    <a:effectLst/>
                    <a:latin typeface="Georgia" panose="02040502050405020303" pitchFamily="18" charset="0"/>
                  </a:rPr>
                  <a:t>«</a:t>
                </a:r>
                <a:r>
                  <a:rPr lang="ru-RU" sz="11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Прямоугольный треугольник. Решение задач</a:t>
                </a:r>
                <a:r>
                  <a:rPr lang="ru-RU" sz="1400" b="1" dirty="0" smtClean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.»</a:t>
                </a:r>
                <a:endParaRPr lang="ru-RU" sz="1400" b="1" cap="none" spc="0" dirty="0">
                  <a:ln/>
                  <a:solidFill>
                    <a:srgbClr val="002060"/>
                  </a:solidFill>
                  <a:effectLst/>
                </a:endParaRPr>
              </a:p>
            </p:txBody>
          </p:sp>
        </p:grpSp>
      </p:grpSp>
      <p:sp>
        <p:nvSpPr>
          <p:cNvPr id="2" name="Управляющая кнопка: возврат 1">
            <a:hlinkClick r:id="" action="ppaction://hlinkshowjump?jump=lastslideviewed" highlightClick="1"/>
          </p:cNvPr>
          <p:cNvSpPr/>
          <p:nvPr/>
        </p:nvSpPr>
        <p:spPr>
          <a:xfrm>
            <a:off x="10350195" y="5877272"/>
            <a:ext cx="568753" cy="566764"/>
          </a:xfrm>
          <a:prstGeom prst="actionButtonRetur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5023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Галина\Desktop\Рисунок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30028" y="0"/>
            <a:ext cx="12188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7087527"/>
              </p:ext>
            </p:extLst>
          </p:nvPr>
        </p:nvGraphicFramePr>
        <p:xfrm>
          <a:off x="1917948" y="1690689"/>
          <a:ext cx="9144645" cy="3748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2" name="Группа 11"/>
          <p:cNvGrpSpPr/>
          <p:nvPr/>
        </p:nvGrpSpPr>
        <p:grpSpPr>
          <a:xfrm>
            <a:off x="261764" y="0"/>
            <a:ext cx="1621452" cy="6858000"/>
            <a:chOff x="-1303" y="0"/>
            <a:chExt cx="1594739" cy="6858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0" y="0"/>
              <a:ext cx="1593436" cy="6858000"/>
            </a:xfrm>
            <a:prstGeom prst="roundRect">
              <a:avLst/>
            </a:prstGeom>
            <a:grpFill/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-1303" y="1412776"/>
              <a:ext cx="1594739" cy="3466763"/>
              <a:chOff x="-1303" y="1412776"/>
              <a:chExt cx="1594739" cy="3466763"/>
            </a:xfrm>
            <a:grpFill/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-1303" y="2944265"/>
                <a:ext cx="1594739" cy="338554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1600" b="1" dirty="0">
                    <a:ln w="12700">
                      <a:solidFill>
                        <a:schemeClr val="accent1"/>
                      </a:solidFill>
                      <a:prstDash val="solid"/>
                    </a:ln>
                    <a:solidFill>
                      <a:srgbClr val="002060"/>
                    </a:solidFill>
                    <a:latin typeface="Georgia" panose="02040502050405020303" pitchFamily="18" charset="0"/>
                  </a:rPr>
                  <a:t>Геометрия </a:t>
                </a:r>
                <a:endParaRPr lang="ru-RU" sz="1600" b="1" cap="none" spc="0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rgbClr val="002060"/>
                  </a:solidFill>
                </a:endParaRP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333306" y="3429000"/>
                <a:ext cx="1070823" cy="400110"/>
              </a:xfrm>
              <a:prstGeom prst="rect">
                <a:avLst/>
              </a:prstGeom>
              <a:grp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2000" b="1" dirty="0">
                    <a:ln/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 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класс 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14704" y="1412776"/>
                <a:ext cx="1578732" cy="101566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r>
                  <a:rPr lang="ru-RU" sz="2000" b="1" cap="none" spc="0" dirty="0" err="1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Быркова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Галина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Александровна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</a:endParaRP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14703" y="4233208"/>
                <a:ext cx="1578732" cy="646331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14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«</a:t>
                </a:r>
                <a:r>
                  <a:rPr lang="ru-RU" sz="11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Прямоугольный треугольник. Решение задач</a:t>
                </a:r>
                <a:r>
                  <a:rPr lang="ru-RU" sz="1100" b="1" dirty="0" smtClean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.»</a:t>
                </a:r>
                <a:endParaRPr lang="ru-RU" sz="1100" b="1" cap="none" spc="0" dirty="0">
                  <a:ln/>
                  <a:solidFill>
                    <a:srgbClr val="002060"/>
                  </a:solidFill>
                  <a:effectLst/>
                </a:endParaRPr>
              </a:p>
            </p:txBody>
          </p:sp>
        </p:grpSp>
      </p:grpSp>
      <p:sp>
        <p:nvSpPr>
          <p:cNvPr id="6" name="Прямоугольник 5"/>
          <p:cNvSpPr/>
          <p:nvPr/>
        </p:nvSpPr>
        <p:spPr>
          <a:xfrm>
            <a:off x="3831412" y="489446"/>
            <a:ext cx="530946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400" b="1" cap="none" spc="0" dirty="0">
                <a:ln/>
                <a:solidFill>
                  <a:schemeClr val="accent6">
                    <a:lumMod val="50000"/>
                  </a:schemeClr>
                </a:solidFill>
                <a:effectLst/>
                <a:latin typeface="Monotype Corsiva" panose="03010101010201010101" pitchFamily="66" charset="0"/>
              </a:rPr>
              <a:t>Ключевые компетенции</a:t>
            </a:r>
          </a:p>
        </p:txBody>
      </p:sp>
    </p:spTree>
    <p:extLst>
      <p:ext uri="{BB962C8B-B14F-4D97-AF65-F5344CB8AC3E}">
        <p14:creationId xmlns:p14="http://schemas.microsoft.com/office/powerpoint/2010/main" val="405284955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Галина\Desktop\Рисунок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1" y="3175"/>
            <a:ext cx="12188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http://s012.radikal.ru/i320/1112/80/b38deaae6d5a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6210" y="2243440"/>
            <a:ext cx="2896401" cy="2078757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996" y="3638183"/>
            <a:ext cx="8029128" cy="22252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8445" y="304244"/>
            <a:ext cx="8577815" cy="3420152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>
            <a:off x="52944" y="112792"/>
            <a:ext cx="1504964" cy="65642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>
                <a:ln/>
                <a:solidFill>
                  <a:srgbClr val="002060"/>
                </a:solidFill>
                <a:latin typeface="Georgia" panose="02040502050405020303" pitchFamily="18" charset="0"/>
              </a:rPr>
              <a:t>«</a:t>
            </a:r>
            <a:r>
              <a:rPr lang="ru-RU" sz="1400" b="1" dirty="0">
                <a:ln/>
                <a:solidFill>
                  <a:srgbClr val="002060"/>
                </a:solidFill>
                <a:latin typeface="Georgia" panose="02040502050405020303" pitchFamily="18" charset="0"/>
              </a:rPr>
              <a:t>Учителя только открывают двери, дальше Вы идёте сами».</a:t>
            </a:r>
          </a:p>
        </p:txBody>
      </p:sp>
    </p:spTree>
    <p:extLst>
      <p:ext uri="{BB962C8B-B14F-4D97-AF65-F5344CB8AC3E}">
        <p14:creationId xmlns:p14="http://schemas.microsoft.com/office/powerpoint/2010/main" val="14214875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C:\Users\Галина\Desktop\Рисунок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3175"/>
            <a:ext cx="12188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Группа 23"/>
          <p:cNvGrpSpPr/>
          <p:nvPr/>
        </p:nvGrpSpPr>
        <p:grpSpPr>
          <a:xfrm>
            <a:off x="-7937" y="25310"/>
            <a:ext cx="1757658" cy="6858000"/>
            <a:chOff x="-9109" y="25310"/>
            <a:chExt cx="1728701" cy="6858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14703" y="25310"/>
              <a:ext cx="1593436" cy="6858000"/>
            </a:xfrm>
            <a:prstGeom prst="roundRect">
              <a:avLst/>
            </a:prstGeom>
            <a:grpFill/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6" name="Группа 25"/>
            <p:cNvGrpSpPr/>
            <p:nvPr/>
          </p:nvGrpSpPr>
          <p:grpSpPr>
            <a:xfrm>
              <a:off x="-9109" y="1412776"/>
              <a:ext cx="1728701" cy="3528318"/>
              <a:chOff x="-9109" y="1412776"/>
              <a:chExt cx="1728701" cy="3528318"/>
            </a:xfrm>
            <a:grpFill/>
          </p:grpSpPr>
          <p:sp>
            <p:nvSpPr>
              <p:cNvPr id="27" name="Прямоугольник 26"/>
              <p:cNvSpPr/>
              <p:nvPr/>
            </p:nvSpPr>
            <p:spPr>
              <a:xfrm>
                <a:off x="-1303" y="2944265"/>
                <a:ext cx="1594739" cy="338554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1600" b="1" cap="none" spc="0" dirty="0" smtClean="0">
                    <a:ln w="12700">
                      <a:solidFill>
                        <a:schemeClr val="accent1"/>
                      </a:solidFill>
                      <a:prstDash val="solid"/>
                    </a:ln>
                    <a:solidFill>
                      <a:srgbClr val="002060"/>
                    </a:solidFill>
                    <a:latin typeface="Georgia" panose="02040502050405020303" pitchFamily="18" charset="0"/>
                  </a:rPr>
                  <a:t>Геометрия </a:t>
                </a:r>
                <a:endParaRPr lang="ru-RU" sz="1600" b="1" cap="none" spc="0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rgbClr val="002060"/>
                  </a:solidFill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333306" y="3429000"/>
                <a:ext cx="1070823" cy="400110"/>
              </a:xfrm>
              <a:prstGeom prst="rect">
                <a:avLst/>
              </a:prstGeom>
              <a:grp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 класс 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14704" y="1412776"/>
                <a:ext cx="1578732" cy="101566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r>
                  <a:rPr lang="ru-RU" sz="2000" b="1" cap="none" spc="0" dirty="0" err="1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Быркова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Галина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Александровна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</a:endParaRPr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-9109" y="4233208"/>
                <a:ext cx="1728701" cy="707886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1400" b="1" cap="none" spc="0" dirty="0" smtClean="0">
                    <a:ln/>
                    <a:solidFill>
                      <a:srgbClr val="002060"/>
                    </a:solidFill>
                    <a:effectLst/>
                    <a:latin typeface="Georgia" panose="02040502050405020303" pitchFamily="18" charset="0"/>
                  </a:rPr>
                  <a:t>«</a:t>
                </a:r>
                <a:r>
                  <a:rPr lang="ru-RU" sz="1100" b="1" cap="none" spc="0" dirty="0" smtClean="0">
                    <a:ln/>
                    <a:solidFill>
                      <a:srgbClr val="002060"/>
                    </a:solidFill>
                    <a:effectLst/>
                    <a:latin typeface="Georgia" panose="02040502050405020303" pitchFamily="18" charset="0"/>
                  </a:rPr>
                  <a:t>Прямоугольный треугольник. Решение задач</a:t>
                </a:r>
                <a:r>
                  <a:rPr lang="ru-RU" sz="1400" b="1" cap="none" spc="0" dirty="0" smtClean="0">
                    <a:ln/>
                    <a:solidFill>
                      <a:srgbClr val="002060"/>
                    </a:solidFill>
                    <a:effectLst/>
                    <a:latin typeface="Georgia" panose="02040502050405020303" pitchFamily="18" charset="0"/>
                  </a:rPr>
                  <a:t>.»</a:t>
                </a:r>
                <a:endParaRPr lang="ru-RU" sz="1400" b="1" cap="none" spc="0" dirty="0">
                  <a:ln/>
                  <a:solidFill>
                    <a:srgbClr val="002060"/>
                  </a:solidFill>
                  <a:effectLst/>
                </a:endParaRPr>
              </a:p>
            </p:txBody>
          </p:sp>
        </p:grpSp>
      </p:grp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570217"/>
              </p:ext>
            </p:extLst>
          </p:nvPr>
        </p:nvGraphicFramePr>
        <p:xfrm>
          <a:off x="1486271" y="-99392"/>
          <a:ext cx="10512425" cy="566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3112718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Users\Галина\Desktop\Рисунок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444" y="0"/>
            <a:ext cx="12188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89026767"/>
              </p:ext>
            </p:extLst>
          </p:nvPr>
        </p:nvGraphicFramePr>
        <p:xfrm>
          <a:off x="13648" y="158079"/>
          <a:ext cx="1701924" cy="6342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2" name="Группа 21"/>
          <p:cNvGrpSpPr/>
          <p:nvPr/>
        </p:nvGrpSpPr>
        <p:grpSpPr>
          <a:xfrm>
            <a:off x="141703" y="54555"/>
            <a:ext cx="1621452" cy="6768126"/>
            <a:chOff x="-1303" y="0"/>
            <a:chExt cx="1594739" cy="6858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0" y="0"/>
              <a:ext cx="1593436" cy="6858000"/>
            </a:xfrm>
            <a:prstGeom prst="roundRect">
              <a:avLst/>
            </a:prstGeom>
            <a:grpFill/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4" name="Группа 23"/>
            <p:cNvGrpSpPr/>
            <p:nvPr/>
          </p:nvGrpSpPr>
          <p:grpSpPr>
            <a:xfrm>
              <a:off x="-1303" y="1412776"/>
              <a:ext cx="1594739" cy="3522125"/>
              <a:chOff x="-1303" y="1412776"/>
              <a:chExt cx="1594739" cy="3522125"/>
            </a:xfrm>
            <a:grpFill/>
          </p:grpSpPr>
          <p:sp>
            <p:nvSpPr>
              <p:cNvPr id="25" name="Прямоугольник 24"/>
              <p:cNvSpPr/>
              <p:nvPr/>
            </p:nvSpPr>
            <p:spPr>
              <a:xfrm>
                <a:off x="-1303" y="2944265"/>
                <a:ext cx="1594739" cy="343050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1600" b="1" dirty="0">
                    <a:ln w="12700">
                      <a:solidFill>
                        <a:schemeClr val="accent1"/>
                      </a:solidFill>
                      <a:prstDash val="solid"/>
                    </a:ln>
                    <a:solidFill>
                      <a:srgbClr val="002060"/>
                    </a:solidFill>
                    <a:latin typeface="Georgia" panose="02040502050405020303" pitchFamily="18" charset="0"/>
                  </a:rPr>
                  <a:t>Геометрия</a:t>
                </a:r>
                <a:endParaRPr lang="ru-RU" sz="1600" b="1" cap="none" spc="0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rgbClr val="002060"/>
                  </a:solidFill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333306" y="3429000"/>
                <a:ext cx="1070823" cy="405423"/>
              </a:xfrm>
              <a:prstGeom prst="rect">
                <a:avLst/>
              </a:prstGeom>
              <a:grp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2000" b="1" dirty="0">
                    <a:ln/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 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класс 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14704" y="1412776"/>
                <a:ext cx="1578732" cy="101566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r>
                  <a:rPr lang="ru-RU" sz="2000" b="1" cap="none" spc="0" dirty="0" err="1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Быркова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Галина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Александровна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14703" y="4233208"/>
                <a:ext cx="1578732" cy="70169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14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«</a:t>
                </a:r>
                <a:r>
                  <a:rPr lang="ru-RU" sz="11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Прямоугольный треугольник. Решение задач</a:t>
                </a:r>
                <a:r>
                  <a:rPr lang="ru-RU" sz="14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.»»</a:t>
                </a:r>
                <a:endParaRPr lang="ru-RU" sz="1400" b="1" cap="none" spc="0" dirty="0">
                  <a:ln/>
                  <a:solidFill>
                    <a:srgbClr val="002060"/>
                  </a:solidFill>
                  <a:effectLst/>
                </a:endParaRPr>
              </a:p>
            </p:txBody>
          </p:sp>
        </p:grpSp>
      </p:grpSp>
      <p:sp>
        <p:nvSpPr>
          <p:cNvPr id="15" name="Объект 14"/>
          <p:cNvSpPr>
            <a:spLocks noGrp="1"/>
          </p:cNvSpPr>
          <p:nvPr>
            <p:ph idx="1"/>
          </p:nvPr>
        </p:nvSpPr>
        <p:spPr>
          <a:xfrm>
            <a:off x="2349996" y="1556792"/>
            <a:ext cx="8640808" cy="2539479"/>
          </a:xfrm>
          <a:prstGeom prst="rect">
            <a:avLst/>
          </a:prstGeom>
          <a:noFill/>
        </p:spPr>
        <p:txBody>
          <a:bodyPr>
            <a:prstTxWarp prst="textIn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4000" i="1" spc="50" dirty="0">
                <a:ln w="11430"/>
                <a:solidFill>
                  <a:srgbClr val="04060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Единственный путь, ведущий к знанию – это деятельность</a:t>
            </a:r>
            <a:r>
              <a:rPr lang="ru-RU" sz="4000" spc="50" dirty="0">
                <a:ln w="11430"/>
                <a:solidFill>
                  <a:srgbClr val="04060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.</a:t>
            </a:r>
            <a:endParaRPr lang="ru-RU" sz="4000" spc="50" dirty="0">
              <a:ln w="11430"/>
              <a:solidFill>
                <a:srgbClr val="04060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rId9" action="ppaction://hlinksldjump" highlightClick="1"/>
          </p:cNvPr>
          <p:cNvSpPr/>
          <p:nvPr/>
        </p:nvSpPr>
        <p:spPr>
          <a:xfrm>
            <a:off x="10571045" y="5779046"/>
            <a:ext cx="521208" cy="682376"/>
          </a:xfrm>
          <a:prstGeom prst="actionButtonForwardNex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42638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Галина\Desktop\Рисунок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13732" y="-11598"/>
            <a:ext cx="12159889" cy="6869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уб 5"/>
          <p:cNvSpPr/>
          <p:nvPr/>
        </p:nvSpPr>
        <p:spPr>
          <a:xfrm>
            <a:off x="4829540" y="2821390"/>
            <a:ext cx="2880320" cy="2376264"/>
          </a:xfrm>
          <a:prstGeom prst="cub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Monotype Corsiva" pitchFamily="66" charset="0"/>
              </a:rPr>
              <a:t>3. Обобщение и </a:t>
            </a:r>
          </a:p>
          <a:p>
            <a:pPr algn="ctr"/>
            <a:r>
              <a:rPr lang="ru-RU" sz="2400" b="1" dirty="0">
                <a:solidFill>
                  <a:srgbClr val="FFFF00"/>
                </a:solidFill>
                <a:latin typeface="Monotype Corsiva" pitchFamily="66" charset="0"/>
              </a:rPr>
              <a:t>систематизация</a:t>
            </a:r>
          </a:p>
          <a:p>
            <a:pPr algn="ctr"/>
            <a:r>
              <a:rPr lang="ru-RU" sz="2400" b="1" dirty="0">
                <a:solidFill>
                  <a:srgbClr val="FFFF00"/>
                </a:solidFill>
                <a:latin typeface="Monotype Corsiva" pitchFamily="66" charset="0"/>
              </a:rPr>
              <a:t> знаний учащихся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277988" y="5077373"/>
            <a:ext cx="3600450" cy="8640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r>
              <a:rPr lang="ru-RU" sz="2400" b="1" i="1" dirty="0">
                <a:solidFill>
                  <a:srgbClr val="C00000"/>
                </a:solidFill>
                <a:latin typeface="Monotype Corsiva" pitchFamily="66" charset="0"/>
              </a:rPr>
              <a:t>1. Организационный этап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845341" y="5077373"/>
            <a:ext cx="3729037" cy="8640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r"/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2. Актуализация знаний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 учащихся</a:t>
            </a: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 rot="19920871">
            <a:off x="3286907" y="2196771"/>
            <a:ext cx="4103687" cy="7191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rtDeco"/>
            <a:bevelB w="82550" h="44450" prst="angle"/>
            <a:contourClr>
              <a:srgbClr val="FFFFFF"/>
            </a:contourClr>
          </a:sp3d>
        </p:spPr>
        <p:txBody>
          <a:bodyPr wrap="none" anchor="ctr"/>
          <a:lstStyle/>
          <a:p>
            <a:r>
              <a:rPr lang="ru-RU" sz="2400" b="1" i="1" dirty="0">
                <a:solidFill>
                  <a:srgbClr val="C00000"/>
                </a:solidFill>
                <a:latin typeface="Monotype Corsiva" pitchFamily="66" charset="0"/>
              </a:rPr>
              <a:t>4.Подведение итога урока</a:t>
            </a: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 rot="1920430">
            <a:off x="5967322" y="2447817"/>
            <a:ext cx="4032250" cy="7207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  <a:hlinkClick r:id="rId3" action="ppaction://hlinkpres?slideindex=1&amp;slidetitle="/>
              </a:rPr>
              <a:t>5. Рефлексия</a:t>
            </a:r>
            <a:endParaRPr lang="ru-RU" sz="2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12671" y="277843"/>
            <a:ext cx="72008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anose="02040502050405020303" pitchFamily="18" charset="0"/>
              </a:rPr>
              <a:t>Структура урока 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150600" y="1"/>
            <a:ext cx="1621452" cy="6858000"/>
            <a:chOff x="-1303" y="0"/>
            <a:chExt cx="1594739" cy="6858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0" y="0"/>
              <a:ext cx="1593436" cy="6858000"/>
            </a:xfrm>
            <a:prstGeom prst="roundRect">
              <a:avLst/>
            </a:prstGeom>
            <a:grpFill/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-1303" y="1412776"/>
              <a:ext cx="1594739" cy="3466763"/>
              <a:chOff x="-1303" y="1412776"/>
              <a:chExt cx="1594739" cy="3466763"/>
            </a:xfrm>
            <a:grpFill/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-1303" y="2944265"/>
                <a:ext cx="1594739" cy="338554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1600" b="1" dirty="0">
                    <a:ln w="12700">
                      <a:solidFill>
                        <a:schemeClr val="accent1"/>
                      </a:solidFill>
                      <a:prstDash val="solid"/>
                    </a:ln>
                    <a:solidFill>
                      <a:srgbClr val="002060"/>
                    </a:solidFill>
                    <a:latin typeface="Georgia" panose="02040502050405020303" pitchFamily="18" charset="0"/>
                  </a:rPr>
                  <a:t>Геометрия</a:t>
                </a:r>
                <a:endParaRPr lang="ru-RU" sz="1600" b="1" cap="none" spc="0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rgbClr val="002060"/>
                  </a:solidFill>
                </a:endParaRP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333306" y="3429000"/>
                <a:ext cx="1070823" cy="400110"/>
              </a:xfrm>
              <a:prstGeom prst="rect">
                <a:avLst/>
              </a:prstGeom>
              <a:grp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2000" b="1" dirty="0">
                    <a:ln/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 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класс 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14704" y="1412776"/>
                <a:ext cx="1578732" cy="101566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r>
                  <a:rPr lang="ru-RU" sz="2000" b="1" cap="none" spc="0" dirty="0" err="1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Быркова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Галина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Александровна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</a:endParaRP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14703" y="4233208"/>
                <a:ext cx="1578732" cy="646331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14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«</a:t>
                </a:r>
                <a:r>
                  <a:rPr lang="ru-RU" sz="11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Прямоугольный треугольник. Решение задач</a:t>
                </a:r>
                <a:r>
                  <a:rPr lang="ru-RU" sz="1100" b="1" dirty="0" smtClean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.»</a:t>
                </a:r>
                <a:endParaRPr lang="ru-RU" sz="1100" b="1" cap="none" spc="0" dirty="0">
                  <a:ln/>
                  <a:solidFill>
                    <a:srgbClr val="002060"/>
                  </a:solidFill>
                  <a:effectLst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92599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Галина\Desktop\Рисунок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0"/>
            <a:ext cx="12188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8405" y="274800"/>
            <a:ext cx="10512862" cy="1325563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Развитие познавательной активности</a:t>
            </a:r>
            <a:b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Повышение  мотивации</a:t>
            </a:r>
            <a:endParaRPr lang="ru-RU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100644" y="82263"/>
            <a:ext cx="1621452" cy="6696647"/>
            <a:chOff x="-1303" y="0"/>
            <a:chExt cx="1594739" cy="6858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0" y="0"/>
              <a:ext cx="1593436" cy="6858000"/>
            </a:xfrm>
            <a:prstGeom prst="roundRect">
              <a:avLst/>
            </a:prstGeom>
            <a:grpFill/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-1303" y="1412776"/>
              <a:ext cx="1594739" cy="3482336"/>
              <a:chOff x="-1303" y="1412776"/>
              <a:chExt cx="1594739" cy="3482336"/>
            </a:xfrm>
            <a:grpFill/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-1303" y="2944265"/>
                <a:ext cx="1594739" cy="346711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1600" b="1" dirty="0">
                    <a:ln w="12700">
                      <a:solidFill>
                        <a:schemeClr val="accent1"/>
                      </a:solidFill>
                      <a:prstDash val="solid"/>
                    </a:ln>
                    <a:solidFill>
                      <a:srgbClr val="002060"/>
                    </a:solidFill>
                    <a:latin typeface="Georgia" panose="02040502050405020303" pitchFamily="18" charset="0"/>
                  </a:rPr>
                  <a:t>Геометрия </a:t>
                </a:r>
                <a:endParaRPr lang="ru-RU" sz="1600" b="1" cap="none" spc="0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rgbClr val="002060"/>
                  </a:solidFill>
                </a:endParaRP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333306" y="3429000"/>
                <a:ext cx="1070823" cy="409750"/>
              </a:xfrm>
              <a:prstGeom prst="rect">
                <a:avLst/>
              </a:prstGeom>
              <a:grp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2000" b="1" dirty="0">
                    <a:ln/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 класс 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14704" y="1412776"/>
                <a:ext cx="1578732" cy="101566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r>
                  <a:rPr lang="ru-RU" sz="2000" b="1" cap="none" spc="0" dirty="0" err="1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Быркова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Галина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Александровна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</a:endParaRP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14703" y="4233208"/>
                <a:ext cx="1578732" cy="661904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14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«</a:t>
                </a:r>
                <a:r>
                  <a:rPr lang="ru-RU" sz="11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Прямоугольный треугольник. Решение задач</a:t>
                </a:r>
                <a:r>
                  <a:rPr lang="ru-RU" sz="1100" b="1" dirty="0" smtClean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.»</a:t>
                </a:r>
                <a:endParaRPr lang="ru-RU" sz="1100" b="1" cap="none" spc="0" dirty="0">
                  <a:ln/>
                  <a:solidFill>
                    <a:srgbClr val="002060"/>
                  </a:solidFill>
                  <a:effectLst/>
                </a:endParaRPr>
              </a:p>
            </p:txBody>
          </p:sp>
        </p:grpSp>
      </p:grp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4713686"/>
              </p:ext>
            </p:extLst>
          </p:nvPr>
        </p:nvGraphicFramePr>
        <p:xfrm>
          <a:off x="1636400" y="1600363"/>
          <a:ext cx="9701701" cy="41234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Управляющая кнопка: далее 4">
            <a:hlinkClick r:id="rId8" action="ppaction://hlinksldjump" highlightClick="1"/>
          </p:cNvPr>
          <p:cNvSpPr/>
          <p:nvPr/>
        </p:nvSpPr>
        <p:spPr>
          <a:xfrm>
            <a:off x="10486900" y="5932128"/>
            <a:ext cx="648072" cy="521208"/>
          </a:xfrm>
          <a:prstGeom prst="actionButtonForwardNex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06564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Users\Галина\Desktop\Рисунок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444" y="38531"/>
            <a:ext cx="12188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11739184"/>
              </p:ext>
            </p:extLst>
          </p:nvPr>
        </p:nvGraphicFramePr>
        <p:xfrm>
          <a:off x="13648" y="158079"/>
          <a:ext cx="1701924" cy="6342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2" name="Группа 21"/>
          <p:cNvGrpSpPr/>
          <p:nvPr/>
        </p:nvGrpSpPr>
        <p:grpSpPr>
          <a:xfrm>
            <a:off x="141703" y="54555"/>
            <a:ext cx="1621452" cy="6768126"/>
            <a:chOff x="-1303" y="0"/>
            <a:chExt cx="1594739" cy="6858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0" y="0"/>
              <a:ext cx="1593436" cy="6858000"/>
            </a:xfrm>
            <a:prstGeom prst="roundRect">
              <a:avLst/>
            </a:prstGeom>
            <a:grpFill/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4" name="Группа 23"/>
            <p:cNvGrpSpPr/>
            <p:nvPr/>
          </p:nvGrpSpPr>
          <p:grpSpPr>
            <a:xfrm>
              <a:off x="-1303" y="1412776"/>
              <a:ext cx="1594739" cy="3522125"/>
              <a:chOff x="-1303" y="1412776"/>
              <a:chExt cx="1594739" cy="3522125"/>
            </a:xfrm>
            <a:grpFill/>
          </p:grpSpPr>
          <p:sp>
            <p:nvSpPr>
              <p:cNvPr id="25" name="Прямоугольник 24"/>
              <p:cNvSpPr/>
              <p:nvPr/>
            </p:nvSpPr>
            <p:spPr>
              <a:xfrm>
                <a:off x="-1303" y="2944265"/>
                <a:ext cx="1594739" cy="343050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1600" b="1" dirty="0">
                    <a:ln w="12700">
                      <a:solidFill>
                        <a:schemeClr val="accent1"/>
                      </a:solidFill>
                      <a:prstDash val="solid"/>
                    </a:ln>
                    <a:solidFill>
                      <a:srgbClr val="002060"/>
                    </a:solidFill>
                    <a:latin typeface="Georgia" panose="02040502050405020303" pitchFamily="18" charset="0"/>
                  </a:rPr>
                  <a:t>Геометрия</a:t>
                </a:r>
                <a:endParaRPr lang="ru-RU" sz="1600" b="1" cap="none" spc="0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rgbClr val="002060"/>
                  </a:solidFill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333306" y="3429000"/>
                <a:ext cx="1070823" cy="405423"/>
              </a:xfrm>
              <a:prstGeom prst="rect">
                <a:avLst/>
              </a:prstGeom>
              <a:grp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2000" b="1" dirty="0">
                    <a:ln/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 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класс 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14704" y="1412776"/>
                <a:ext cx="1578732" cy="101566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r>
                  <a:rPr lang="ru-RU" sz="2000" b="1" cap="none" spc="0" dirty="0" err="1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Быркова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Галина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Александровна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14703" y="4233208"/>
                <a:ext cx="1578732" cy="70169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14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«</a:t>
                </a:r>
                <a:r>
                  <a:rPr lang="ru-RU" sz="11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Прямоугольный треугольник. Решение задач</a:t>
                </a:r>
                <a:r>
                  <a:rPr lang="ru-RU" sz="14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.»»</a:t>
                </a:r>
                <a:endParaRPr lang="ru-RU" sz="1400" b="1" cap="none" spc="0" dirty="0">
                  <a:ln/>
                  <a:solidFill>
                    <a:srgbClr val="002060"/>
                  </a:solidFill>
                  <a:effectLst/>
                </a:endParaRPr>
              </a:p>
            </p:txBody>
          </p:sp>
        </p:grpSp>
      </p:grp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452" y="404664"/>
            <a:ext cx="2562974" cy="3037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94386" y="729803"/>
            <a:ext cx="658379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Mongolian Baiti" panose="03000500000000000000" pitchFamily="66" charset="0"/>
              </a:rPr>
              <a:t>Думаем много, пишем мало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564" y="1388911"/>
            <a:ext cx="3657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622" y="3442907"/>
            <a:ext cx="3657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10343183" y="5805264"/>
            <a:ext cx="659456" cy="521208"/>
          </a:xfrm>
          <a:prstGeom prst="actionButtonBackPreviou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22415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Галина\Desktop\Рисунок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0"/>
            <a:ext cx="12188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346943" y="6331522"/>
            <a:ext cx="6275786" cy="365125"/>
          </a:xfrm>
        </p:spPr>
        <p:txBody>
          <a:bodyPr/>
          <a:lstStyle/>
          <a:p>
            <a:r>
              <a:rPr lang="ru-RU" sz="1400" noProof="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Муниципальный конкурс профессионального мастерства педагогов «Мой лучший урок»</a:t>
            </a:r>
            <a:endParaRPr lang="ru-RU" sz="1400" noProof="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100644" y="82263"/>
            <a:ext cx="1621452" cy="6696647"/>
            <a:chOff x="-1303" y="0"/>
            <a:chExt cx="1594739" cy="6858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0" y="0"/>
              <a:ext cx="1593436" cy="6858000"/>
            </a:xfrm>
            <a:prstGeom prst="roundRect">
              <a:avLst/>
            </a:prstGeom>
            <a:grpFill/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-1303" y="1412776"/>
              <a:ext cx="1594739" cy="3482336"/>
              <a:chOff x="-1303" y="1412776"/>
              <a:chExt cx="1594739" cy="3482336"/>
            </a:xfrm>
            <a:grpFill/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-1303" y="2944265"/>
                <a:ext cx="1594739" cy="346711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1600" b="1" dirty="0">
                    <a:ln w="12700">
                      <a:solidFill>
                        <a:schemeClr val="accent1"/>
                      </a:solidFill>
                      <a:prstDash val="solid"/>
                    </a:ln>
                    <a:solidFill>
                      <a:srgbClr val="002060"/>
                    </a:solidFill>
                    <a:latin typeface="Georgia" panose="02040502050405020303" pitchFamily="18" charset="0"/>
                  </a:rPr>
                  <a:t>Геометрия </a:t>
                </a:r>
                <a:endParaRPr lang="ru-RU" sz="1600" b="1" cap="none" spc="0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rgbClr val="002060"/>
                  </a:solidFill>
                </a:endParaRP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333306" y="3429000"/>
                <a:ext cx="1070823" cy="409750"/>
              </a:xfrm>
              <a:prstGeom prst="rect">
                <a:avLst/>
              </a:prstGeom>
              <a:grp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2000" b="1" dirty="0">
                    <a:ln/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 класс 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14704" y="1412776"/>
                <a:ext cx="1578732" cy="101566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r>
                  <a:rPr lang="ru-RU" sz="2000" b="1" cap="none" spc="0" dirty="0" err="1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Быркова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Галина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Александровна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</a:endParaRP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14703" y="4233208"/>
                <a:ext cx="1578732" cy="661904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14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«</a:t>
                </a:r>
                <a:r>
                  <a:rPr lang="ru-RU" sz="11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Прямоугольный треугольник. Решение задач</a:t>
                </a:r>
                <a:r>
                  <a:rPr lang="ru-RU" sz="1100" b="1" dirty="0" smtClean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.»</a:t>
                </a:r>
                <a:endParaRPr lang="ru-RU" sz="1100" b="1" cap="none" spc="0" dirty="0">
                  <a:ln/>
                  <a:solidFill>
                    <a:srgbClr val="002060"/>
                  </a:solidFill>
                  <a:effectLst/>
                </a:endParaRPr>
              </a:p>
            </p:txBody>
          </p:sp>
        </p:grpSp>
      </p:grp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0119251"/>
              </p:ext>
            </p:extLst>
          </p:nvPr>
        </p:nvGraphicFramePr>
        <p:xfrm>
          <a:off x="4006180" y="108995"/>
          <a:ext cx="4068451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918" y="1496669"/>
            <a:ext cx="5844988" cy="439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возврат 6">
            <a:hlinkClick r:id="" action="ppaction://hlinkshowjump?jump=lastslideviewed" highlightClick="1"/>
          </p:cNvPr>
          <p:cNvSpPr/>
          <p:nvPr/>
        </p:nvSpPr>
        <p:spPr>
          <a:xfrm>
            <a:off x="10270876" y="6021288"/>
            <a:ext cx="648072" cy="573744"/>
          </a:xfrm>
          <a:prstGeom prst="actionButtonRetur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3538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Users\Галина\Desktop\Рисунок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444" y="0"/>
            <a:ext cx="12188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2926060" y="6354763"/>
            <a:ext cx="6192688" cy="365125"/>
          </a:xfrm>
        </p:spPr>
        <p:txBody>
          <a:bodyPr/>
          <a:lstStyle/>
          <a:p>
            <a:r>
              <a:rPr lang="ru-RU" sz="14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Муниципальный конкурс профессионального мастерства педагогов «Мой лучший урок»</a:t>
            </a:r>
            <a:endParaRPr lang="ru-RU" sz="14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12807206"/>
              </p:ext>
            </p:extLst>
          </p:nvPr>
        </p:nvGraphicFramePr>
        <p:xfrm>
          <a:off x="13648" y="158079"/>
          <a:ext cx="1701924" cy="6342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2" name="Группа 21"/>
          <p:cNvGrpSpPr/>
          <p:nvPr/>
        </p:nvGrpSpPr>
        <p:grpSpPr>
          <a:xfrm>
            <a:off x="141703" y="54555"/>
            <a:ext cx="1621452" cy="6768126"/>
            <a:chOff x="-1303" y="0"/>
            <a:chExt cx="1594739" cy="6858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0" y="0"/>
              <a:ext cx="1593436" cy="6858000"/>
            </a:xfrm>
            <a:prstGeom prst="roundRect">
              <a:avLst/>
            </a:prstGeom>
            <a:grpFill/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24" name="Группа 23"/>
            <p:cNvGrpSpPr/>
            <p:nvPr/>
          </p:nvGrpSpPr>
          <p:grpSpPr>
            <a:xfrm>
              <a:off x="-1303" y="1412776"/>
              <a:ext cx="1594739" cy="3522125"/>
              <a:chOff x="-1303" y="1412776"/>
              <a:chExt cx="1594739" cy="3522125"/>
            </a:xfrm>
            <a:grpFill/>
          </p:grpSpPr>
          <p:sp>
            <p:nvSpPr>
              <p:cNvPr id="25" name="Прямоугольник 24"/>
              <p:cNvSpPr/>
              <p:nvPr/>
            </p:nvSpPr>
            <p:spPr>
              <a:xfrm>
                <a:off x="-1303" y="2944265"/>
                <a:ext cx="1594739" cy="343050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1600" b="1" dirty="0">
                    <a:ln w="12700">
                      <a:solidFill>
                        <a:srgbClr val="5B9BD5"/>
                      </a:solidFill>
                      <a:prstDash val="solid"/>
                    </a:ln>
                    <a:solidFill>
                      <a:srgbClr val="002060"/>
                    </a:solidFill>
                    <a:latin typeface="Georgia" panose="02040502050405020303" pitchFamily="18" charset="0"/>
                  </a:rPr>
                  <a:t>Геометрия</a:t>
                </a:r>
                <a:endParaRPr lang="ru-RU" sz="1600" b="1" dirty="0">
                  <a:ln w="12700">
                    <a:solidFill>
                      <a:srgbClr val="5B9BD5"/>
                    </a:solidFill>
                    <a:prstDash val="solid"/>
                  </a:ln>
                  <a:solidFill>
                    <a:srgbClr val="002060"/>
                  </a:solidFill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333306" y="3429000"/>
                <a:ext cx="1070823" cy="405423"/>
              </a:xfrm>
              <a:prstGeom prst="rect">
                <a:avLst/>
              </a:prstGeom>
              <a:grp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2000" b="1" dirty="0">
                    <a:ln/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 </a:t>
                </a:r>
                <a:r>
                  <a:rPr lang="ru-RU" sz="2000" b="1" dirty="0" smtClean="0">
                    <a:ln/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класс </a:t>
                </a:r>
                <a:endParaRPr lang="ru-RU" sz="2000" b="1" dirty="0">
                  <a:ln/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14704" y="1412776"/>
                <a:ext cx="1578732" cy="101566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r>
                  <a:rPr lang="ru-RU" sz="2000" b="1" dirty="0" err="1" smtClean="0">
                    <a:ln/>
                    <a:solidFill>
                      <a:srgbClr val="C00000"/>
                    </a:solidFill>
                    <a:latin typeface="Mistral" panose="03090702030407020403" pitchFamily="66" charset="0"/>
                  </a:rPr>
                  <a:t>Быркова</a:t>
                </a:r>
                <a:r>
                  <a:rPr lang="ru-RU" sz="2000" b="1" dirty="0" smtClean="0">
                    <a:ln/>
                    <a:solidFill>
                      <a:srgbClr val="C00000"/>
                    </a:solidFill>
                    <a:latin typeface="Mistral" panose="03090702030407020403" pitchFamily="66" charset="0"/>
                  </a:rPr>
                  <a:t> </a:t>
                </a:r>
              </a:p>
              <a:p>
                <a:pPr algn="ctr"/>
                <a:r>
                  <a:rPr lang="ru-RU" sz="2000" b="1" dirty="0" smtClean="0">
                    <a:ln/>
                    <a:solidFill>
                      <a:srgbClr val="C00000"/>
                    </a:solidFill>
                    <a:latin typeface="Mistral" panose="03090702030407020403" pitchFamily="66" charset="0"/>
                  </a:rPr>
                  <a:t>Галина </a:t>
                </a:r>
              </a:p>
              <a:p>
                <a:pPr algn="ctr"/>
                <a:r>
                  <a:rPr lang="ru-RU" sz="2000" b="1" dirty="0" smtClean="0">
                    <a:ln/>
                    <a:solidFill>
                      <a:srgbClr val="C00000"/>
                    </a:solidFill>
                    <a:latin typeface="Mistral" panose="03090702030407020403" pitchFamily="66" charset="0"/>
                  </a:rPr>
                  <a:t>Александровна</a:t>
                </a:r>
                <a:endParaRPr lang="ru-RU" sz="2000" b="1" dirty="0">
                  <a:ln/>
                  <a:solidFill>
                    <a:srgbClr val="C00000"/>
                  </a:solidFill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14703" y="4233208"/>
                <a:ext cx="1578732" cy="70169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14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«</a:t>
                </a:r>
                <a:r>
                  <a:rPr lang="ru-RU" sz="11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Прямоугольный треугольник. Решение задач</a:t>
                </a:r>
                <a:r>
                  <a:rPr lang="ru-RU" sz="14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.»»</a:t>
                </a:r>
                <a:endParaRPr lang="ru-RU" sz="1400" b="1" dirty="0">
                  <a:ln/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6" t="11294" r="2961"/>
          <a:stretch/>
        </p:blipFill>
        <p:spPr bwMode="auto">
          <a:xfrm>
            <a:off x="1917948" y="487610"/>
            <a:ext cx="9282223" cy="5244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10437386" y="5877272"/>
            <a:ext cx="792088" cy="673071"/>
          </a:xfrm>
          <a:prstGeom prst="actionButtonRetur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48101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Users\Галина\Desktop\Рисунок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2674" y="-38146"/>
            <a:ext cx="12188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2926060" y="6354763"/>
            <a:ext cx="6192688" cy="365125"/>
          </a:xfrm>
        </p:spPr>
        <p:txBody>
          <a:bodyPr/>
          <a:lstStyle/>
          <a:p>
            <a:r>
              <a:rPr lang="ru-RU" sz="1400" noProof="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Муниципальный конкурс профессионального мастерства педагогов «Мой лучший урок»</a:t>
            </a:r>
            <a:endParaRPr lang="ru-RU" sz="1400" noProof="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30886605"/>
              </p:ext>
            </p:extLst>
          </p:nvPr>
        </p:nvGraphicFramePr>
        <p:xfrm>
          <a:off x="13648" y="158079"/>
          <a:ext cx="1701924" cy="6342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2" name="Группа 21"/>
          <p:cNvGrpSpPr/>
          <p:nvPr/>
        </p:nvGrpSpPr>
        <p:grpSpPr>
          <a:xfrm>
            <a:off x="141703" y="54555"/>
            <a:ext cx="1621452" cy="6768126"/>
            <a:chOff x="-1303" y="0"/>
            <a:chExt cx="1594739" cy="68580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0" y="0"/>
              <a:ext cx="1593436" cy="6858000"/>
            </a:xfrm>
            <a:prstGeom prst="roundRect">
              <a:avLst/>
            </a:prstGeom>
            <a:grpFill/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4" name="Группа 23"/>
            <p:cNvGrpSpPr/>
            <p:nvPr/>
          </p:nvGrpSpPr>
          <p:grpSpPr>
            <a:xfrm>
              <a:off x="-1303" y="1412776"/>
              <a:ext cx="1594739" cy="3522125"/>
              <a:chOff x="-1303" y="1412776"/>
              <a:chExt cx="1594739" cy="3522125"/>
            </a:xfrm>
            <a:grpFill/>
          </p:grpSpPr>
          <p:sp>
            <p:nvSpPr>
              <p:cNvPr id="25" name="Прямоугольник 24"/>
              <p:cNvSpPr/>
              <p:nvPr/>
            </p:nvSpPr>
            <p:spPr>
              <a:xfrm>
                <a:off x="-1303" y="2944265"/>
                <a:ext cx="1594739" cy="343050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1600" b="1" dirty="0">
                    <a:ln w="12700">
                      <a:solidFill>
                        <a:schemeClr val="accent1"/>
                      </a:solidFill>
                      <a:prstDash val="solid"/>
                    </a:ln>
                    <a:solidFill>
                      <a:srgbClr val="002060"/>
                    </a:solidFill>
                    <a:latin typeface="Georgia" panose="02040502050405020303" pitchFamily="18" charset="0"/>
                  </a:rPr>
                  <a:t>Геометрия</a:t>
                </a:r>
                <a:endParaRPr lang="ru-RU" sz="1600" b="1" cap="none" spc="0" dirty="0">
                  <a:ln w="12700">
                    <a:solidFill>
                      <a:schemeClr val="accent1"/>
                    </a:solidFill>
                    <a:prstDash val="solid"/>
                  </a:ln>
                  <a:solidFill>
                    <a:srgbClr val="002060"/>
                  </a:solidFill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333306" y="3429000"/>
                <a:ext cx="1070823" cy="405423"/>
              </a:xfrm>
              <a:prstGeom prst="rect">
                <a:avLst/>
              </a:prstGeom>
              <a:grp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2000" b="1" dirty="0">
                    <a:ln/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 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класс 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14704" y="1412776"/>
                <a:ext cx="1578732" cy="101566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harsh" dir="t"/>
                </a:scene3d>
                <a:sp3d extrusionH="57150" prstMaterial="matte">
                  <a:bevelT w="63500" h="12700" prst="angle"/>
                  <a:contourClr>
                    <a:schemeClr val="bg1">
                      <a:lumMod val="65000"/>
                    </a:schemeClr>
                  </a:contourClr>
                </a:sp3d>
              </a:bodyPr>
              <a:lstStyle/>
              <a:p>
                <a:pPr algn="ctr"/>
                <a:r>
                  <a:rPr lang="ru-RU" sz="2000" b="1" cap="none" spc="0" dirty="0" err="1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Быркова</a:t>
                </a:r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Галина </a:t>
                </a:r>
              </a:p>
              <a:p>
                <a:pPr algn="ctr"/>
                <a:r>
                  <a:rPr lang="ru-RU" sz="2000" b="1" cap="none" spc="0" dirty="0" smtClean="0">
                    <a:ln/>
                    <a:solidFill>
                      <a:srgbClr val="C00000"/>
                    </a:solidFill>
                    <a:effectLst/>
                    <a:latin typeface="Mistral" panose="03090702030407020403" pitchFamily="66" charset="0"/>
                  </a:rPr>
                  <a:t>Александровна</a:t>
                </a:r>
                <a:endParaRPr lang="ru-RU" sz="2000" b="1" cap="none" spc="0" dirty="0">
                  <a:ln/>
                  <a:solidFill>
                    <a:srgbClr val="C00000"/>
                  </a:solidFill>
                  <a:effectLst/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14703" y="4233208"/>
                <a:ext cx="1578732" cy="701693"/>
              </a:xfrm>
              <a:prstGeom prst="rect">
                <a:avLst/>
              </a:prstGeom>
              <a:grp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14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«</a:t>
                </a:r>
                <a:r>
                  <a:rPr lang="ru-RU" sz="11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Прямоугольный треугольник. Решение задач</a:t>
                </a:r>
                <a:r>
                  <a:rPr lang="ru-RU" sz="1400" b="1" dirty="0">
                    <a:ln/>
                    <a:solidFill>
                      <a:srgbClr val="002060"/>
                    </a:solidFill>
                    <a:latin typeface="Georgia" panose="02040502050405020303" pitchFamily="18" charset="0"/>
                  </a:rPr>
                  <a:t>.»»</a:t>
                </a:r>
                <a:endParaRPr lang="ru-RU" sz="1400" b="1" cap="none" spc="0" dirty="0">
                  <a:ln/>
                  <a:solidFill>
                    <a:srgbClr val="002060"/>
                  </a:solidFill>
                  <a:effectLst/>
                </a:endParaRPr>
              </a:p>
            </p:txBody>
          </p:sp>
        </p:grp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956" y="422596"/>
            <a:ext cx="3657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500" y="578274"/>
            <a:ext cx="3657917" cy="274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972" y="3385856"/>
            <a:ext cx="3657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516" y="3438619"/>
            <a:ext cx="3657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10558908" y="5838007"/>
            <a:ext cx="668409" cy="687624"/>
          </a:xfrm>
          <a:prstGeom prst="actionButtonRetur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55400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Math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Math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3AD825C-09C7-4A07-B577-302FECE18B8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446</Words>
  <Application>Microsoft Office PowerPoint</Application>
  <PresentationFormat>Произвольный</PresentationFormat>
  <Paragraphs>137</Paragraphs>
  <Slides>14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Развитие познавательной активности  Повышение  мотивации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Формирование коммуникативной компетенции обучающихся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2016-04-05T11:54:35Z</dcterms:created>
  <dcterms:modified xsi:type="dcterms:W3CDTF">2022-12-07T05:06:41Z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TC027879479991</vt:lpwstr>
  </property>
</Properties>
</file>