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5" r:id="rId2"/>
    <p:sldId id="282" r:id="rId3"/>
    <p:sldId id="283" r:id="rId4"/>
    <p:sldId id="258" r:id="rId5"/>
    <p:sldId id="257" r:id="rId6"/>
    <p:sldId id="294" r:id="rId7"/>
    <p:sldId id="259" r:id="rId8"/>
    <p:sldId id="29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40F65"/>
    <a:srgbClr val="F6869E"/>
    <a:srgbClr val="8D209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01" autoAdjust="0"/>
  </p:normalViewPr>
  <p:slideViewPr>
    <p:cSldViewPr>
      <p:cViewPr varScale="1">
        <p:scale>
          <a:sx n="71" d="100"/>
          <a:sy n="71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B14EED1-4F92-4E98-A32F-7B9914AC05BA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https://i1.wp.com/kalykal.ru/wp-content/uploads/2020/06/raduga.jpg?fit=1200%2C797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52520" cy="7464189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42910" y="928670"/>
            <a:ext cx="7572428" cy="406531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Математика </a:t>
            </a: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вокруг нас. </a:t>
            </a:r>
            <a:endParaRPr lang="ru-RU" sz="40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Форма</a:t>
            </a: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цвет, размер.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Узоры </a:t>
            </a: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и </a:t>
            </a: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орнаменты.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                                   Мини-проект.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Сироткина Н.С.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000164" y="0"/>
            <a:ext cx="9803432" cy="12527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№70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4725070"/>
            <a:ext cx="1440160" cy="1262366"/>
          </a:xfrm>
          <a:prstGeom prst="rect">
            <a:avLst/>
          </a:prstGeom>
        </p:spPr>
      </p:pic>
      <p:sp>
        <p:nvSpPr>
          <p:cNvPr id="6" name="Равнобедренный треугольник 5"/>
          <p:cNvSpPr/>
          <p:nvPr/>
        </p:nvSpPr>
        <p:spPr>
          <a:xfrm>
            <a:off x="3384882" y="5126342"/>
            <a:ext cx="1872208" cy="14235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3351" y="5134847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09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7224" y="2214554"/>
            <a:ext cx="7931224" cy="1722520"/>
          </a:xfrm>
        </p:spPr>
        <p:txBody>
          <a:bodyPr>
            <a:noAutofit/>
          </a:bodyPr>
          <a:lstStyle/>
          <a:p>
            <a:r>
              <a:rPr lang="ru-RU" sz="2400" dirty="0" smtClean="0"/>
              <a:t>К...</a:t>
            </a:r>
            <a:br>
              <a:rPr lang="ru-RU" sz="2400" dirty="0" smtClean="0"/>
            </a:br>
            <a:r>
              <a:rPr lang="ru-RU" sz="2400" dirty="0" smtClean="0"/>
              <a:t>О...</a:t>
            </a:r>
            <a:br>
              <a:rPr lang="ru-RU" sz="2400" dirty="0" smtClean="0"/>
            </a:br>
            <a:r>
              <a:rPr lang="ru-RU" sz="2400" dirty="0" smtClean="0"/>
              <a:t>Ж...</a:t>
            </a:r>
            <a:br>
              <a:rPr lang="ru-RU" sz="2400" dirty="0" smtClean="0"/>
            </a:br>
            <a:r>
              <a:rPr lang="ru-RU" sz="2400" dirty="0" smtClean="0"/>
              <a:t>З....</a:t>
            </a:r>
            <a:br>
              <a:rPr lang="ru-RU" sz="2400" dirty="0" smtClean="0"/>
            </a:br>
            <a:r>
              <a:rPr lang="ru-RU" sz="2400" dirty="0" smtClean="0"/>
              <a:t>Г...</a:t>
            </a:r>
            <a:br>
              <a:rPr lang="ru-RU" sz="2400" dirty="0" smtClean="0"/>
            </a:br>
            <a:r>
              <a:rPr lang="ru-RU" sz="2400" dirty="0" smtClean="0"/>
              <a:t>С...</a:t>
            </a:r>
            <a:br>
              <a:rPr lang="ru-RU" sz="2400" dirty="0" smtClean="0"/>
            </a:br>
            <a:r>
              <a:rPr lang="ru-RU" sz="2400" dirty="0" smtClean="0"/>
              <a:t>Ф...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28660" y="0"/>
            <a:ext cx="9572660" cy="7358930"/>
          </a:xfrm>
          <a:prstGeom prst="rect">
            <a:avLst/>
          </a:prstGeom>
        </p:spPr>
      </p:pic>
      <p:pic>
        <p:nvPicPr>
          <p:cNvPr id="1026" name="Picture 2" descr="https://i1.wp.com/kalykal.ru/wp-content/uploads/2020/06/raduga.jpg?fit=1200%2C797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000232" y="1714488"/>
            <a:ext cx="6764051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71736" y="1785926"/>
            <a:ext cx="2214578" cy="46805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К...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О...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Ж...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З....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Г...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С...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Ф...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254886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487"/>
          <a:stretch>
            <a:fillRect/>
          </a:stretch>
        </p:blipFill>
        <p:spPr>
          <a:xfrm>
            <a:off x="0" y="0"/>
            <a:ext cx="9438936" cy="685800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0298" y="1214422"/>
            <a:ext cx="7408333" cy="345069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Красный</a:t>
            </a:r>
          </a:p>
          <a:p>
            <a:r>
              <a:rPr lang="ru-RU" sz="3600" b="1" dirty="0" smtClean="0"/>
              <a:t>Оранжевый</a:t>
            </a:r>
          </a:p>
          <a:p>
            <a:r>
              <a:rPr lang="ru-RU" sz="3600" b="1" dirty="0" smtClean="0"/>
              <a:t>Жёлтый</a:t>
            </a:r>
          </a:p>
          <a:p>
            <a:r>
              <a:rPr lang="ru-RU" sz="3600" b="1" dirty="0" smtClean="0"/>
              <a:t>Зеленый</a:t>
            </a:r>
          </a:p>
          <a:p>
            <a:r>
              <a:rPr lang="ru-RU" sz="3600" b="1" dirty="0" smtClean="0"/>
              <a:t>Голубой</a:t>
            </a:r>
          </a:p>
          <a:p>
            <a:r>
              <a:rPr lang="ru-RU" sz="3600" b="1" dirty="0" smtClean="0"/>
              <a:t>Синий</a:t>
            </a:r>
          </a:p>
          <a:p>
            <a:r>
              <a:rPr lang="ru-RU" sz="3600" b="1" dirty="0" smtClean="0"/>
              <a:t>Фиолетовый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2107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87" y="54404"/>
            <a:ext cx="9144000" cy="71910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143504" y="4786322"/>
            <a:ext cx="2160240" cy="18722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619521"/>
            <a:ext cx="3672408" cy="3309887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070" y="2204864"/>
            <a:ext cx="1008112" cy="948811"/>
          </a:xfr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0898" y="548681"/>
            <a:ext cx="1440160" cy="126236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-10" y="-1000156"/>
          <a:ext cx="9144020" cy="8384540"/>
        </p:xfrm>
        <a:graphic>
          <a:graphicData uri="http://schemas.openxmlformats.org/drawingml/2006/table">
            <a:tbl>
              <a:tblPr/>
              <a:tblGrid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  <a:gridCol w="457201"/>
              </a:tblGrid>
              <a:tr h="13057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962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baseline="30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3123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13057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A6A6A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0" marT="1841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sp>
        <p:nvSpPr>
          <p:cNvPr id="11" name="Равнобедренный треугольник 10"/>
          <p:cNvSpPr/>
          <p:nvPr/>
        </p:nvSpPr>
        <p:spPr>
          <a:xfrm>
            <a:off x="0" y="5357826"/>
            <a:ext cx="2928928" cy="1749169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872208" cy="18722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0826" y="5213226"/>
            <a:ext cx="1644774" cy="164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5795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25"/>
          <a:stretch>
            <a:fillRect/>
          </a:stretch>
        </p:blipFill>
        <p:spPr>
          <a:xfrm>
            <a:off x="0" y="0"/>
            <a:ext cx="9438936" cy="6858000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011772" y="1503394"/>
            <a:ext cx="6775070" cy="328153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Маленький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крошечный, мизерный, небольшой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...)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Большой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огромный, крупный, громадный, гигантский...)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-66698"/>
            <a:ext cx="3799656" cy="1584176"/>
          </a:xfrm>
        </p:spPr>
        <p:txBody>
          <a:bodyPr/>
          <a:lstStyle/>
          <a:p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6165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0684"/>
            <a:ext cx="9144000" cy="81888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23728" y="836712"/>
            <a:ext cx="583264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«Все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умеем мы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считать»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 —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умеем мы считать.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Раз! Подняться потянуться.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счет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выполняют потягивани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Два! Согнуться, разогнуться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(Наклоны. Повороты туловища.)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Три! В ладоши три хлопка,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Головою три кивка.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головой.)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четыре - руки шире.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Хлопки в ладоши.)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— руками помахать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руками.)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—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стульчик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сесть.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Прыжки. Ходьба на месте.)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33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pic>
        <p:nvPicPr>
          <p:cNvPr id="28674" name="Picture 2" descr="http://2.bp.blogspot.com/-sn_MBeQDBhQ/VPnJ68Sz8vI/AAAAAAAAHyQ/MCVd3xyP5Ek/s1600/5d19d7950a4f38845f8923649c2cabc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828674"/>
            <a:ext cx="4724400" cy="6029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37599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6"/>
          <a:stretch>
            <a:fillRect/>
          </a:stretch>
        </p:blipFill>
        <p:spPr>
          <a:xfrm>
            <a:off x="24436" y="1"/>
            <a:ext cx="9144000" cy="70723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267917"/>
            <a:ext cx="4572396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9446149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927</TotalTime>
  <Words>536</Words>
  <Application>Microsoft Office PowerPoint</Application>
  <PresentationFormat>Экран (4:3)</PresentationFormat>
  <Paragraphs>409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МБОУ СОШ №70 </vt:lpstr>
      <vt:lpstr>К... О... Ж... З.... Г... С... Ф...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фигуры</dc:title>
  <dc:creator>наташа</dc:creator>
  <cp:lastModifiedBy>Сема</cp:lastModifiedBy>
  <cp:revision>71</cp:revision>
  <dcterms:created xsi:type="dcterms:W3CDTF">2013-09-07T15:08:04Z</dcterms:created>
  <dcterms:modified xsi:type="dcterms:W3CDTF">2021-05-11T21:40:06Z</dcterms:modified>
</cp:coreProperties>
</file>