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3" r:id="rId8"/>
    <p:sldId id="265" r:id="rId9"/>
    <p:sldId id="266" r:id="rId10"/>
    <p:sldId id="267" r:id="rId11"/>
    <p:sldId id="268" r:id="rId12"/>
    <p:sldId id="270" r:id="rId13"/>
    <p:sldId id="272" r:id="rId14"/>
    <p:sldId id="274" r:id="rId15"/>
    <p:sldId id="276" r:id="rId16"/>
    <p:sldId id="277" r:id="rId17"/>
    <p:sldId id="275" r:id="rId18"/>
    <p:sldId id="273" r:id="rId19"/>
    <p:sldId id="271" r:id="rId20"/>
    <p:sldId id="269" r:id="rId21"/>
    <p:sldId id="264" r:id="rId22"/>
    <p:sldId id="26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F7C928A-D524-4998-9B4C-721614A715A2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B58606-DB02-410D-B34C-1A98B99CA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5;&#1072;&#1090;&#1088;&#1080;&#1086;&#1090;&#1080;&#1095;&#1077;&#1089;&#1082;&#1080;&#1077;%20-%20&#1057;&#1074;&#1103;&#1097;&#1077;&#1085;&#1085;&#1072;&#1103;%20&#1074;&#1086;&#1081;&#1085;&#1072;%20(minus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214290"/>
            <a:ext cx="8062912" cy="20320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22 июня ровно в 4 часа началась Великая Отечественная война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0361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Немцы без объявления войны напали на нашу страну. Весь народ от мала до велика поднялся на её защиту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Патриотические - Священная войн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9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4980271_allday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346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4980251_allday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335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4980257_allday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5553075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32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Desktop\4980279_allday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0"/>
            <a:ext cx="48768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61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4980258_allday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330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4980294_allday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15436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441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dmin\Desktop\4980288_allday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3135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esktop\4980294_allday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319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\Desktop\4980240_allday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338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4980259_allday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237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4980243_allday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371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4980239_allday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319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4980276_allday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630555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24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4980260_allday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4980278_allday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252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Admin\Desktop\4980255_allday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091246"/>
          </a:xfrm>
          <a:prstGeom prst="rect">
            <a:avLst/>
          </a:prstGeom>
          <a:noFill/>
        </p:spPr>
      </p:pic>
    </p:spTree>
  </p:cSld>
  <p:clrMapOvr>
    <a:masterClrMapping/>
  </p:clrMapOvr>
  <p:transition advTm="358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4980263_allday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5824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288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4980277_allday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37558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332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4980274_allday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9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341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4980304_allday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315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Admin\Desktop\4980268_allday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8501122" cy="5857916"/>
          </a:xfrm>
          <a:prstGeom prst="rect">
            <a:avLst/>
          </a:prstGeom>
          <a:noFill/>
        </p:spPr>
      </p:pic>
    </p:spTree>
  </p:cSld>
  <p:clrMapOvr>
    <a:masterClrMapping/>
  </p:clrMapOvr>
  <p:transition advTm="2792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</TotalTime>
  <Words>30</Words>
  <Application>Microsoft Office PowerPoint</Application>
  <PresentationFormat>Экран (4:3)</PresentationFormat>
  <Paragraphs>2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Яркая</vt:lpstr>
      <vt:lpstr>22 июня ровно в 4 часа началась Великая Отечественная война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22 июня ровно в 4 часа началась Великая Отечественная война</dc:title>
  <dc:creator>Admin</dc:creator>
  <cp:lastModifiedBy>Admin</cp:lastModifiedBy>
  <cp:revision>6</cp:revision>
  <dcterms:created xsi:type="dcterms:W3CDTF">2018-10-28T14:52:17Z</dcterms:created>
  <dcterms:modified xsi:type="dcterms:W3CDTF">2018-10-28T15:57:17Z</dcterms:modified>
</cp:coreProperties>
</file>