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3" d="100"/>
          <a:sy n="73" d="100"/>
        </p:scale>
        <p:origin x="-117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6611779"/>
            <a:ext cx="76335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kern="1200" dirty="0" smtClean="0">
                <a:solidFill>
                  <a:schemeClr val="accent3">
                    <a:lumMod val="75000"/>
                  </a:schemeClr>
                </a:solidFill>
                <a:effectLst/>
                <a:latin typeface="Alexandra Zeferino One" pitchFamily="66" charset="0"/>
                <a:ea typeface="+mn-ea"/>
                <a:cs typeface="+mn-cs"/>
              </a:rPr>
              <a:t>© </a:t>
            </a:r>
            <a:r>
              <a:rPr lang="en-US" sz="1000" b="1" kern="1200" dirty="0" err="1" smtClean="0">
                <a:solidFill>
                  <a:schemeClr val="accent3">
                    <a:lumMod val="75000"/>
                  </a:schemeClr>
                </a:solidFill>
                <a:effectLst/>
                <a:latin typeface="Alexandra Zeferino One" pitchFamily="66" charset="0"/>
                <a:ea typeface="+mn-ea"/>
                <a:cs typeface="+mn-cs"/>
              </a:rPr>
              <a:t>FokinaLidia</a:t>
            </a:r>
            <a:endParaRPr lang="ru-RU" sz="1000" b="1" kern="1200" dirty="0">
              <a:solidFill>
                <a:schemeClr val="accent3">
                  <a:lumMod val="75000"/>
                </a:schemeClr>
              </a:solidFill>
              <a:effectLst/>
              <a:latin typeface="Alexandra Zeferino One" pitchFamily="66" charset="0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 userDrawn="1"/>
        </p:nvSpPr>
        <p:spPr>
          <a:xfrm>
            <a:off x="763351" y="253435"/>
            <a:ext cx="8129129" cy="6351131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2" descr="http://sr.photos3.fotosearch.com/bthumb/CSP/CSP990/k10238373.jpg"/>
          <p:cNvPicPr>
            <a:picLocks noChangeAspect="1" noChangeArrowheads="1"/>
          </p:cNvPicPr>
          <p:nvPr userDrawn="1"/>
        </p:nvPicPr>
        <p:blipFill rotWithShape="1">
          <a:blip r:embed="rId14" cstate="email">
            <a:clrChange>
              <a:clrFrom>
                <a:srgbClr val="F8F5FF"/>
              </a:clrFrom>
              <a:clrTo>
                <a:srgbClr val="F8F5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4107" y="2636912"/>
            <a:ext cx="404812" cy="1619251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sr.photos3.fotosearch.com/bthumb/CSP/CSP990/k10238373.jpg"/>
          <p:cNvPicPr>
            <a:picLocks noChangeAspect="1" noChangeArrowheads="1"/>
          </p:cNvPicPr>
          <p:nvPr userDrawn="1"/>
        </p:nvPicPr>
        <p:blipFill rotWithShape="1">
          <a:blip r:embed="rId14" cstate="email">
            <a:clrChange>
              <a:clrFrom>
                <a:srgbClr val="F8F5FF"/>
              </a:clrFrom>
              <a:clrTo>
                <a:srgbClr val="F8F5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4107" y="4797152"/>
            <a:ext cx="404812" cy="1619251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sr.photos3.fotosearch.com/bthumb/CSP/CSP990/k10238373.jpg"/>
          <p:cNvPicPr>
            <a:picLocks noChangeAspect="1" noChangeArrowheads="1"/>
          </p:cNvPicPr>
          <p:nvPr userDrawn="1"/>
        </p:nvPicPr>
        <p:blipFill rotWithShape="1">
          <a:blip r:embed="rId14" cstate="email">
            <a:clrChange>
              <a:clrFrom>
                <a:srgbClr val="F8F5FF"/>
              </a:clrFrom>
              <a:clrTo>
                <a:srgbClr val="F8F5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4107" y="476672"/>
            <a:ext cx="404812" cy="1619251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graphnet.ru/images/1860621_zagnutaya-stranica.jpg"/>
          <p:cNvPicPr>
            <a:picLocks noChangeAspect="1" noChangeArrowheads="1"/>
          </p:cNvPicPr>
          <p:nvPr userDrawn="1"/>
        </p:nvPicPr>
        <p:blipFill rotWithShape="1">
          <a:blip r:embed="rId15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449954" y="5155407"/>
            <a:ext cx="1436102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zakagioboi.ru/img/fotooboi/z/4648685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87504"/>
            <a:ext cx="8099304" cy="6299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5800" y="188640"/>
            <a:ext cx="7772400" cy="2808313"/>
          </a:xfrm>
        </p:spPr>
        <p:txBody>
          <a:bodyPr/>
          <a:lstStyle/>
          <a:p>
            <a:r>
              <a:rPr lang="ru-RU" sz="5400" b="1" dirty="0" smtClean="0">
                <a:solidFill>
                  <a:schemeClr val="accent3">
                    <a:lumMod val="75000"/>
                  </a:schemeClr>
                </a:solidFill>
              </a:rPr>
              <a:t>Город</a:t>
            </a:r>
            <a:br>
              <a:rPr lang="ru-RU" sz="5400" b="1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sz="5400" b="1" dirty="0" smtClean="0">
                <a:solidFill>
                  <a:schemeClr val="accent3">
                    <a:lumMod val="75000"/>
                  </a:schemeClr>
                </a:solidFill>
              </a:rPr>
              <a:t>Деловых людей</a:t>
            </a:r>
            <a:endParaRPr lang="ru-RU" sz="5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4355976" y="4581128"/>
            <a:ext cx="4536504" cy="1872208"/>
          </a:xfrm>
        </p:spPr>
        <p:txBody>
          <a:bodyPr/>
          <a:lstStyle/>
          <a:p>
            <a:r>
              <a:rPr lang="ru-RU" sz="2000" b="1" i="1" dirty="0" smtClean="0">
                <a:solidFill>
                  <a:schemeClr val="tx1"/>
                </a:solidFill>
              </a:rPr>
              <a:t>Подготовила Виноградова Ольга Анатольевна</a:t>
            </a:r>
          </a:p>
          <a:p>
            <a:r>
              <a:rPr lang="ru-RU" sz="2000" b="1" i="1" dirty="0" smtClean="0">
                <a:solidFill>
                  <a:schemeClr val="tx1"/>
                </a:solidFill>
              </a:rPr>
              <a:t>Воспитатель ГОУ РК «С(К)ШИ №1</a:t>
            </a:r>
          </a:p>
          <a:p>
            <a:r>
              <a:rPr lang="ru-RU" sz="2000" b="1" i="1" dirty="0" smtClean="0">
                <a:solidFill>
                  <a:schemeClr val="tx1"/>
                </a:solidFill>
              </a:rPr>
              <a:t> г. Емвы»</a:t>
            </a:r>
            <a:endParaRPr lang="ru-RU" sz="20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725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Профессии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124744"/>
            <a:ext cx="7571184" cy="5400600"/>
          </a:xfrm>
        </p:spPr>
        <p:txBody>
          <a:bodyPr/>
          <a:lstStyle/>
          <a:p>
            <a:r>
              <a:rPr lang="ru-RU" sz="2800" dirty="0" smtClean="0"/>
              <a:t>Повар</a:t>
            </a:r>
          </a:p>
          <a:p>
            <a:r>
              <a:rPr lang="ru-RU" sz="2800" dirty="0" smtClean="0"/>
              <a:t>Кондитер</a:t>
            </a:r>
          </a:p>
          <a:p>
            <a:r>
              <a:rPr lang="ru-RU" sz="2800" dirty="0" smtClean="0"/>
              <a:t>Швея</a:t>
            </a:r>
          </a:p>
          <a:p>
            <a:r>
              <a:rPr lang="ru-RU" sz="2800" dirty="0" smtClean="0"/>
              <a:t>Цветовод</a:t>
            </a:r>
          </a:p>
          <a:p>
            <a:r>
              <a:rPr lang="ru-RU" sz="2800" dirty="0" smtClean="0"/>
              <a:t>Слесарь по ремонту автомобилей</a:t>
            </a:r>
          </a:p>
          <a:p>
            <a:r>
              <a:rPr lang="ru-RU" sz="2800" dirty="0" smtClean="0"/>
              <a:t>Плотник</a:t>
            </a:r>
          </a:p>
          <a:p>
            <a:r>
              <a:rPr lang="ru-RU" sz="2800" dirty="0" smtClean="0"/>
              <a:t>Столяр</a:t>
            </a:r>
          </a:p>
          <a:p>
            <a:r>
              <a:rPr lang="ru-RU" sz="2800" dirty="0" smtClean="0"/>
              <a:t>Картонажник</a:t>
            </a:r>
          </a:p>
          <a:p>
            <a:r>
              <a:rPr lang="ru-RU" sz="2800" dirty="0" smtClean="0"/>
              <a:t>Переплетчик</a:t>
            </a:r>
          </a:p>
          <a:p>
            <a:r>
              <a:rPr lang="ru-RU" sz="2800" dirty="0" smtClean="0"/>
              <a:t>Обувщик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966389"/>
            <a:ext cx="3056781" cy="2140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6827" y="3789040"/>
            <a:ext cx="4252365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5910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</a:rPr>
              <a:t>Образование</a:t>
            </a:r>
            <a:endParaRPr lang="ru-RU" sz="5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196752"/>
            <a:ext cx="7797552" cy="4896544"/>
          </a:xfrm>
        </p:spPr>
        <p:txBody>
          <a:bodyPr/>
          <a:lstStyle/>
          <a:p>
            <a:r>
              <a:rPr lang="ru-RU" sz="4400" dirty="0" smtClean="0"/>
              <a:t>В колледже</a:t>
            </a:r>
          </a:p>
          <a:p>
            <a:r>
              <a:rPr lang="ru-RU" sz="4400" dirty="0" smtClean="0"/>
              <a:t>На курсах переподготовки</a:t>
            </a:r>
          </a:p>
          <a:p>
            <a:r>
              <a:rPr lang="ru-RU" sz="4400" dirty="0" smtClean="0"/>
              <a:t>От центра занятости</a:t>
            </a:r>
          </a:p>
          <a:p>
            <a:r>
              <a:rPr lang="ru-RU" sz="4400" dirty="0" smtClean="0"/>
              <a:t>На рабочем месте</a:t>
            </a:r>
          </a:p>
          <a:p>
            <a:r>
              <a:rPr lang="ru-RU" sz="4400" dirty="0" smtClean="0"/>
              <a:t>Очно и заочно</a:t>
            </a:r>
          </a:p>
          <a:p>
            <a:r>
              <a:rPr lang="ru-RU" sz="4400" dirty="0" smtClean="0"/>
              <a:t>Дистанционно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257105"/>
            <a:ext cx="3096344" cy="2321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3701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7152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Поиск работы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87624" y="1257035"/>
            <a:ext cx="561662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/>
              <a:t>1. В центре занятости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162025" y="2348880"/>
            <a:ext cx="561662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/>
              <a:t>2.  В интернете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162025" y="3501008"/>
            <a:ext cx="561662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/>
              <a:t>3. В  средствах массовой информации (газеты, радио)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167947" y="4653136"/>
            <a:ext cx="561070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/>
              <a:t>4. У знакомых, родных, друзей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187624" y="5733256"/>
            <a:ext cx="561662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/>
              <a:t>5. В организации, на предприятии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769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Качества личности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052736"/>
            <a:ext cx="7715200" cy="5073427"/>
          </a:xfrm>
        </p:spPr>
        <p:txBody>
          <a:bodyPr/>
          <a:lstStyle/>
          <a:p>
            <a:r>
              <a:rPr lang="ru-RU" sz="2800" dirty="0" smtClean="0"/>
              <a:t>Обоняние </a:t>
            </a:r>
          </a:p>
          <a:p>
            <a:r>
              <a:rPr lang="ru-RU" sz="2800" dirty="0" smtClean="0"/>
              <a:t>Профессионализм</a:t>
            </a:r>
          </a:p>
          <a:p>
            <a:r>
              <a:rPr lang="ru-RU" sz="2800" dirty="0" smtClean="0"/>
              <a:t>Сила воли</a:t>
            </a:r>
          </a:p>
          <a:p>
            <a:r>
              <a:rPr lang="ru-RU" sz="2800" dirty="0" smtClean="0"/>
              <a:t>Аккуратность</a:t>
            </a:r>
          </a:p>
          <a:p>
            <a:r>
              <a:rPr lang="ru-RU" sz="2800" dirty="0" smtClean="0"/>
              <a:t>Воспитанность</a:t>
            </a:r>
          </a:p>
          <a:p>
            <a:r>
              <a:rPr lang="ru-RU" sz="2800" dirty="0" smtClean="0"/>
              <a:t>Физическая выносливость</a:t>
            </a:r>
          </a:p>
          <a:p>
            <a:r>
              <a:rPr lang="ru-RU" sz="2800" dirty="0" smtClean="0"/>
              <a:t>Точность</a:t>
            </a:r>
          </a:p>
          <a:p>
            <a:r>
              <a:rPr lang="ru-RU" sz="2800" dirty="0" smtClean="0"/>
              <a:t>Чувство вкуса</a:t>
            </a:r>
          </a:p>
          <a:p>
            <a:r>
              <a:rPr lang="ru-RU" sz="2800" dirty="0" smtClean="0"/>
              <a:t>Выносливость</a:t>
            </a:r>
          </a:p>
          <a:p>
            <a:r>
              <a:rPr lang="ru-RU" sz="2800" dirty="0" smtClean="0"/>
              <a:t>Ответственность </a:t>
            </a:r>
          </a:p>
          <a:p>
            <a:endParaRPr lang="ru-RU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980728"/>
            <a:ext cx="3850436" cy="256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4216394"/>
            <a:ext cx="3580656" cy="238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9534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Документы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600200"/>
            <a:ext cx="7643192" cy="4525963"/>
          </a:xfrm>
        </p:spPr>
        <p:txBody>
          <a:bodyPr/>
          <a:lstStyle/>
          <a:p>
            <a:r>
              <a:rPr lang="ru-RU" sz="4000" dirty="0" smtClean="0"/>
              <a:t>Паспорт </a:t>
            </a:r>
          </a:p>
          <a:p>
            <a:r>
              <a:rPr lang="ru-RU" sz="4000" dirty="0" smtClean="0"/>
              <a:t>СНИЛС</a:t>
            </a:r>
          </a:p>
          <a:p>
            <a:r>
              <a:rPr lang="ru-RU" sz="4000" dirty="0" smtClean="0"/>
              <a:t>Документ об образовании</a:t>
            </a:r>
          </a:p>
          <a:p>
            <a:r>
              <a:rPr lang="ru-RU" sz="4000" dirty="0" smtClean="0"/>
              <a:t>ИНН</a:t>
            </a:r>
          </a:p>
          <a:p>
            <a:r>
              <a:rPr lang="ru-RU" sz="4000" dirty="0" smtClean="0"/>
              <a:t>Трудовая книжка</a:t>
            </a:r>
          </a:p>
          <a:p>
            <a:r>
              <a:rPr lang="ru-RU" sz="4000" dirty="0" smtClean="0"/>
              <a:t>Военный билет (для мужчин)</a:t>
            </a:r>
            <a:endParaRPr lang="ru-RU" sz="40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3865" y="920028"/>
            <a:ext cx="3171196" cy="2281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321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Заявление на работу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600200"/>
            <a:ext cx="7787208" cy="4525963"/>
          </a:xfrm>
        </p:spPr>
        <p:txBody>
          <a:bodyPr/>
          <a:lstStyle/>
          <a:p>
            <a:pPr marL="0" indent="0" algn="r">
              <a:buNone/>
            </a:pPr>
            <a:r>
              <a:rPr lang="ru-RU" sz="2000" dirty="0" smtClean="0"/>
              <a:t>Директору ГОУ РК «С(К)ШИ №1» г. Емвы</a:t>
            </a:r>
          </a:p>
          <a:p>
            <a:pPr marL="0" indent="0" algn="r">
              <a:buNone/>
            </a:pPr>
            <a:r>
              <a:rPr lang="ru-RU" sz="2000" dirty="0" smtClean="0"/>
              <a:t>___________________________________</a:t>
            </a:r>
          </a:p>
          <a:p>
            <a:pPr marL="0" indent="0" algn="r">
              <a:buNone/>
            </a:pPr>
            <a:r>
              <a:rPr lang="ru-RU" sz="2000" dirty="0" smtClean="0"/>
              <a:t>___________________________________</a:t>
            </a:r>
          </a:p>
          <a:p>
            <a:pPr marL="0" indent="0" algn="ctr">
              <a:buNone/>
            </a:pPr>
            <a:endParaRPr lang="ru-RU" sz="2000" dirty="0" smtClean="0"/>
          </a:p>
          <a:p>
            <a:pPr marL="0" indent="0" algn="ctr">
              <a:buNone/>
            </a:pPr>
            <a:endParaRPr lang="ru-RU" sz="2000" dirty="0"/>
          </a:p>
          <a:p>
            <a:pPr marL="0" indent="0" algn="ctr">
              <a:buNone/>
            </a:pPr>
            <a:r>
              <a:rPr lang="ru-RU" sz="2000" dirty="0" err="1" smtClean="0"/>
              <a:t>зявление</a:t>
            </a:r>
            <a:endParaRPr lang="ru-RU" sz="2000" dirty="0" smtClean="0"/>
          </a:p>
          <a:p>
            <a:pPr marL="0" indent="0" algn="just">
              <a:buNone/>
            </a:pPr>
            <a:r>
              <a:rPr lang="ru-RU" sz="2000" dirty="0" smtClean="0"/>
              <a:t>  Прошу принять меня на работу в качестве дворника с 1 июня 2021 года.</a:t>
            </a:r>
          </a:p>
          <a:p>
            <a:pPr marL="0" indent="0" algn="just">
              <a:buNone/>
            </a:pPr>
            <a:endParaRPr lang="ru-RU" sz="2000" dirty="0"/>
          </a:p>
          <a:p>
            <a:pPr marL="0" indent="0" algn="just">
              <a:buNone/>
            </a:pPr>
            <a:r>
              <a:rPr lang="ru-RU" sz="2000" dirty="0" smtClean="0"/>
              <a:t>__________________                                          _____________________</a:t>
            </a:r>
          </a:p>
          <a:p>
            <a:pPr marL="0" indent="0" algn="just">
              <a:buNone/>
            </a:pPr>
            <a:r>
              <a:rPr lang="ru-RU" sz="2000" dirty="0"/>
              <a:t> </a:t>
            </a:r>
            <a:r>
              <a:rPr lang="ru-RU" sz="2000" dirty="0" smtClean="0"/>
              <a:t>      число                                                                      подпись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038743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259632" y="274638"/>
            <a:ext cx="7427168" cy="5026570"/>
          </a:xfrm>
        </p:spPr>
        <p:txBody>
          <a:bodyPr/>
          <a:lstStyle/>
          <a:p>
            <a:pPr algn="just"/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6000" b="1" dirty="0" smtClean="0">
                <a:solidFill>
                  <a:schemeClr val="accent3">
                    <a:lumMod val="50000"/>
                  </a:schemeClr>
                </a:solidFill>
              </a:rPr>
              <a:t>Счастье</a:t>
            </a:r>
            <a:r>
              <a:rPr lang="ru-RU" sz="6000" dirty="0" smtClean="0">
                <a:solidFill>
                  <a:schemeClr val="accent3">
                    <a:lumMod val="50000"/>
                  </a:schemeClr>
                </a:solidFill>
              </a:rPr>
              <a:t> – это когда утром с радостью уходишь на работу, а вечером с радостью возвращаешься домой.</a:t>
            </a:r>
            <a:endParaRPr lang="ru-RU" sz="60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6494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4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6923C"/>
      </a:hlink>
      <a:folHlink>
        <a:srgbClr val="76923C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170</Words>
  <Application>Microsoft Office PowerPoint</Application>
  <PresentationFormat>Экран (4:3)</PresentationFormat>
  <Paragraphs>58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Город Деловых людей</vt:lpstr>
      <vt:lpstr>Профессии</vt:lpstr>
      <vt:lpstr>Образование</vt:lpstr>
      <vt:lpstr>Поиск работы</vt:lpstr>
      <vt:lpstr>Качества личности</vt:lpstr>
      <vt:lpstr>Документы</vt:lpstr>
      <vt:lpstr>Заявление на работу</vt:lpstr>
      <vt:lpstr> Счастье – это когда утром с радостью уходишь на работу, а вечером с радостью возвращаешься домой.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Универсальный</dc:title>
  <dc:creator>Фокина Лидия Петровна</dc:creator>
  <cp:keywords>Шаблон презентации</cp:keywords>
  <cp:lastModifiedBy>Ольга</cp:lastModifiedBy>
  <cp:revision>23</cp:revision>
  <dcterms:created xsi:type="dcterms:W3CDTF">2017-02-23T13:11:39Z</dcterms:created>
  <dcterms:modified xsi:type="dcterms:W3CDTF">2021-06-17T10:43:26Z</dcterms:modified>
</cp:coreProperties>
</file>