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fntdata" ContentType="application/x-fontdata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72" r:id="rId7"/>
    <p:sldId id="262" r:id="rId8"/>
    <p:sldId id="263" r:id="rId9"/>
    <p:sldId id="264" r:id="rId10"/>
    <p:sldId id="265" r:id="rId11"/>
    <p:sldId id="266" r:id="rId12"/>
    <p:sldId id="267" r:id="rId13"/>
    <p:sldId id="274" r:id="rId14"/>
    <p:sldId id="273" r:id="rId15"/>
    <p:sldId id="275" r:id="rId16"/>
    <p:sldId id="276" r:id="rId17"/>
    <p:sldId id="280" r:id="rId18"/>
    <p:sldId id="278" r:id="rId19"/>
    <p:sldId id="277" r:id="rId20"/>
    <p:sldId id="269" r:id="rId21"/>
    <p:sldId id="281" r:id="rId22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Monotype Corsiva" panose="03010101010201010101" pitchFamily="66" charset="0"/>
      <p:italic r:id="rId27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246" autoAdjust="0"/>
    <p:restoredTop sz="94660"/>
  </p:normalViewPr>
  <p:slideViewPr>
    <p:cSldViewPr>
      <p:cViewPr>
        <p:scale>
          <a:sx n="71" d="100"/>
          <a:sy n="71" d="100"/>
        </p:scale>
        <p:origin x="-768" y="-8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5.fntdata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10.png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media" Target="../media/media3.wma"/><Relationship Id="rId7" Type="http://schemas.openxmlformats.org/officeDocument/2006/relationships/image" Target="../media/image4.jpeg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6" Type="http://schemas.openxmlformats.org/officeDocument/2006/relationships/image" Target="../media/image11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3.wma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4.wmv"/><Relationship Id="rId1" Type="http://schemas.openxmlformats.org/officeDocument/2006/relationships/video" Target="NULL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5.wmv"/><Relationship Id="rId1" Type="http://schemas.openxmlformats.org/officeDocument/2006/relationships/video" Target="NULL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wmv"/><Relationship Id="rId1" Type="http://schemas.microsoft.com/office/2007/relationships/media" Target="../media/media6.wmv"/><Relationship Id="rId5" Type="http://schemas.openxmlformats.org/officeDocument/2006/relationships/image" Target="../media/image19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korebo.74335s001.edusite.ru/DswMedia/4-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51" b="5581"/>
          <a:stretch/>
        </p:blipFill>
        <p:spPr bwMode="auto">
          <a:xfrm>
            <a:off x="-24282" y="0"/>
            <a:ext cx="916828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700808"/>
            <a:ext cx="9144000" cy="1143000"/>
          </a:xfrm>
        </p:spPr>
        <p:txBody>
          <a:bodyPr>
            <a:noAutofit/>
          </a:bodyPr>
          <a:lstStyle/>
          <a:p>
            <a:r>
              <a:rPr lang="en-US" sz="7200" b="1" dirty="0">
                <a:solidFill>
                  <a:srgbClr val="002060"/>
                </a:solidFill>
              </a:rPr>
              <a:t>An apple a day keeps the doctor away.</a:t>
            </a:r>
            <a:br>
              <a:rPr lang="en-US" sz="7200" b="1" dirty="0">
                <a:solidFill>
                  <a:srgbClr val="002060"/>
                </a:solidFill>
              </a:rPr>
            </a:br>
            <a:endParaRPr lang="ru-RU" sz="72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3573016"/>
            <a:ext cx="8229600" cy="110872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rgbClr val="7030A0"/>
                </a:solidFill>
              </a:rPr>
              <a:t>Кто яблоко в день съедает, у того доктор не бывает.</a:t>
            </a:r>
            <a:endParaRPr lang="en-US" sz="5400" b="1" dirty="0" smtClean="0">
              <a:solidFill>
                <a:srgbClr val="7030A0"/>
              </a:solidFill>
            </a:endParaRPr>
          </a:p>
          <a:p>
            <a:pPr algn="ctr"/>
            <a:endParaRPr lang="ru-RU" sz="5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pochit.ru/pars_docs/refs/11/10043/10043_html_6478e2f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6" t="6201" r="3164" b="2481"/>
          <a:stretch/>
        </p:blipFill>
        <p:spPr bwMode="auto">
          <a:xfrm>
            <a:off x="0" y="-2738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52536" y="751310"/>
            <a:ext cx="8229600" cy="2650306"/>
          </a:xfrm>
        </p:spPr>
        <p:txBody>
          <a:bodyPr>
            <a:normAutofit fontScale="90000"/>
          </a:bodyPr>
          <a:lstStyle/>
          <a:p>
            <a:r>
              <a:rPr lang="en-US" sz="6000" b="1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Clean, but not water,</a:t>
            </a:r>
            <a:br>
              <a:rPr lang="en-US" sz="6000" b="1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</a:br>
            <a:r>
              <a:rPr lang="en-US" sz="6000" b="1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White, but not snow,</a:t>
            </a:r>
            <a:br>
              <a:rPr lang="en-US" sz="6000" b="1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</a:br>
            <a:r>
              <a:rPr lang="en-US" sz="6000" b="1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sweet</a:t>
            </a:r>
            <a:r>
              <a:rPr lang="en-US" sz="6000" b="1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,</a:t>
            </a:r>
            <a:r>
              <a:rPr lang="ru-RU" sz="6000" b="1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6000" b="1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but </a:t>
            </a:r>
            <a:r>
              <a:rPr lang="en-US" sz="6000" b="1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not ice-cream.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pic>
        <p:nvPicPr>
          <p:cNvPr id="1026" name="Picture 2" descr="C:\Users\admin\Desktop\учитель года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511" y="3140968"/>
            <a:ext cx="6306978" cy="32302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pochit.ru/pars_docs/refs/11/10043/10043_html_6478e2f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6" t="6201" r="3164" b="2481"/>
          <a:stretch/>
        </p:blipFill>
        <p:spPr bwMode="auto">
          <a:xfrm>
            <a:off x="0" y="-2738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24744"/>
            <a:ext cx="9178280" cy="1143000"/>
          </a:xfrm>
        </p:spPr>
        <p:txBody>
          <a:bodyPr>
            <a:noAutofit/>
          </a:bodyPr>
          <a:lstStyle/>
          <a:p>
            <a:r>
              <a:rPr lang="en-US" sz="4800" b="1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It’s round, with sausages, tomato and cheese on the top.</a:t>
            </a:r>
            <a:endParaRPr lang="ru-RU" sz="4800" b="1" dirty="0">
              <a:solidFill>
                <a:srgbClr val="00206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9218" name="Picture 2" descr="http://nepal.ae/wp-content/uploads/Moon-dance-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474184"/>
            <a:ext cx="6433809" cy="4052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://pochit.ru/pars_docs/refs/11/10043/10043_html_6478e2f7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6" t="6201" r="3164" b="2481"/>
          <a:stretch/>
        </p:blipFill>
        <p:spPr bwMode="auto">
          <a:xfrm>
            <a:off x="0" y="-27384"/>
            <a:ext cx="9180512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супермаркет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87624" y="908720"/>
            <a:ext cx="7056784" cy="529305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49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korebo.74335s001.edusite.ru/DswMedia/4-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51" b="5581"/>
          <a:stretch/>
        </p:blipFill>
        <p:spPr bwMode="auto">
          <a:xfrm>
            <a:off x="-40343" y="27384"/>
            <a:ext cx="916828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2603760"/>
            <a:ext cx="8108950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en-US" sz="60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What is </a:t>
            </a:r>
            <a:r>
              <a:rPr lang="en-US" sz="60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tasty </a:t>
            </a:r>
            <a:r>
              <a:rPr lang="en-US" sz="60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is not always </a:t>
            </a:r>
            <a:r>
              <a:rPr lang="en-US" sz="60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healthy.</a:t>
            </a:r>
            <a:endParaRPr lang="ru-RU" sz="6000" b="1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342900" lvl="0" indent="-342900" algn="ctr">
              <a:spcBef>
                <a:spcPct val="20000"/>
              </a:spcBef>
            </a:pPr>
            <a:endParaRPr lang="en-US" sz="2400" b="1" dirty="0">
              <a:solidFill>
                <a:srgbClr val="002060"/>
              </a:solidFill>
              <a:ea typeface="+mj-ea"/>
              <a:cs typeface="+mj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20578" y="764704"/>
            <a:ext cx="8078558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500" b="1" dirty="0">
                <a:solidFill>
                  <a:srgbClr val="C00000"/>
                </a:solidFill>
              </a:rPr>
              <a:t>Н</a:t>
            </a:r>
            <a:r>
              <a:rPr lang="en-US" sz="11500" b="1" dirty="0" err="1" smtClean="0">
                <a:solidFill>
                  <a:srgbClr val="C00000"/>
                </a:solidFill>
              </a:rPr>
              <a:t>ealthy</a:t>
            </a:r>
            <a:r>
              <a:rPr lang="ru-RU" sz="11500" b="1" dirty="0" smtClean="0">
                <a:solidFill>
                  <a:srgbClr val="C00000"/>
                </a:solidFill>
              </a:rPr>
              <a:t> </a:t>
            </a:r>
            <a:r>
              <a:rPr lang="en-US" sz="11500" b="1" dirty="0" smtClean="0">
                <a:solidFill>
                  <a:srgbClr val="C00000"/>
                </a:solidFill>
              </a:rPr>
              <a:t>food</a:t>
            </a:r>
            <a:endParaRPr lang="ru-RU" sz="11500" dirty="0">
              <a:solidFill>
                <a:srgbClr val="C00000"/>
              </a:solidFill>
            </a:endParaRPr>
          </a:p>
        </p:txBody>
      </p:sp>
      <p:pic>
        <p:nvPicPr>
          <p:cNvPr id="14338" name="Picture 2" descr="http://palomnichestvo.net/dlya-pohudeniya/imgs/60840-dieta-no-5-cirroz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977754"/>
            <a:ext cx="1512168" cy="1523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://images.reklama.com.ua/2010-02-12/362737/photos0-800x600.jpe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75" t="7323" r="18308" b="7607"/>
          <a:stretch/>
        </p:blipFill>
        <p:spPr bwMode="auto">
          <a:xfrm>
            <a:off x="6588224" y="4340364"/>
            <a:ext cx="2354071" cy="2368337"/>
          </a:xfrm>
          <a:prstGeom prst="flowChartConnector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0375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ELPHRG01.wav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pic>
        <p:nvPicPr>
          <p:cNvPr id="4" name="Picture 2" descr="http://pochit.ru/pars_docs/refs/11/10043/10043_html_6478e2f7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6" t="6201" r="3164" b="2481"/>
          <a:stretch/>
        </p:blipFill>
        <p:spPr bwMode="auto">
          <a:xfrm>
            <a:off x="0" y="-2738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http://colouringbook.org/FAVS/2011/October/COLOURINGBOOK.ORG/iphone-2555px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06659">
            <a:off x="1742835" y="1331358"/>
            <a:ext cx="6345853" cy="4456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Zvuk_-_Telefonnyj_zvonok_(xMusic.me)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39552" y="58052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92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2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2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200" fill="hold">
                                          <p:stCondLst>
                                            <p:cond delay="36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200" fill="hold">
                                          <p:stCondLst>
                                            <p:cond delay="48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28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pochit.ru/pars_docs/refs/11/10043/10043_html_6478e2f7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6" t="6201" r="3164" b="2481"/>
          <a:stretch/>
        </p:blipFill>
        <p:spPr bwMode="auto">
          <a:xfrm>
            <a:off x="0" y="-2738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даша1.wmv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end="483.0544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94558" y="1025352"/>
            <a:ext cx="8554883" cy="4752528"/>
          </a:xfrm>
        </p:spPr>
      </p:pic>
    </p:spTree>
    <p:extLst>
      <p:ext uri="{BB962C8B-B14F-4D97-AF65-F5344CB8AC3E}">
        <p14:creationId xmlns:p14="http://schemas.microsoft.com/office/powerpoint/2010/main" val="3779381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korebo.74335s001.edusite.ru/DswMedia/4-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51" b="5581"/>
          <a:stretch/>
        </p:blipFill>
        <p:spPr bwMode="auto">
          <a:xfrm>
            <a:off x="-40343" y="27384"/>
            <a:ext cx="916828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2603760"/>
            <a:ext cx="8108950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en-US" sz="60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What is </a:t>
            </a:r>
            <a:r>
              <a:rPr lang="en-US" sz="60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tasty </a:t>
            </a:r>
            <a:r>
              <a:rPr lang="en-US" sz="60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is not always </a:t>
            </a:r>
            <a:r>
              <a:rPr lang="en-US" sz="60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healthy.</a:t>
            </a:r>
            <a:endParaRPr lang="ru-RU" sz="6000" b="1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342900" lvl="0" indent="-342900" algn="ctr">
              <a:spcBef>
                <a:spcPct val="20000"/>
              </a:spcBef>
            </a:pPr>
            <a:endParaRPr lang="en-US" sz="2400" b="1" dirty="0">
              <a:solidFill>
                <a:srgbClr val="002060"/>
              </a:solidFill>
              <a:ea typeface="+mj-ea"/>
              <a:cs typeface="+mj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20578" y="764704"/>
            <a:ext cx="8078558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500" b="1" dirty="0">
                <a:solidFill>
                  <a:srgbClr val="C00000"/>
                </a:solidFill>
              </a:rPr>
              <a:t>Н</a:t>
            </a:r>
            <a:r>
              <a:rPr lang="en-US" sz="11500" b="1" dirty="0" err="1" smtClean="0">
                <a:solidFill>
                  <a:srgbClr val="C00000"/>
                </a:solidFill>
              </a:rPr>
              <a:t>ealthy</a:t>
            </a:r>
            <a:r>
              <a:rPr lang="ru-RU" sz="11500" b="1" dirty="0" smtClean="0">
                <a:solidFill>
                  <a:srgbClr val="C00000"/>
                </a:solidFill>
              </a:rPr>
              <a:t> </a:t>
            </a:r>
            <a:r>
              <a:rPr lang="en-US" sz="11500" b="1" dirty="0" smtClean="0">
                <a:solidFill>
                  <a:srgbClr val="C00000"/>
                </a:solidFill>
              </a:rPr>
              <a:t>food</a:t>
            </a:r>
            <a:endParaRPr lang="ru-RU" sz="11500" dirty="0">
              <a:solidFill>
                <a:srgbClr val="C00000"/>
              </a:solidFill>
            </a:endParaRPr>
          </a:p>
        </p:txBody>
      </p:sp>
      <p:pic>
        <p:nvPicPr>
          <p:cNvPr id="14338" name="Picture 2" descr="http://palomnichestvo.net/dlya-pohudeniya/imgs/60840-dieta-no-5-cirroz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977754"/>
            <a:ext cx="1512168" cy="1523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://images.reklama.com.ua/2010-02-12/362737/photos0-800x600.jpe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75" t="7323" r="18308" b="7607"/>
          <a:stretch/>
        </p:blipFill>
        <p:spPr bwMode="auto">
          <a:xfrm>
            <a:off x="6588224" y="4340364"/>
            <a:ext cx="2354071" cy="2368337"/>
          </a:xfrm>
          <a:prstGeom prst="flowChartConnector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1944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korebo.74335s001.edusite.ru/DswMedia/4-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51" b="5581"/>
          <a:stretch/>
        </p:blipFill>
        <p:spPr bwMode="auto">
          <a:xfrm>
            <a:off x="-40344" y="0"/>
            <a:ext cx="916828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43808" y="486832"/>
            <a:ext cx="3774238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500" b="1" dirty="0" smtClean="0">
                <a:solidFill>
                  <a:srgbClr val="C00000"/>
                </a:solidFill>
              </a:rPr>
              <a:t>FOOD</a:t>
            </a:r>
            <a:endParaRPr lang="ru-RU" sz="11500" dirty="0">
              <a:solidFill>
                <a:srgbClr val="C00000"/>
              </a:solidFill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H="1">
            <a:off x="2411760" y="1988840"/>
            <a:ext cx="936104" cy="108012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5724128" y="1988840"/>
            <a:ext cx="893918" cy="108012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11560" y="3068960"/>
            <a:ext cx="3600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solidFill>
                  <a:srgbClr val="0070C0"/>
                </a:solidFill>
              </a:rPr>
              <a:t>HEALTHY</a:t>
            </a:r>
            <a:endParaRPr lang="ru-RU" sz="6600" b="1" dirty="0">
              <a:solidFill>
                <a:srgbClr val="0070C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30927" y="3068960"/>
            <a:ext cx="42335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chemeClr val="accent6">
                    <a:lumMod val="50000"/>
                  </a:schemeClr>
                </a:solidFill>
              </a:rPr>
              <a:t>HARMFUL</a:t>
            </a:r>
            <a:endParaRPr lang="ru-RU" sz="60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667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korebo.74335s001.edusite.ru/DswMedia/4-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51" b="5581"/>
          <a:stretch/>
        </p:blipFill>
        <p:spPr bwMode="auto">
          <a:xfrm>
            <a:off x="-40343" y="27384"/>
            <a:ext cx="916828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20578" y="404664"/>
            <a:ext cx="8078558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500" b="1" dirty="0">
                <a:solidFill>
                  <a:srgbClr val="C00000"/>
                </a:solidFill>
              </a:rPr>
              <a:t>Н</a:t>
            </a:r>
            <a:r>
              <a:rPr lang="en-US" sz="11500" b="1" dirty="0" err="1" smtClean="0">
                <a:solidFill>
                  <a:srgbClr val="C00000"/>
                </a:solidFill>
              </a:rPr>
              <a:t>ealthy</a:t>
            </a:r>
            <a:r>
              <a:rPr lang="ru-RU" sz="11500" b="1" dirty="0" smtClean="0">
                <a:solidFill>
                  <a:srgbClr val="C00000"/>
                </a:solidFill>
              </a:rPr>
              <a:t> </a:t>
            </a:r>
            <a:r>
              <a:rPr lang="en-US" sz="11500" b="1" dirty="0" smtClean="0">
                <a:solidFill>
                  <a:srgbClr val="C00000"/>
                </a:solidFill>
              </a:rPr>
              <a:t>food</a:t>
            </a:r>
            <a:endParaRPr lang="ru-RU" sz="11500" dirty="0">
              <a:solidFill>
                <a:srgbClr val="C00000"/>
              </a:solidFill>
            </a:endParaRPr>
          </a:p>
        </p:txBody>
      </p:sp>
      <p:pic>
        <p:nvPicPr>
          <p:cNvPr id="14340" name="Picture 4" descr="http://images.reklama.com.ua/2010-02-12/362737/photos0-800x600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75" t="7323" r="18308" b="7607"/>
          <a:stretch/>
        </p:blipFill>
        <p:spPr bwMode="auto">
          <a:xfrm>
            <a:off x="2339752" y="2420888"/>
            <a:ext cx="4196302" cy="4221732"/>
          </a:xfrm>
          <a:prstGeom prst="flowChartConnector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78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pochit.ru/pars_docs/refs/11/10043/10043_html_6478e2f7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6" t="6201" r="3164" b="2481"/>
          <a:stretch/>
        </p:blipFill>
        <p:spPr bwMode="auto">
          <a:xfrm>
            <a:off x="0" y="-2738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даша2.wmv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end="70.5516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64977" y="1268760"/>
            <a:ext cx="8614046" cy="4785395"/>
          </a:xfrm>
        </p:spPr>
      </p:pic>
    </p:spTree>
    <p:extLst>
      <p:ext uri="{BB962C8B-B14F-4D97-AF65-F5344CB8AC3E}">
        <p14:creationId xmlns:p14="http://schemas.microsoft.com/office/powerpoint/2010/main" val="3458599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korebo.74335s001.edusite.ru/DswMedia/4-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51" b="5581"/>
          <a:stretch/>
        </p:blipFill>
        <p:spPr bwMode="auto">
          <a:xfrm>
            <a:off x="-24282" y="0"/>
            <a:ext cx="916828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04664"/>
            <a:ext cx="8229600" cy="5616624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sz="72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Health is better than wealth.</a:t>
            </a:r>
            <a:endParaRPr lang="ru-RU" sz="7200" b="1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algn="ctr">
              <a:buNone/>
            </a:pPr>
            <a:endParaRPr lang="en-US" sz="7200" b="1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algn="ctr">
              <a:buNone/>
            </a:pPr>
            <a:r>
              <a:rPr lang="ru-RU" sz="7200" b="1" dirty="0" smtClean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Здоровье </a:t>
            </a:r>
            <a:r>
              <a:rPr lang="ru-RU" sz="7200" b="1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дороже денег.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4624"/>
            <a:ext cx="8229600" cy="1143000"/>
          </a:xfrm>
        </p:spPr>
        <p:txBody>
          <a:bodyPr>
            <a:noAutofit/>
          </a:bodyPr>
          <a:lstStyle/>
          <a:p>
            <a:r>
              <a:rPr lang="en-US" sz="7200" b="1" i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Bocuse d’Or competition</a:t>
            </a:r>
            <a:endParaRPr lang="ru-RU" sz="7200" b="1" i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13314" name="Picture 2" descr="http://i-cms.linternaute.com/image_cms/original/374760-le-dressage-des-plat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830845"/>
            <a:ext cx="3703340" cy="2468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://www.russmodamag.ru/wp-content/uploads/2015/04/bocuse-statuett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5916" y="1112219"/>
            <a:ext cx="3435587" cy="2532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http://www.lyoncapitale.fr/var/plain_site/storage/images/media/photos/evenements/bocuse-d-or3/848188-1-fre-FR/Bocuse-d-Or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112219"/>
            <a:ext cx="2930648" cy="53493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http://pochit.ru/pars_docs/refs/11/10043/10043_html_6478e2f7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6" t="6201" r="3164" b="2481"/>
          <a:stretch/>
        </p:blipFill>
        <p:spPr bwMode="auto">
          <a:xfrm>
            <a:off x="0" y="3431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сладкий враг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9749" y="692696"/>
            <a:ext cx="8684502" cy="4824536"/>
          </a:xfrm>
        </p:spPr>
      </p:pic>
    </p:spTree>
    <p:extLst>
      <p:ext uri="{BB962C8B-B14F-4D97-AF65-F5344CB8AC3E}">
        <p14:creationId xmlns:p14="http://schemas.microsoft.com/office/powerpoint/2010/main" val="1910021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72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www.korebo.74335s001.edusite.ru/DswMedia/4-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51" b="5581"/>
          <a:stretch/>
        </p:blipFill>
        <p:spPr bwMode="auto">
          <a:xfrm>
            <a:off x="-24282" y="0"/>
            <a:ext cx="916828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72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We are what we eat</a:t>
            </a:r>
            <a:r>
              <a:rPr lang="en-US" sz="72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.</a:t>
            </a:r>
            <a:endParaRPr lang="ru-RU" sz="7200" b="1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algn="ctr">
              <a:buNone/>
            </a:pPr>
            <a:endParaRPr lang="en-US" sz="72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algn="ctr">
              <a:buNone/>
            </a:pPr>
            <a:r>
              <a:rPr lang="ru-RU" sz="7200" b="1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Скажи, что ты ешь, и я скажу, кто ты.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www.korebo.74335s001.edusite.ru/DswMedia/4-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51" b="5581"/>
          <a:stretch/>
        </p:blipFill>
        <p:spPr bwMode="auto">
          <a:xfrm>
            <a:off x="-24282" y="0"/>
            <a:ext cx="916828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332656"/>
            <a:ext cx="8229600" cy="518457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72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Live not to eat but eat to live</a:t>
            </a:r>
            <a:r>
              <a:rPr lang="en-US" sz="72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.</a:t>
            </a:r>
            <a:endParaRPr lang="ru-RU" sz="7200" b="1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algn="ctr">
              <a:buNone/>
            </a:pPr>
            <a:endParaRPr lang="en-US" sz="40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algn="ctr">
              <a:buNone/>
            </a:pPr>
            <a:r>
              <a:rPr lang="ru-RU" sz="7200" b="1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Жить не чтобы есть, а есть, чтобы жить.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korebo.74335s001.edusite.ru/DswMedia/4-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51" b="5581"/>
          <a:stretch/>
        </p:blipFill>
        <p:spPr bwMode="auto">
          <a:xfrm>
            <a:off x="-24282" y="0"/>
            <a:ext cx="916828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620688"/>
            <a:ext cx="8108950" cy="533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en-US" sz="72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What </a:t>
            </a:r>
            <a:r>
              <a:rPr lang="en-US" sz="7200" b="1">
                <a:solidFill>
                  <a:srgbClr val="002060"/>
                </a:solidFill>
                <a:latin typeface="+mj-lt"/>
                <a:ea typeface="+mj-ea"/>
                <a:cs typeface="+mj-cs"/>
              </a:rPr>
              <a:t>is </a:t>
            </a:r>
            <a:r>
              <a:rPr lang="en-US" sz="7200" b="1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tasty </a:t>
            </a:r>
            <a:r>
              <a:rPr lang="en-US" sz="72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is not always healthy</a:t>
            </a:r>
            <a:r>
              <a:rPr lang="en-US" sz="72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.</a:t>
            </a:r>
            <a:endParaRPr lang="ru-RU" sz="7200" b="1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342900" lvl="0" indent="-342900" algn="ctr">
              <a:spcBef>
                <a:spcPct val="20000"/>
              </a:spcBef>
            </a:pPr>
            <a:endParaRPr lang="en-US" sz="3200" b="1" dirty="0">
              <a:solidFill>
                <a:srgbClr val="002060"/>
              </a:solidFill>
              <a:ea typeface="+mj-ea"/>
              <a:cs typeface="+mj-cs"/>
            </a:endParaRPr>
          </a:p>
          <a:p>
            <a:pPr marL="342900" lvl="0" indent="-342900" algn="ctr">
              <a:spcBef>
                <a:spcPct val="20000"/>
              </a:spcBef>
            </a:pPr>
            <a:r>
              <a:rPr lang="ru-RU" sz="7200" b="1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То, что вкусно, не всегда полезно.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www.korebo.74335s001.edusite.ru/DswMedia/4-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51" b="5581"/>
          <a:stretch/>
        </p:blipFill>
        <p:spPr bwMode="auto">
          <a:xfrm>
            <a:off x="-40343" y="27384"/>
            <a:ext cx="916828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2603760"/>
            <a:ext cx="8108950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en-US" sz="60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What is </a:t>
            </a:r>
            <a:r>
              <a:rPr lang="en-US" sz="60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tasty </a:t>
            </a:r>
            <a:r>
              <a:rPr lang="en-US" sz="60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is not always </a:t>
            </a:r>
            <a:r>
              <a:rPr lang="en-US" sz="60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healthy.</a:t>
            </a:r>
            <a:endParaRPr lang="ru-RU" sz="6000" b="1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marL="342900" lvl="0" indent="-342900" algn="ctr">
              <a:spcBef>
                <a:spcPct val="20000"/>
              </a:spcBef>
            </a:pPr>
            <a:endParaRPr lang="en-US" sz="2400" b="1" dirty="0">
              <a:solidFill>
                <a:srgbClr val="002060"/>
              </a:solidFill>
              <a:ea typeface="+mj-ea"/>
              <a:cs typeface="+mj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20578" y="764704"/>
            <a:ext cx="8078558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500" b="1" dirty="0">
                <a:solidFill>
                  <a:srgbClr val="C00000"/>
                </a:solidFill>
              </a:rPr>
              <a:t>Н</a:t>
            </a:r>
            <a:r>
              <a:rPr lang="en-US" sz="11500" b="1" dirty="0" err="1" smtClean="0">
                <a:solidFill>
                  <a:srgbClr val="C00000"/>
                </a:solidFill>
              </a:rPr>
              <a:t>ealthy</a:t>
            </a:r>
            <a:r>
              <a:rPr lang="ru-RU" sz="11500" b="1" dirty="0" smtClean="0">
                <a:solidFill>
                  <a:srgbClr val="C00000"/>
                </a:solidFill>
              </a:rPr>
              <a:t> </a:t>
            </a:r>
            <a:r>
              <a:rPr lang="en-US" sz="11500" b="1" dirty="0" smtClean="0">
                <a:solidFill>
                  <a:srgbClr val="C00000"/>
                </a:solidFill>
              </a:rPr>
              <a:t>food</a:t>
            </a:r>
            <a:endParaRPr lang="ru-RU" sz="11500" dirty="0">
              <a:solidFill>
                <a:srgbClr val="C00000"/>
              </a:solidFill>
            </a:endParaRPr>
          </a:p>
        </p:txBody>
      </p:sp>
      <p:pic>
        <p:nvPicPr>
          <p:cNvPr id="14338" name="Picture 2" descr="http://palomnichestvo.net/dlya-pohudeniya/imgs/60840-dieta-no-5-cirroz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977754"/>
            <a:ext cx="1512168" cy="1523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://images.reklama.com.ua/2010-02-12/362737/photos0-800x600.jpe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75" t="7323" r="18308" b="7607"/>
          <a:stretch/>
        </p:blipFill>
        <p:spPr bwMode="auto">
          <a:xfrm>
            <a:off x="6588224" y="4340364"/>
            <a:ext cx="2354071" cy="2368337"/>
          </a:xfrm>
          <a:prstGeom prst="flowChartConnector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6554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ochit.ru/pars_docs/refs/11/10043/10043_html_6478e2f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01" b="2481"/>
          <a:stretch/>
        </p:blipFill>
        <p:spPr bwMode="auto">
          <a:xfrm>
            <a:off x="0" y="-2738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Саша\Desktop\картинки еда\egg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6251" y="2035588"/>
            <a:ext cx="6631498" cy="44177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-180528" y="1196752"/>
            <a:ext cx="9505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en-US" sz="4600" b="1" dirty="0">
                <a:solidFill>
                  <a:srgbClr val="002060"/>
                </a:solidFill>
              </a:rPr>
              <a:t>It’s white outside and yellow inside.</a:t>
            </a:r>
            <a:endParaRPr lang="ru-RU" sz="4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pochit.ru/pars_docs/refs/11/10043/10043_html_6478e2f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6" t="6201" r="3164" b="2481"/>
          <a:stretch/>
        </p:blipFill>
        <p:spPr bwMode="auto">
          <a:xfrm>
            <a:off x="0" y="-2738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33872"/>
            <a:ext cx="9145016" cy="1143000"/>
          </a:xfrm>
        </p:spPr>
        <p:txBody>
          <a:bodyPr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5400" b="1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You smile when you name it, the mouse likes it very much.</a:t>
            </a:r>
            <a:endParaRPr lang="ru-RU" sz="5400" b="1" dirty="0">
              <a:solidFill>
                <a:srgbClr val="00206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2050" name="Picture 2" descr="C:\Users\Саша\Desktop\картинки еда\плэнти-сsh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3668" y="2492896"/>
            <a:ext cx="5976664" cy="39856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pochit.ru/pars_docs/refs/11/10043/10043_html_6478e2f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6" t="6201" r="3164" b="2481"/>
          <a:stretch/>
        </p:blipFill>
        <p:spPr bwMode="auto">
          <a:xfrm>
            <a:off x="0" y="-2738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412776"/>
            <a:ext cx="8676456" cy="1143000"/>
          </a:xfrm>
        </p:spPr>
        <p:txBody>
          <a:bodyPr>
            <a:noAutofit/>
          </a:bodyPr>
          <a:lstStyle/>
          <a:p>
            <a:r>
              <a:rPr lang="en-US" sz="6600" b="1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It’s the same </a:t>
            </a:r>
            <a:r>
              <a:rPr lang="en-US" sz="6600" b="1" dirty="0" err="1">
                <a:solidFill>
                  <a:srgbClr val="002060"/>
                </a:solidFill>
                <a:latin typeface="+mn-lt"/>
                <a:ea typeface="+mn-ea"/>
                <a:cs typeface="+mn-cs"/>
              </a:rPr>
              <a:t>colour</a:t>
            </a:r>
            <a:r>
              <a:rPr lang="en-US" sz="6600" b="1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 as its name.</a:t>
            </a:r>
            <a:endParaRPr lang="ru-RU" sz="6600" b="1" dirty="0">
              <a:solidFill>
                <a:srgbClr val="00206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074" name="Picture 2" descr="C:\Users\Саша\Desktop\картинки еда\i (3)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31" y="3068960"/>
            <a:ext cx="5642485" cy="37616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177</Words>
  <Application>Microsoft Office PowerPoint</Application>
  <PresentationFormat>Экран (4:3)</PresentationFormat>
  <Paragraphs>30</Paragraphs>
  <Slides>21</Slides>
  <Notes>0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Arial</vt:lpstr>
      <vt:lpstr>Calibri</vt:lpstr>
      <vt:lpstr>Monotype Corsiva</vt:lpstr>
      <vt:lpstr>Тема Office</vt:lpstr>
      <vt:lpstr>An apple a day keeps the doctor away.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You smile when you name it, the mouse likes it very much.</vt:lpstr>
      <vt:lpstr>It’s the same colour as its name.</vt:lpstr>
      <vt:lpstr>Clean, but not water, White, but not snow, sweet, but not ice-cream. </vt:lpstr>
      <vt:lpstr>It’s round, with sausages, tomato and cheese on the top.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Bocuse d’Or competition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Саша</dc:creator>
  <cp:lastModifiedBy>Пользователь Windows</cp:lastModifiedBy>
  <cp:revision>35</cp:revision>
  <dcterms:created xsi:type="dcterms:W3CDTF">2015-12-04T06:02:49Z</dcterms:created>
  <dcterms:modified xsi:type="dcterms:W3CDTF">2021-04-09T07:31:29Z</dcterms:modified>
</cp:coreProperties>
</file>