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8" r:id="rId1"/>
  </p:sldMasterIdLst>
  <p:sldIdLst>
    <p:sldId id="256" r:id="rId2"/>
    <p:sldId id="293" r:id="rId3"/>
    <p:sldId id="295" r:id="rId4"/>
    <p:sldId id="294" r:id="rId5"/>
    <p:sldId id="297" r:id="rId6"/>
    <p:sldId id="296" r:id="rId7"/>
    <p:sldId id="298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A9F6F56-3A9D-4BCF-8823-519B2E95A003}" type="datetimeFigureOut">
              <a:rPr lang="ru-RU" smtClean="0"/>
              <a:pPr>
                <a:defRPr/>
              </a:pPr>
              <a:t>06.12.2021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0FB1A907-BAFF-45CE-9309-A466330BA98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8BE9181-5340-488D-A96E-819A97369F8E}" type="datetimeFigureOut">
              <a:rPr lang="ru-RU" smtClean="0"/>
              <a:pPr>
                <a:defRPr/>
              </a:pPr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D2632A-8F52-4A7D-B343-C0D94186D50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B7F51A5-572D-42D8-842F-0C20E8D1B67A}" type="datetimeFigureOut">
              <a:rPr lang="ru-RU" smtClean="0"/>
              <a:pPr>
                <a:defRPr/>
              </a:pPr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C1EEFF-7544-4A41-921C-DEFAF429E5D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B01C86-E561-479A-A6D9-D9E801361AAF}" type="datetimeFigureOut">
              <a:rPr lang="ru-RU" smtClean="0"/>
              <a:pPr>
                <a:defRPr/>
              </a:pPr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C2A575-5508-4F98-8DC1-D4EAF151BD9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1892DE8-EC80-4C81-813B-A6B46A9C1CB8}" type="datetimeFigureOut">
              <a:rPr lang="ru-RU" smtClean="0"/>
              <a:pPr>
                <a:defRPr/>
              </a:pPr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>
              <a:defRPr/>
            </a:pPr>
            <a:fld id="{60D31C90-DAEF-472B-A896-FD53751438E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750328-E488-43AE-9830-9AEB2E464458}" type="datetimeFigureOut">
              <a:rPr lang="ru-RU" smtClean="0"/>
              <a:pPr>
                <a:defRPr/>
              </a:pPr>
              <a:t>06.12.2021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CF1047-3207-4D2F-A863-BE23DF770D2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15A9A-D08D-43F2-A87B-E189EA818022}" type="datetimeFigureOut">
              <a:rPr lang="ru-RU" smtClean="0"/>
              <a:pPr>
                <a:defRPr/>
              </a:pPr>
              <a:t>06.12.2021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E3E4A8-81B0-4013-A270-F8AAA018F2F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6D04377-9B1F-4E1C-818E-86DAD00AFFD1}" type="datetimeFigureOut">
              <a:rPr lang="ru-RU" smtClean="0"/>
              <a:pPr>
                <a:defRPr/>
              </a:pPr>
              <a:t>06.12.2021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5A4BE8-13B8-4CDB-B539-112699D69A9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DB207A8-1C7C-4A14-A88A-09377AD4EA6F}" type="datetimeFigureOut">
              <a:rPr lang="ru-RU" smtClean="0"/>
              <a:pPr>
                <a:defRPr/>
              </a:pPr>
              <a:t>06.12.2021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823B79-EA25-4C4E-92ED-F53E0658CC4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A3343B4-AF62-4D15-90EF-E298619E0ADB}" type="datetimeFigureOut">
              <a:rPr lang="ru-RU" smtClean="0"/>
              <a:pPr>
                <a:defRPr/>
              </a:pPr>
              <a:t>06.12.2021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983331-DF71-40C2-BFD4-D4007943962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1B31DE5-CF70-415C-AB91-2380A1A5378F}" type="datetimeFigureOut">
              <a:rPr lang="ru-RU" smtClean="0"/>
              <a:pPr>
                <a:defRPr/>
              </a:pPr>
              <a:t>06.12.2021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>
              <a:defRPr/>
            </a:pPr>
            <a:fld id="{FCCE7502-774E-42DF-9A7E-B86EFAEF1ED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85D313C-B31C-44E4-9D0F-BB5698FBB487}" type="datetimeFigureOut">
              <a:rPr lang="ru-RU" smtClean="0"/>
              <a:pPr>
                <a:defRPr/>
              </a:pPr>
              <a:t>06.12.2021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156E534B-4F3A-48A1-88B2-A32BCE11FFA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9" r:id="rId1"/>
    <p:sldLayoutId id="2147484040" r:id="rId2"/>
    <p:sldLayoutId id="2147484041" r:id="rId3"/>
    <p:sldLayoutId id="2147484042" r:id="rId4"/>
    <p:sldLayoutId id="2147484043" r:id="rId5"/>
    <p:sldLayoutId id="2147484044" r:id="rId6"/>
    <p:sldLayoutId id="2147484045" r:id="rId7"/>
    <p:sldLayoutId id="2147484046" r:id="rId8"/>
    <p:sldLayoutId id="2147484047" r:id="rId9"/>
    <p:sldLayoutId id="2147484048" r:id="rId10"/>
    <p:sldLayoutId id="214748404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4509120"/>
            <a:ext cx="6735093" cy="1440160"/>
          </a:xfrm>
        </p:spPr>
        <p:txBody>
          <a:bodyPr>
            <a:noAutofit/>
          </a:bodyPr>
          <a:lstStyle/>
          <a:p>
            <a:pPr fontAlgn="auto">
              <a:spcBef>
                <a:spcPct val="0"/>
              </a:spcBef>
              <a:spcAft>
                <a:spcPts val="0"/>
              </a:spcAft>
              <a:buFont typeface="Wingdings"/>
              <a:buNone/>
              <a:defRPr/>
            </a:pPr>
            <a:r>
              <a:rPr lang="ru-RU" sz="6000" dirty="0" smtClean="0">
                <a:solidFill>
                  <a:schemeClr val="accent1">
                    <a:lumMod val="75000"/>
                  </a:schemeClr>
                </a:solidFill>
              </a:rPr>
              <a:t>Классный час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00438" y="823913"/>
            <a:ext cx="5500687" cy="2951162"/>
          </a:xfrm>
        </p:spPr>
        <p:txBody>
          <a:bodyPr rtlCol="0"/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>
              <a:solidFill>
                <a:srgbClr val="C00000"/>
              </a:solidFill>
            </a:endParaRPr>
          </a:p>
        </p:txBody>
      </p:sp>
      <p:pic>
        <p:nvPicPr>
          <p:cNvPr id="8196" name="Picture 4" descr="C:\Users\Люба\Desktop\29551739-family-father-and-child-son-hands-over-green-summer-nature-outdoor-trust-and-help-concept-toned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836712"/>
            <a:ext cx="3600400" cy="3312368"/>
          </a:xfrm>
          <a:prstGeom prst="irregularSeal2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endParaRPr lang="ru-RU" sz="4000" b="1" dirty="0" smtClean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274320" indent="-274320" algn="ctr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</a:rPr>
              <a:t>«Человечество не испытывает недостатка в знаниях, оно испытывает недостаток …(?)» </a:t>
            </a:r>
          </a:p>
          <a:p>
            <a:pPr marL="274320" indent="-274320" algn="ctr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</a:rPr>
              <a:t>(</a:t>
            </a:r>
            <a:r>
              <a:rPr lang="ru-RU" sz="4000" b="1" i="1" dirty="0" err="1" smtClean="0">
                <a:solidFill>
                  <a:schemeClr val="accent1">
                    <a:lumMod val="75000"/>
                  </a:schemeClr>
                </a:solidFill>
              </a:rPr>
              <a:t>Д.Гранин</a:t>
            </a:r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</a:rPr>
              <a:t>)</a:t>
            </a:r>
            <a:endParaRPr lang="ru-RU" sz="4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endParaRPr lang="ru-RU" sz="4000" b="1" dirty="0" smtClean="0">
              <a:solidFill>
                <a:srgbClr val="C00000"/>
              </a:solidFill>
            </a:endParaRPr>
          </a:p>
        </p:txBody>
      </p:sp>
      <p:pic>
        <p:nvPicPr>
          <p:cNvPr id="6" name="Picture 2" descr="C:\Users\Люба\Desktop\фото\cec0a3c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198438">
            <a:off x="6665433" y="1655666"/>
            <a:ext cx="2896153" cy="2445800"/>
          </a:xfrm>
          <a:prstGeom prst="downArrow">
            <a:avLst>
              <a:gd name="adj1" fmla="val 50000"/>
              <a:gd name="adj2" fmla="val 49999"/>
            </a:avLst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quarter" idx="4294967295"/>
          </p:nvPr>
        </p:nvSpPr>
        <p:spPr>
          <a:xfrm>
            <a:off x="0" y="0"/>
            <a:ext cx="7524750" cy="6858000"/>
          </a:xfrm>
        </p:spPr>
        <p:txBody>
          <a:bodyPr>
            <a:normAutofit/>
          </a:bodyPr>
          <a:lstStyle/>
          <a:p>
            <a:pPr marL="274320" indent="-274320" algn="ctr" fontAlgn="auto">
              <a:spcAft>
                <a:spcPts val="0"/>
              </a:spcAft>
              <a:buFont typeface="Wingdings"/>
              <a:buNone/>
              <a:defRPr/>
            </a:pP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274320" indent="-274320" algn="ctr" fontAlgn="auto">
              <a:spcAft>
                <a:spcPts val="0"/>
              </a:spcAft>
              <a:buFont typeface="Wingdings"/>
              <a:buNone/>
              <a:defRPr/>
            </a:pP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274320" indent="-274320" algn="ctr" fontAlgn="auto">
              <a:spcAft>
                <a:spcPts val="0"/>
              </a:spcAft>
              <a:buFont typeface="Wingdings"/>
              <a:buNone/>
              <a:defRPr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</a:rPr>
              <a:t>«Человечество</a:t>
            </a:r>
          </a:p>
          <a:p>
            <a:pPr marL="274320" indent="-274320" algn="ctr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</a:rPr>
              <a:t> не испытывает</a:t>
            </a:r>
          </a:p>
          <a:p>
            <a:pPr marL="274320" indent="-274320" algn="ctr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</a:rPr>
              <a:t> недостатка в знаниях,</a:t>
            </a:r>
          </a:p>
          <a:p>
            <a:pPr marL="274320" indent="-274320" algn="ctr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</a:rPr>
              <a:t> оно испытывает недостаток     </a:t>
            </a:r>
            <a:r>
              <a:rPr lang="ru-RU" sz="4800" i="1" dirty="0" smtClean="0">
                <a:solidFill>
                  <a:srgbClr val="FF0000"/>
                </a:solidFill>
              </a:rPr>
              <a:t>доброты</a:t>
            </a: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» (</a:t>
            </a:r>
            <a:r>
              <a:rPr lang="ru-RU" sz="4000" dirty="0" err="1" smtClean="0">
                <a:solidFill>
                  <a:schemeClr val="accent1">
                    <a:lumMod val="75000"/>
                  </a:schemeClr>
                </a:solidFill>
              </a:rPr>
              <a:t>Д.Гранин</a:t>
            </a: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)</a:t>
            </a:r>
            <a:endParaRPr lang="ru-RU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4" name="Picture 2" descr="C:\Users\Люба\Desktop\фото\cec0a3c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9637716">
            <a:off x="508209" y="-27520"/>
            <a:ext cx="3188448" cy="2692643"/>
          </a:xfrm>
          <a:prstGeom prst="downArrow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0" y="2133600"/>
            <a:ext cx="8892480" cy="4340225"/>
          </a:xfrm>
        </p:spPr>
        <p:txBody>
          <a:bodyPr>
            <a:normAutofit/>
          </a:bodyPr>
          <a:lstStyle/>
          <a:p>
            <a:pPr marL="274320" indent="-274320" algn="ctr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4400" dirty="0" smtClean="0"/>
              <a:t> </a:t>
            </a: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</a:rPr>
              <a:t>Доброта -  отзывчивость, душевное расположение к людям, стремление делать добро другим </a:t>
            </a:r>
          </a:p>
          <a:p>
            <a:pPr marL="274320" indent="-274320" algn="ctr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</a:rPr>
              <a:t>(толковый словарь С.И.Ожегова)</a:t>
            </a:r>
            <a:endParaRPr lang="ru-RU" sz="4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48680"/>
            <a:ext cx="7467600" cy="5925145"/>
          </a:xfrm>
        </p:spPr>
        <p:txBody>
          <a:bodyPr>
            <a:normAutofit/>
          </a:bodyPr>
          <a:lstStyle/>
          <a:p>
            <a:pPr marL="274320" indent="-274320" algn="ctr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5400" dirty="0" smtClean="0">
                <a:solidFill>
                  <a:schemeClr val="accent1">
                    <a:lumMod val="75000"/>
                  </a:schemeClr>
                </a:solidFill>
              </a:rPr>
              <a:t>Что важнее для человечества: знания или доброта?</a:t>
            </a:r>
            <a:endParaRPr lang="ru-RU" sz="54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Picture 2" descr="C:\Users\Люба\Desktop\kartinki-znak-voprosa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3068960"/>
            <a:ext cx="3456384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300" dirty="0" smtClean="0">
                <a:solidFill>
                  <a:srgbClr val="FF0000"/>
                </a:solidFill>
              </a:rPr>
              <a:t> </a:t>
            </a:r>
            <a:r>
              <a:rPr lang="ru-RU" sz="5300" dirty="0" smtClean="0">
                <a:solidFill>
                  <a:srgbClr val="FF0000"/>
                </a:solidFill>
              </a:rPr>
              <a:t>«МИНИ-проект»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388" y="1125538"/>
            <a:ext cx="8569325" cy="5348287"/>
          </a:xfrm>
        </p:spPr>
        <p:txBody>
          <a:bodyPr>
            <a:normAutofit fontScale="92500"/>
          </a:bodyPr>
          <a:lstStyle/>
          <a:p>
            <a:pPr marL="274320" indent="-274320" algn="ctr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3600" dirty="0" smtClean="0">
                <a:solidFill>
                  <a:schemeClr val="accent5">
                    <a:lumMod val="50000"/>
                  </a:schemeClr>
                </a:solidFill>
              </a:rPr>
              <a:t>Цель: </a:t>
            </a:r>
            <a:r>
              <a:rPr lang="ru-RU" sz="3600" smtClean="0">
                <a:solidFill>
                  <a:schemeClr val="accent5">
                    <a:lumMod val="50000"/>
                  </a:schemeClr>
                </a:solidFill>
              </a:rPr>
              <a:t>создание интерактивного плаката!!!</a:t>
            </a:r>
            <a:endParaRPr lang="ru-RU" sz="36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274320" indent="-274320" algn="ctr" fontAlgn="auto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Команда </a:t>
            </a:r>
            <a:r>
              <a:rPr lang="ru-RU" dirty="0" smtClean="0">
                <a:solidFill>
                  <a:srgbClr val="FF0000"/>
                </a:solidFill>
              </a:rPr>
              <a:t>«З</a:t>
            </a:r>
            <a:r>
              <a:rPr lang="ru-RU" dirty="0" smtClean="0">
                <a:solidFill>
                  <a:srgbClr val="FF0000"/>
                </a:solidFill>
              </a:rPr>
              <a:t>» </a:t>
            </a:r>
            <a:r>
              <a:rPr lang="ru-RU" dirty="0" smtClean="0"/>
              <a:t>на тему: </a:t>
            </a:r>
            <a:r>
              <a:rPr lang="ru-RU" b="1" dirty="0" smtClean="0"/>
              <a:t>ЗНАНИЯ </a:t>
            </a:r>
            <a:endParaRPr lang="ru-RU" b="1" dirty="0" smtClean="0"/>
          </a:p>
          <a:p>
            <a:pPr marL="274320" indent="-274320" algn="ctr" fontAlgn="auto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Команда </a:t>
            </a:r>
            <a:r>
              <a:rPr lang="ru-RU" dirty="0" smtClean="0">
                <a:solidFill>
                  <a:srgbClr val="FF0000"/>
                </a:solidFill>
              </a:rPr>
              <a:t>«</a:t>
            </a:r>
            <a:r>
              <a:rPr lang="ru-RU" dirty="0" smtClean="0">
                <a:solidFill>
                  <a:srgbClr val="FF0000"/>
                </a:solidFill>
              </a:rPr>
              <a:t>Д» </a:t>
            </a:r>
            <a:r>
              <a:rPr lang="ru-RU" dirty="0" smtClean="0"/>
              <a:t>на тему: </a:t>
            </a:r>
            <a:r>
              <a:rPr lang="ru-RU" b="1" dirty="0" smtClean="0"/>
              <a:t>ДОБРОТА</a:t>
            </a:r>
            <a:endParaRPr lang="ru-RU" b="1" dirty="0" smtClean="0"/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endParaRPr lang="ru-RU" dirty="0" smtClean="0"/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/>
              <a:t>Можно  (И НУЖНО!!!) пользоваться интернетом, рисовать, писать!</a:t>
            </a: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endParaRPr lang="ru-RU" dirty="0" smtClean="0"/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endParaRPr lang="ru-RU" dirty="0" smtClean="0"/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/>
              <a:t>Отбирайте только необходимый вам материал. Проявите свое творчество! </a:t>
            </a: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endParaRPr lang="ru-RU" dirty="0" smtClean="0"/>
          </a:p>
          <a:p>
            <a:pPr marL="274320" indent="-274320" algn="ctr" fontAlgn="auto">
              <a:spcAft>
                <a:spcPts val="0"/>
              </a:spcAft>
              <a:buFont typeface="Wingdings"/>
              <a:buNone/>
              <a:defRPr/>
            </a:pPr>
            <a:r>
              <a:rPr lang="ru-RU" dirty="0" smtClean="0"/>
              <a:t> Выберите того, кто представит </a:t>
            </a:r>
            <a:r>
              <a:rPr lang="ru-RU" dirty="0" smtClean="0"/>
              <a:t>ваш продукт. </a:t>
            </a:r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4572000" y="2579688"/>
            <a:ext cx="503237" cy="5461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2268538" y="3716338"/>
            <a:ext cx="574675" cy="5762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5364161" y="5187204"/>
            <a:ext cx="503237" cy="6477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476672"/>
            <a:ext cx="8532813" cy="5997153"/>
          </a:xfrm>
        </p:spPr>
        <p:txBody>
          <a:bodyPr>
            <a:normAutofit/>
          </a:bodyPr>
          <a:lstStyle/>
          <a:p>
            <a:pPr marL="274320" indent="-274320" algn="ctr" fontAlgn="auto">
              <a:spcAft>
                <a:spcPts val="0"/>
              </a:spcAft>
              <a:buFont typeface="Wingdings"/>
              <a:buNone/>
              <a:defRPr/>
            </a:pPr>
            <a:r>
              <a:rPr lang="ru-RU" sz="6000" dirty="0" smtClean="0">
                <a:solidFill>
                  <a:schemeClr val="accent1">
                    <a:lumMod val="75000"/>
                  </a:schemeClr>
                </a:solidFill>
              </a:rPr>
              <a:t>«Пусть добрым будет ум у вас, а сердце умным будет!» </a:t>
            </a:r>
            <a:endParaRPr lang="ru-RU" sz="60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Люба\Desktop\istockphoto-1221858005-612x6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3212976"/>
            <a:ext cx="3960440" cy="2514828"/>
          </a:xfrm>
          <a:prstGeom prst="rect">
            <a:avLst/>
          </a:prstGeom>
          <a:ln>
            <a:noFill/>
          </a:ln>
          <a:effectLst>
            <a:reflection blurRad="6350" stA="50000" endA="300" endPos="90000" dist="50800" dir="5400000" sy="-100000" algn="bl" rotWithShape="0"/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658</TotalTime>
  <Words>136</Words>
  <Application>Microsoft Office PowerPoint</Application>
  <PresentationFormat>Экран (4:3)</PresentationFormat>
  <Paragraphs>25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Справедливость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 «МИНИ-проект» </vt:lpstr>
      <vt:lpstr>Презентация PowerPoint</vt:lpstr>
    </vt:vector>
  </TitlesOfParts>
  <Company>Дом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Люда</dc:creator>
  <cp:lastModifiedBy>Admin</cp:lastModifiedBy>
  <cp:revision>109</cp:revision>
  <dcterms:created xsi:type="dcterms:W3CDTF">2009-10-24T11:55:56Z</dcterms:created>
  <dcterms:modified xsi:type="dcterms:W3CDTF">2021-12-06T12:35:57Z</dcterms:modified>
</cp:coreProperties>
</file>