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65401-5FED-4431-8979-434D7A8A5905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89F70-461D-401E-B3BF-E50B7133D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531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65401-5FED-4431-8979-434D7A8A5905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89F70-461D-401E-B3BF-E50B7133D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961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65401-5FED-4431-8979-434D7A8A5905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89F70-461D-401E-B3BF-E50B7133D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218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65401-5FED-4431-8979-434D7A8A5905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89F70-461D-401E-B3BF-E50B7133D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938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65401-5FED-4431-8979-434D7A8A5905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89F70-461D-401E-B3BF-E50B7133D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819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65401-5FED-4431-8979-434D7A8A5905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89F70-461D-401E-B3BF-E50B7133D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266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65401-5FED-4431-8979-434D7A8A5905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89F70-461D-401E-B3BF-E50B7133D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322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65401-5FED-4431-8979-434D7A8A5905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89F70-461D-401E-B3BF-E50B7133D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340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65401-5FED-4431-8979-434D7A8A5905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89F70-461D-401E-B3BF-E50B7133D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448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65401-5FED-4431-8979-434D7A8A5905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89F70-461D-401E-B3BF-E50B7133D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550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65401-5FED-4431-8979-434D7A8A5905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89F70-461D-401E-B3BF-E50B7133D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660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65401-5FED-4431-8979-434D7A8A5905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89F70-461D-401E-B3BF-E50B7133D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862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8082" y="2636912"/>
            <a:ext cx="8495828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Способы изучения живой природы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 класс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4869160"/>
            <a:ext cx="5824736" cy="1008112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Брюханова Дарья Николаевна, учитель биологии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6381328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с. Усть-Качка,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2021-2022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уч.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157089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МАОУ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Усть-Качкинская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средняя школа»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7089"/>
            <a:ext cx="2090737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408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342187"/>
              </p:ext>
            </p:extLst>
          </p:nvPr>
        </p:nvGraphicFramePr>
        <p:xfrm>
          <a:off x="0" y="-1"/>
          <a:ext cx="9144000" cy="737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126876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Совокупность приёмов и операций, используемых при построении системы научных знаний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Восприятие природных объектов или явлений с помощью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органов чувств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Наука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основанная на н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аблюдение за сезонными явлениями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жизни растений и животных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Определение числового значения определенной величины объекта или явления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Для проведения измерения используют …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Наибольшая величина, которая может быть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измерена с помощью данного измерительного прибора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6129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Величина, соответствующая расстоянию между двумя соседними штрихами шкалы измерительного прибора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Представление количественных или других данных в форме строк и столбцов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Графическое средство представление данных с использованием фигур с надписями, соединённых линиями или стрелками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6129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Наблюдение в специально созданных и контролируемых условиях, которые позволяют установить, как эти условия влияют на объект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Подтверждение или опровержение научного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предположения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Опыт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условия которого отличаются от условий эксперимента одним фактором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0"/>
            <a:ext cx="3059832" cy="15567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19735" y="214235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Научный метод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59832" y="0"/>
            <a:ext cx="3024336" cy="16288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275856" y="491234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Наблюдение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0"/>
            <a:ext cx="3059832" cy="16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327068" y="455229"/>
            <a:ext cx="2574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Фенология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28629" y="1628800"/>
            <a:ext cx="3059832" cy="165618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18737" y="2132855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Измерение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59832" y="1628800"/>
            <a:ext cx="3024336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031203" y="1948188"/>
            <a:ext cx="3024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Измерительные приборы</a:t>
            </a:r>
            <a:endParaRPr lang="ru-RU" sz="3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84168" y="1628800"/>
            <a:ext cx="3059832" cy="165618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426035" y="1763522"/>
            <a:ext cx="2502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Предел измерения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3284984"/>
            <a:ext cx="3031203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44463" y="3620923"/>
            <a:ext cx="2165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Цена деления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059832" y="3284984"/>
            <a:ext cx="2995707" cy="187220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3419872" y="3789040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Таблица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84168" y="3284984"/>
            <a:ext cx="3059832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6426035" y="3789040"/>
            <a:ext cx="1962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Схема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-14315" y="5157192"/>
            <a:ext cx="3059832" cy="223224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" y="5877272"/>
            <a:ext cx="30312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Эксперимент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059832" y="5157192"/>
            <a:ext cx="3024336" cy="2232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3599892" y="588831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Гипотеза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084168" y="5157192"/>
            <a:ext cx="3059832" cy="223224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6055539" y="5673151"/>
            <a:ext cx="30884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Контрольный опыт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41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04664"/>
            <a:ext cx="8280920" cy="72008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11560" y="503094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Способы изучения живой природы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06706" y="2581824"/>
            <a:ext cx="2416162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Наблюдение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165" y="4509120"/>
            <a:ext cx="2422347" cy="1854066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889" y="4525814"/>
            <a:ext cx="2287575" cy="18473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868" y="1285516"/>
            <a:ext cx="2255837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598981" y="1385160"/>
            <a:ext cx="2255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Практические методы</a:t>
            </a:r>
            <a:endParaRPr lang="ru-RU" sz="24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054" y="2339905"/>
            <a:ext cx="2255837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176" y="2339906"/>
            <a:ext cx="2255837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552606" y="2624215"/>
            <a:ext cx="16887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Измерение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64359" y="2649102"/>
            <a:ext cx="24769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Эксперимент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668" y="4509120"/>
            <a:ext cx="2468571" cy="1854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592668" y="4569346"/>
            <a:ext cx="24902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Числовые характеристики объектов, явлений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13789" y="4687168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Восприятие объектов, явлений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47118" y="4649257"/>
            <a:ext cx="2880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Изучения объектов, в искусственных условиях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>
            <a:stCxn id="2054" idx="2"/>
            <a:endCxn id="2051" idx="0"/>
          </p:cNvCxnSpPr>
          <p:nvPr/>
        </p:nvCxnSpPr>
        <p:spPr>
          <a:xfrm>
            <a:off x="1902095" y="3370193"/>
            <a:ext cx="5702582" cy="115562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6" idx="2"/>
            <a:endCxn id="2050" idx="0"/>
          </p:cNvCxnSpPr>
          <p:nvPr/>
        </p:nvCxnSpPr>
        <p:spPr>
          <a:xfrm flipH="1">
            <a:off x="2122339" y="3589936"/>
            <a:ext cx="2592448" cy="9191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2053" idx="2"/>
            <a:endCxn id="2055" idx="0"/>
          </p:cNvCxnSpPr>
          <p:nvPr/>
        </p:nvCxnSpPr>
        <p:spPr>
          <a:xfrm flipH="1">
            <a:off x="4826954" y="3370192"/>
            <a:ext cx="2570019" cy="11389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57" name="Picture 9" descr="https://arhlib.ru/wp-content/uploads/2021/02/3aae68b62ca74d39cf10dbdf91df0f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77" y="2060727"/>
            <a:ext cx="2912735" cy="1638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https://im0-tub-ru.yandex.net/i?id=1c2c97cc8206783c95d9e345cdbb93c6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706" y="2392554"/>
            <a:ext cx="2416162" cy="197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https://www.wikihow.com/images_en/thumb/a/a2/Identify-Sugar-Maple-Trees-Step-4-Version-3.jpg/v4-460px-Identify-Sugar-Maple-Trees-Step-4-Version-3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7" r="12224" b="9603"/>
          <a:stretch/>
        </p:blipFill>
        <p:spPr bwMode="auto">
          <a:xfrm>
            <a:off x="6239756" y="1639991"/>
            <a:ext cx="2438263" cy="205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44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90" y="332656"/>
            <a:ext cx="8304213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6396" y="445696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Лабораторное оборудование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90" y="1484784"/>
            <a:ext cx="2276475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Микроскоп биологический Микромед С-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838762"/>
            <a:ext cx="2276475" cy="1861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https://himtorg55.ru/wp-content/uploads/2021/04/IMG_65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34" y="3174109"/>
            <a:ext cx="1872208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https://images.satom.ru/i3/firms/28/5492/5492007/steklo-dlya-mikropreparatov-pokrovnoe-22h50-mm-upakovka-500-sht_98e0d2a3a759a82_1024x300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696" y="1435436"/>
            <a:ext cx="2367107" cy="1573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Цилиндр мерный на пл. основании 3-50-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1704" y="3124448"/>
            <a:ext cx="1067099" cy="219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https://www.erdt.ru/image/cache/catalog/biology/113-720x720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97" b="33301"/>
          <a:stretch/>
        </p:blipFill>
        <p:spPr bwMode="auto">
          <a:xfrm rot="1524157">
            <a:off x="131912" y="5222185"/>
            <a:ext cx="2553930" cy="119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71420" y="1533388"/>
            <a:ext cx="309634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185" y="3052414"/>
            <a:ext cx="31210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184" y="3782535"/>
            <a:ext cx="31210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420" y="4575780"/>
            <a:ext cx="31210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183" y="5415522"/>
            <a:ext cx="31210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282" y="2300242"/>
            <a:ext cx="31210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07232" y="166693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МИКРОСКОП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60267" y="2454785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ПРОБИРКИ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9682" y="3129685"/>
            <a:ext cx="2004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ВЕСЫ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83072" y="3859806"/>
            <a:ext cx="3312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ПРЕПАРОВАЛЬНАЯ ИГЛА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9012" y="4514551"/>
            <a:ext cx="3073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ПРЕДМЕТНЫЕ И ПОКРОВНЫЕ СТЁКЛА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22474" y="5570065"/>
            <a:ext cx="2892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МЕРНЫЙ ЦИЛИНДР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>
            <a:stCxn id="3" idx="3"/>
          </p:cNvCxnSpPr>
          <p:nvPr/>
        </p:nvCxnSpPr>
        <p:spPr>
          <a:xfrm>
            <a:off x="6167764" y="1785416"/>
            <a:ext cx="492468" cy="35381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2424742" y="2824117"/>
            <a:ext cx="630442" cy="7521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3075" idx="3"/>
            <a:endCxn id="3086" idx="1"/>
          </p:cNvCxnSpPr>
          <p:nvPr/>
        </p:nvCxnSpPr>
        <p:spPr>
          <a:xfrm>
            <a:off x="2711065" y="2246784"/>
            <a:ext cx="344120" cy="10675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2424742" y="4306410"/>
            <a:ext cx="630442" cy="12636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6147208" y="4044472"/>
            <a:ext cx="1305112" cy="16329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73" name="Прямая со стрелкой 3072"/>
          <p:cNvCxnSpPr>
            <a:endCxn id="3081" idx="2"/>
          </p:cNvCxnSpPr>
          <p:nvPr/>
        </p:nvCxnSpPr>
        <p:spPr>
          <a:xfrm flipV="1">
            <a:off x="6192445" y="3008784"/>
            <a:ext cx="1362805" cy="182150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890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204</Words>
  <Application>Microsoft Office PowerPoint</Application>
  <PresentationFormat>Экран (4:3)</PresentationFormat>
  <Paragraphs>47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Способы изучения живой природы 5 класс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изучения живой природы</dc:title>
  <dc:creator>user</dc:creator>
  <cp:lastModifiedBy>user</cp:lastModifiedBy>
  <cp:revision>25</cp:revision>
  <dcterms:created xsi:type="dcterms:W3CDTF">2021-10-31T12:47:06Z</dcterms:created>
  <dcterms:modified xsi:type="dcterms:W3CDTF">2022-01-29T14:52:07Z</dcterms:modified>
</cp:coreProperties>
</file>