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5F3E-BCBE-4592-BD9B-8DCE87A39F92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4A2E-2344-4693-B8CA-9CC9894C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2575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5F3E-BCBE-4592-BD9B-8DCE87A39F92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4A2E-2344-4693-B8CA-9CC9894C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2465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5F3E-BCBE-4592-BD9B-8DCE87A39F92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4A2E-2344-4693-B8CA-9CC9894C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0981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5F3E-BCBE-4592-BD9B-8DCE87A39F92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4A2E-2344-4693-B8CA-9CC9894C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4303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5F3E-BCBE-4592-BD9B-8DCE87A39F92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4A2E-2344-4693-B8CA-9CC9894C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318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5F3E-BCBE-4592-BD9B-8DCE87A39F92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4A2E-2344-4693-B8CA-9CC9894C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6566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5F3E-BCBE-4592-BD9B-8DCE87A39F92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4A2E-2344-4693-B8CA-9CC9894C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6005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5F3E-BCBE-4592-BD9B-8DCE87A39F92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4A2E-2344-4693-B8CA-9CC9894C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774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5F3E-BCBE-4592-BD9B-8DCE87A39F92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4A2E-2344-4693-B8CA-9CC9894C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6058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5F3E-BCBE-4592-BD9B-8DCE87A39F92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4A2E-2344-4693-B8CA-9CC9894C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3138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5F3E-BCBE-4592-BD9B-8DCE87A39F92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4A2E-2344-4693-B8CA-9CC9894C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2632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D5F3E-BCBE-4592-BD9B-8DCE87A39F92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04A2E-2344-4693-B8CA-9CC9894CA0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391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142852"/>
            <a:ext cx="8429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средняя общеобразовательная школа № 3 г. Амурска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Амурского муниципального района Хабаровского края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1928802"/>
            <a:ext cx="6000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Праздник осени 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классы 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6248" y="5143512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Кожухова Ольга Борисовна, учитель начальных классов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6215082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30.09.2017г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3609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Мои документы\Desktop\осень картинки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7854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Мои документы\Desktop\осень картинки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1526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Мои документы\Desktop\осень картинки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9267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Мои документы\Desktop\осень картинки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5487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Мои документы\Desktop\осень картинки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90625" y="-228600"/>
            <a:ext cx="1152525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5050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Мои документы\Desktop\осень картинки\1осен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4818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Мои документы\Desktop\осень картинки\2о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566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Мои документы\Desktop\осень картинки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6086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Мои документы\Desktop\осень картинки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093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Мои документы\Desktop\осень картинки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0283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Мои документы\Desktop\осень картинки\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881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Мои документы\Desktop\осень картинки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7682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Мои документы\Desktop\осень картинки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26156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29</Words>
  <Application>Microsoft Office PowerPoint</Application>
  <PresentationFormat>Экран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каб24</cp:lastModifiedBy>
  <cp:revision>3</cp:revision>
  <dcterms:created xsi:type="dcterms:W3CDTF">2017-09-25T06:09:04Z</dcterms:created>
  <dcterms:modified xsi:type="dcterms:W3CDTF">2017-10-02T04:21:55Z</dcterms:modified>
</cp:coreProperties>
</file>