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79" r:id="rId4"/>
    <p:sldId id="263" r:id="rId5"/>
    <p:sldId id="264" r:id="rId6"/>
    <p:sldId id="262" r:id="rId7"/>
    <p:sldId id="257" r:id="rId8"/>
    <p:sldId id="268" r:id="rId9"/>
    <p:sldId id="270" r:id="rId10"/>
    <p:sldId id="269" r:id="rId11"/>
    <p:sldId id="271" r:id="rId12"/>
    <p:sldId id="273" r:id="rId13"/>
    <p:sldId id="274" r:id="rId14"/>
    <p:sldId id="276" r:id="rId15"/>
    <p:sldId id="272" r:id="rId16"/>
    <p:sldId id="275" r:id="rId17"/>
    <p:sldId id="278" r:id="rId18"/>
    <p:sldId id="277" r:id="rId19"/>
    <p:sldId id="26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image" Target="../media/image3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40DB-1638-4708-9EDE-0FE4BCA1A567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F2B5-E8B3-493B-9EC1-FF0D098DD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40DB-1638-4708-9EDE-0FE4BCA1A567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F2B5-E8B3-493B-9EC1-FF0D098DD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40DB-1638-4708-9EDE-0FE4BCA1A567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F2B5-E8B3-493B-9EC1-FF0D098DD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40DB-1638-4708-9EDE-0FE4BCA1A567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F2B5-E8B3-493B-9EC1-FF0D098DD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40DB-1638-4708-9EDE-0FE4BCA1A567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F2B5-E8B3-493B-9EC1-FF0D098DD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40DB-1638-4708-9EDE-0FE4BCA1A567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F2B5-E8B3-493B-9EC1-FF0D098DD0B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40DB-1638-4708-9EDE-0FE4BCA1A567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F2B5-E8B3-493B-9EC1-FF0D098DD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40DB-1638-4708-9EDE-0FE4BCA1A567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F2B5-E8B3-493B-9EC1-FF0D098DD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40DB-1638-4708-9EDE-0FE4BCA1A567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F2B5-E8B3-493B-9EC1-FF0D098DD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40DB-1638-4708-9EDE-0FE4BCA1A567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49F2B5-E8B3-493B-9EC1-FF0D098DD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640DB-1638-4708-9EDE-0FE4BCA1A567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9F2B5-E8B3-493B-9EC1-FF0D098DD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95640DB-1638-4708-9EDE-0FE4BCA1A567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A049F2B5-E8B3-493B-9EC1-FF0D098DD0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</p:transition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8.emf"/><Relationship Id="rId4" Type="http://schemas.openxmlformats.org/officeDocument/2006/relationships/oleObject" Target="../embeddings/Microsoft_Excel_97-2003_Worksheet1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5425" y="1844825"/>
            <a:ext cx="7772400" cy="144016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Тема: </a:t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Цифровой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образовательный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ресурс</a:t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«Учимся,    играя»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653136"/>
            <a:ext cx="5652120" cy="1512168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Автор методической разработки: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Воспитатель высшей квалификационной категории -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Щербицкая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Светлана  Анатольевна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https://samolit.com/images/BookImages/68611/cov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3" y="0"/>
            <a:ext cx="1109658" cy="146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626221"/>
            <a:ext cx="59046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 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Методическая </a:t>
            </a:r>
            <a:r>
              <a:rPr lang="ru-RU" b="1" dirty="0" smtClean="0">
                <a:solidFill>
                  <a:srgbClr val="0070C0"/>
                </a:solidFill>
              </a:rPr>
              <a:t>разработка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Picture 2" descr="C:\Users\Павел\Desktop\цос\Screenshot_20201003-181518_Yande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512" y="0"/>
            <a:ext cx="1614488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3821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9547"/>
            <a:ext cx="4211960" cy="345358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815" y="1238838"/>
            <a:ext cx="3200400" cy="16002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Виртуальная выставка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1268760"/>
            <a:ext cx="4608513" cy="20010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3" y="2708920"/>
            <a:ext cx="4608515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7736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760"/>
            <a:ext cx="8892480" cy="5486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«Сидим дома» – цифровой образовательный ресурс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Павел\Desktop\цос\фото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" y="1287810"/>
            <a:ext cx="4097337" cy="2213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Павел\Desktop\цос\фото\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287810"/>
            <a:ext cx="4536504" cy="2213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Users\Павел\Desktop\цос\фото\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2" y="3645024"/>
            <a:ext cx="4111129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C:\Users\Павел\Desktop\цос\фото\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275" y="3686640"/>
            <a:ext cx="4566205" cy="247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263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Развивающие Онлайн - игры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Павел\Desktop\цос\фото\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4268787" cy="231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авел\Desktop\цос\фото\2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647" y="936712"/>
            <a:ext cx="4268787" cy="220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Павел\Desktop\цос\фото\2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28206"/>
            <a:ext cx="4268787" cy="235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Павел\Desktop\цос\фото\2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646" y="3428206"/>
            <a:ext cx="4268787" cy="233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4759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365760"/>
            <a:ext cx="9073008" cy="32693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Развивающие Цифровые Образовательные ресурсы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194" name="Picture 2" descr="C:\Users\Павел\Desktop\цос\фото\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4268787" cy="1982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Павел\Desktop\цос\фото\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17" y="983933"/>
            <a:ext cx="4600583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Павел\Desktop\цос\фото\1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414666"/>
            <a:ext cx="4268787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Павел\Desktop\цос\фото\1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17" y="3476578"/>
            <a:ext cx="4421071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271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Цифровые Образовательные ресурсы</a:t>
            </a:r>
            <a:endParaRPr lang="ru-RU" dirty="0"/>
          </a:p>
        </p:txBody>
      </p:sp>
      <p:pic>
        <p:nvPicPr>
          <p:cNvPr id="9218" name="Picture 2" descr="C:\Users\Павел\Desktop\цос\фото\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4268787" cy="225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Павел\Desktop\цос\фото\1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09302"/>
            <a:ext cx="4268787" cy="220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Павел\Desktop\цос\фото\1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90519"/>
            <a:ext cx="8712968" cy="313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44836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Развивающие Онлайн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– игры для детей с ОВЗ</a:t>
            </a:r>
            <a:endParaRPr lang="ru-RU" dirty="0"/>
          </a:p>
        </p:txBody>
      </p:sp>
      <p:pic>
        <p:nvPicPr>
          <p:cNvPr id="6146" name="Picture 2" descr="C:\Users\Павел\Desktop\цос\фото\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21560"/>
            <a:ext cx="4268787" cy="237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Павел\Desktop\цос\фото\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299" y="998774"/>
            <a:ext cx="4268787" cy="231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Павел\Desktop\цос\фото\2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33" y="3573016"/>
            <a:ext cx="4268787" cy="251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Павел\Desktop\цос\фото\2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117" y="3801616"/>
            <a:ext cx="4268787" cy="228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6152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520940" cy="54864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Развивающие Онлайн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– игры для детей с ОВЗ</a:t>
            </a:r>
            <a:endParaRPr lang="ru-RU" dirty="0"/>
          </a:p>
        </p:txBody>
      </p:sp>
      <p:pic>
        <p:nvPicPr>
          <p:cNvPr id="7170" name="Picture 2" descr="C:\Users\Павел\Desktop\цос\фото\2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4448299" cy="3257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Павел\Desktop\цос\фото\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299" y="1769976"/>
            <a:ext cx="4516189" cy="320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3555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2215554"/>
              </p:ext>
            </p:extLst>
          </p:nvPr>
        </p:nvGraphicFramePr>
        <p:xfrm>
          <a:off x="445228" y="1556792"/>
          <a:ext cx="7965291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Лист" r:id="rId4" imgW="8848662" imgH="2143003" progId="Excel.Sheet.8">
                  <p:embed/>
                </p:oleObj>
              </mc:Choice>
              <mc:Fallback>
                <p:oleObj name="Лист" r:id="rId4" imgW="8848662" imgH="2143003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228" y="1556792"/>
                        <a:ext cx="7965291" cy="1809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0798832"/>
              </p:ext>
            </p:extLst>
          </p:nvPr>
        </p:nvGraphicFramePr>
        <p:xfrm>
          <a:off x="467544" y="3356992"/>
          <a:ext cx="7933576" cy="171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Лист" r:id="rId7" imgW="8848662" imgH="2143003" progId="Excel.Sheet.8">
                  <p:embed/>
                </p:oleObj>
              </mc:Choice>
              <mc:Fallback>
                <p:oleObj name="Лист" r:id="rId7" imgW="8848662" imgH="2143003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356992"/>
                        <a:ext cx="7933576" cy="1717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260648"/>
            <a:ext cx="9144000" cy="113877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Уровни усвоения </a:t>
            </a:r>
            <a:r>
              <a:rPr lang="ru-RU" sz="3200" b="1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общеобразовательной программы</a:t>
            </a:r>
            <a:r>
              <a:rPr lang="ru-RU" sz="3600" b="1" spc="50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941308480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1400"/>
            <a:ext cx="8820472" cy="136815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Работа с родителями в рамках методической разработки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42" name="Picture 2" descr="C:\Users\Павел\Desktop\цос\фото\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487342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Павел\Desktop\цос\фото\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941456"/>
            <a:ext cx="4176464" cy="212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Павел\Desktop\цос\фото\3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4984"/>
            <a:ext cx="4716016" cy="231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Павел\Desktop\цос\фото\Безымянный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84984"/>
            <a:ext cx="4499991" cy="230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8903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6788" y="3284984"/>
            <a:ext cx="7416824" cy="1587720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БЛАГОДАРЮ    ЗА     ВНИМАНИЕ!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Хозяин\Desktop\ЦОС ОО. Картинки\Слайд 1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849" y="5229200"/>
            <a:ext cx="1784703" cy="1411380"/>
          </a:xfrm>
          <a:prstGeom prst="round2DiagRect">
            <a:avLst>
              <a:gd name="adj1" fmla="val 13302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Хозяин\Desktop\Слайд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577" y="269167"/>
            <a:ext cx="3289082" cy="23677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Хозяин\Desktop\Слайд 1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9167"/>
            <a:ext cx="3600141" cy="2520280"/>
          </a:xfrm>
          <a:prstGeom prst="round2DiagRect">
            <a:avLst>
              <a:gd name="adj1" fmla="val 683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1013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331640" y="548680"/>
            <a:ext cx="6696744" cy="792087"/>
          </a:xfrm>
        </p:spPr>
        <p:txBody>
          <a:bodyPr/>
          <a:lstStyle/>
          <a:p>
            <a:pPr algn="ctr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   </a:t>
            </a:r>
            <a:r>
              <a:rPr lang="ru-RU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ЦОр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в ДОУ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51520" y="1628800"/>
            <a:ext cx="8568952" cy="4320480"/>
          </a:xfrm>
        </p:spPr>
        <p:txBody>
          <a:bodyPr>
            <a:noAutofit/>
          </a:bodyPr>
          <a:lstStyle/>
          <a:p>
            <a:pPr marL="457200" indent="-45720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использование </a:t>
            </a:r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ИКТ и ЦОР </a:t>
            </a:r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для повышения эффективности и компетентности  педагогов ДОУ в ходе </a:t>
            </a:r>
            <a:r>
              <a:rPr lang="ru-RU" sz="2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воспитательно</a:t>
            </a:r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-образовательного процесса;</a:t>
            </a:r>
          </a:p>
          <a:p>
            <a:pPr marL="457200" indent="-45720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70C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457200" indent="-45720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обеспечение родителям (законным представителям) детей доступа к сайту и другим информационным ресурсам ДОУ в Интернет</a:t>
            </a:r>
          </a:p>
        </p:txBody>
      </p:sp>
    </p:spTree>
    <p:extLst>
      <p:ext uri="{BB962C8B-B14F-4D97-AF65-F5344CB8AC3E}">
        <p14:creationId xmlns:p14="http://schemas.microsoft.com/office/powerpoint/2010/main" val="16543283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243408"/>
            <a:ext cx="7520940" cy="122413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ЦОР включает: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Users\Павел\Desktop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4857665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279" y="836712"/>
            <a:ext cx="4283969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58509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 </a:t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25" y="1484784"/>
            <a:ext cx="8003919" cy="4641379"/>
          </a:xfrm>
          <a:prstGeom prst="round2DiagRect">
            <a:avLst>
              <a:gd name="adj1" fmla="val 1000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40452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algn="ctr"/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ЦОр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для    РЕБЕНКА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58" y="1340768"/>
            <a:ext cx="8012498" cy="4968552"/>
          </a:xfrm>
          <a:prstGeom prst="round2DiagRect">
            <a:avLst>
              <a:gd name="adj1" fmla="val 7561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98458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864095"/>
          </a:xfrm>
        </p:spPr>
        <p:txBody>
          <a:bodyPr/>
          <a:lstStyle/>
          <a:p>
            <a:pPr algn="ctr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 </a:t>
            </a:r>
            <a:r>
              <a:rPr lang="ru-RU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ЦОр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ДОУ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4680520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качественной подготовки методических, педагогических, дидактических материалов;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доступа участников образовательного процесса к  информационным ресурсам;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возможностей участия в педагогических проектах,  выставках, конкурсах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9376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1774" y="408232"/>
            <a:ext cx="7520940" cy="1580607"/>
          </a:xfrm>
        </p:spPr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Павел\Desktop\цос\фото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64" y="1772816"/>
            <a:ext cx="37338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авел\Desktop\цос\фото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748746"/>
            <a:ext cx="4752528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-787"/>
            <a:ext cx="89644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Цифровой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образовательный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ресурс 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«УЧИМСЯ ИГРАЯ»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653098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65760"/>
            <a:ext cx="9036496" cy="9750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Участие воспитанников в региональных конкурсах: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79" name="Picture 31" descr="C:\Users\Павел\Desktop\цос\фото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892899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32" descr="C:\Users\Павел\Desktop\цос\фото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100" y="2500313"/>
            <a:ext cx="3478213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8994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Цифровой образовательный ресурс для одаренных детей «Мир рукоделия»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Павел\Desktop\цос\фото\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56895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4237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1205</TotalTime>
  <Words>169</Words>
  <Application>Microsoft Office PowerPoint</Application>
  <PresentationFormat>Экран (4:3)</PresentationFormat>
  <Paragraphs>32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Углы</vt:lpstr>
      <vt:lpstr>Лист</vt:lpstr>
      <vt:lpstr>Тема:  Цифровой образовательный ресурс «Учимся,    играя»</vt:lpstr>
      <vt:lpstr>Цели    ЦОр  в ДОУ</vt:lpstr>
      <vt:lpstr>ЦОР включает:</vt:lpstr>
      <vt:lpstr>ИНФОРМАЦИОННО-КОММУНИКАЦИОННЫЕ  ТЕХНОЛОГИИ</vt:lpstr>
      <vt:lpstr>ЦОр   для    РЕБЕНКА</vt:lpstr>
      <vt:lpstr>Задачи  ЦОр  ДОУ</vt:lpstr>
      <vt:lpstr>                                    </vt:lpstr>
      <vt:lpstr>Участие воспитанников в региональных конкурсах:</vt:lpstr>
      <vt:lpstr>Цифровой образовательный ресурс для одаренных детей «Мир рукоделия»</vt:lpstr>
      <vt:lpstr>Виртуальная выставка</vt:lpstr>
      <vt:lpstr>«Сидим дома» – цифровой образовательный ресурс</vt:lpstr>
      <vt:lpstr>Развивающие Онлайн - игры</vt:lpstr>
      <vt:lpstr>Развивающие Цифровые Образовательные ресурсы</vt:lpstr>
      <vt:lpstr>Цифровые Образовательные ресурсы</vt:lpstr>
      <vt:lpstr>Развивающие Онлайн – игры для детей с ОВЗ</vt:lpstr>
      <vt:lpstr>Развивающие Онлайн – игры для детей с ОВЗ</vt:lpstr>
      <vt:lpstr>Презентация PowerPoint</vt:lpstr>
      <vt:lpstr>Работа с родителями в рамках методической разработки</vt:lpstr>
      <vt:lpstr>             БЛАГОДАРЮ    ЗА   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Хозяин</dc:creator>
  <cp:lastModifiedBy>Павел</cp:lastModifiedBy>
  <cp:revision>32</cp:revision>
  <dcterms:created xsi:type="dcterms:W3CDTF">2020-02-09T13:05:01Z</dcterms:created>
  <dcterms:modified xsi:type="dcterms:W3CDTF">2020-11-09T11:20:31Z</dcterms:modified>
</cp:coreProperties>
</file>