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168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17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6556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83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7689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2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61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55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07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91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385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27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76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698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76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5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2749E-75B0-4527-BEEB-8660BE82420C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527CE9C-E2BE-4D53-8806-7533B9800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4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0367" y="523875"/>
            <a:ext cx="9075208" cy="2202986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 </a:t>
            </a:r>
            <a:r>
              <a:rPr lang="ru-RU" b="1" i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сердец </a:t>
            </a:r>
            <a:r>
              <a:rPr lang="ru-RU" b="1" i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любимых мам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461" y="2962274"/>
            <a:ext cx="34004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26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95325" y="561975"/>
            <a:ext cx="8286750" cy="15525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«Самая внимательная»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581275"/>
            <a:ext cx="6214609" cy="349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23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299" y="426244"/>
            <a:ext cx="7762875" cy="582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8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876300"/>
            <a:ext cx="53530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46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14325"/>
            <a:ext cx="5791200" cy="12763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Предсказание судьбы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3" y="409575"/>
            <a:ext cx="2857501" cy="22288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01" y="2116930"/>
            <a:ext cx="2883853" cy="1824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9267" y="1202529"/>
            <a:ext cx="2255045" cy="22550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687" y="3105149"/>
            <a:ext cx="3314889" cy="1990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575" y="4371972"/>
            <a:ext cx="4400550" cy="21917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6282" y="3776662"/>
            <a:ext cx="3298030" cy="263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6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6424" y="885825"/>
            <a:ext cx="5609326" cy="550545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42950" y="523875"/>
            <a:ext cx="4857750" cy="19907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миниатюры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50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775" y="838199"/>
            <a:ext cx="3814910" cy="52863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952500" y="885825"/>
            <a:ext cx="5562600" cy="1981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мамы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328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3338" y="738809"/>
            <a:ext cx="5334000" cy="16097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Конкурс причесок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856" y="609600"/>
            <a:ext cx="58293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96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107" y="271042"/>
            <a:ext cx="8501257" cy="607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113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16</Words>
  <Application>Microsoft Office PowerPoint</Application>
  <PresentationFormat>Широкоэкранный</PresentationFormat>
  <Paragraphs>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Аспект</vt:lpstr>
      <vt:lpstr>Тепло сердец любимых мам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Тепло сердец для милых мам</dc:title>
  <dc:creator>Андрей</dc:creator>
  <cp:lastModifiedBy>Андрей</cp:lastModifiedBy>
  <cp:revision>10</cp:revision>
  <dcterms:created xsi:type="dcterms:W3CDTF">2019-11-19T14:48:25Z</dcterms:created>
  <dcterms:modified xsi:type="dcterms:W3CDTF">2020-01-28T12:46:08Z</dcterms:modified>
</cp:coreProperties>
</file>