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1"/>
  </p:notesMasterIdLst>
  <p:sldIdLst>
    <p:sldId id="297" r:id="rId2"/>
    <p:sldId id="298" r:id="rId3"/>
    <p:sldId id="302" r:id="rId4"/>
    <p:sldId id="315" r:id="rId5"/>
    <p:sldId id="316" r:id="rId6"/>
    <p:sldId id="257" r:id="rId7"/>
    <p:sldId id="258" r:id="rId8"/>
    <p:sldId id="259" r:id="rId9"/>
    <p:sldId id="260" r:id="rId10"/>
    <p:sldId id="261" r:id="rId11"/>
    <p:sldId id="308" r:id="rId12"/>
    <p:sldId id="262" r:id="rId13"/>
    <p:sldId id="263" r:id="rId14"/>
    <p:sldId id="292" r:id="rId15"/>
    <p:sldId id="293" r:id="rId16"/>
    <p:sldId id="294" r:id="rId17"/>
    <p:sldId id="295" r:id="rId18"/>
    <p:sldId id="309" r:id="rId19"/>
    <p:sldId id="265" r:id="rId20"/>
    <p:sldId id="264" r:id="rId21"/>
    <p:sldId id="266" r:id="rId22"/>
    <p:sldId id="267" r:id="rId23"/>
    <p:sldId id="299" r:id="rId24"/>
    <p:sldId id="310" r:id="rId25"/>
    <p:sldId id="268" r:id="rId26"/>
    <p:sldId id="269" r:id="rId27"/>
    <p:sldId id="291" r:id="rId28"/>
    <p:sldId id="270" r:id="rId29"/>
    <p:sldId id="290" r:id="rId30"/>
    <p:sldId id="271" r:id="rId31"/>
    <p:sldId id="272" r:id="rId32"/>
    <p:sldId id="273" r:id="rId33"/>
    <p:sldId id="274" r:id="rId34"/>
    <p:sldId id="311" r:id="rId35"/>
    <p:sldId id="317" r:id="rId36"/>
    <p:sldId id="275" r:id="rId37"/>
    <p:sldId id="276" r:id="rId38"/>
    <p:sldId id="277" r:id="rId39"/>
    <p:sldId id="278" r:id="rId40"/>
    <p:sldId id="279" r:id="rId41"/>
    <p:sldId id="280" r:id="rId42"/>
    <p:sldId id="281" r:id="rId43"/>
    <p:sldId id="282" r:id="rId44"/>
    <p:sldId id="283" r:id="rId45"/>
    <p:sldId id="288" r:id="rId46"/>
    <p:sldId id="284" r:id="rId47"/>
    <p:sldId id="289" r:id="rId48"/>
    <p:sldId id="287" r:id="rId49"/>
    <p:sldId id="314" r:id="rId5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7" autoAdjust="0"/>
    <p:restoredTop sz="94660"/>
  </p:normalViewPr>
  <p:slideViewPr>
    <p:cSldViewPr>
      <p:cViewPr varScale="1">
        <p:scale>
          <a:sx n="69" d="100"/>
          <a:sy n="69" d="100"/>
        </p:scale>
        <p:origin x="-1416" y="14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8E2435-1B9F-4134-A125-39C76C13B6F8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C5C0CD-D00C-42AB-B0E6-DB7462915C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12679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F378D-F52A-4D2B-B8BE-850E66E67951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45453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F378D-F52A-4D2B-B8BE-850E66E67951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45453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F378D-F52A-4D2B-B8BE-850E66E67951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45453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F378D-F52A-4D2B-B8BE-850E66E67951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45453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F378D-F52A-4D2B-B8BE-850E66E67951}" type="slidenum">
              <a:rPr lang="ru-RU" smtClean="0"/>
              <a:pPr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45453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F378D-F52A-4D2B-B8BE-850E66E67951}" type="slidenum">
              <a:rPr lang="ru-RU" smtClean="0"/>
              <a:pPr/>
              <a:t>49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45453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gif"/><Relationship Id="rId7" Type="http://schemas.openxmlformats.org/officeDocument/2006/relationships/image" Target="../media/image8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gif"/><Relationship Id="rId7" Type="http://schemas.openxmlformats.org/officeDocument/2006/relationships/image" Target="../media/image8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gif"/><Relationship Id="rId7" Type="http://schemas.openxmlformats.org/officeDocument/2006/relationships/image" Target="../media/image8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56.png"/><Relationship Id="rId4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gif"/><Relationship Id="rId7" Type="http://schemas.openxmlformats.org/officeDocument/2006/relationships/image" Target="../media/image8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gif"/><Relationship Id="rId7" Type="http://schemas.openxmlformats.org/officeDocument/2006/relationships/image" Target="../media/image8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gi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gi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gif"/><Relationship Id="rId7" Type="http://schemas.openxmlformats.org/officeDocument/2006/relationships/image" Target="../media/image8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9001156" cy="1868478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0033CC"/>
                </a:solidFill>
              </a:rPr>
              <a:t>Муниципальное бюджетное образовательное учреждение </a:t>
            </a:r>
            <a:br>
              <a:rPr lang="ru-RU" sz="2400" dirty="0" smtClean="0">
                <a:solidFill>
                  <a:srgbClr val="0033CC"/>
                </a:solidFill>
              </a:rPr>
            </a:br>
            <a:r>
              <a:rPr lang="ru-RU" sz="2400" dirty="0" smtClean="0">
                <a:solidFill>
                  <a:srgbClr val="0033CC"/>
                </a:solidFill>
              </a:rPr>
              <a:t>детский сад № 27 «Росинка»</a:t>
            </a:r>
            <a:endParaRPr lang="ru-RU" sz="2400" dirty="0">
              <a:solidFill>
                <a:srgbClr val="0033C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608564"/>
            <a:ext cx="6480720" cy="4680520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endParaRPr lang="ru-RU" dirty="0" smtClean="0">
              <a:solidFill>
                <a:srgbClr val="00B050"/>
              </a:solidFill>
            </a:endParaRPr>
          </a:p>
          <a:p>
            <a:pPr algn="ctr">
              <a:buNone/>
            </a:pPr>
            <a:endParaRPr lang="ru-RU" dirty="0" smtClean="0">
              <a:solidFill>
                <a:srgbClr val="00B050"/>
              </a:solidFill>
            </a:endParaRPr>
          </a:p>
          <a:p>
            <a:pPr algn="ctr">
              <a:buNone/>
            </a:pPr>
            <a:endParaRPr lang="ru-RU" dirty="0">
              <a:solidFill>
                <a:srgbClr val="00B050"/>
              </a:solidFill>
            </a:endParaRPr>
          </a:p>
          <a:p>
            <a:pPr algn="ctr">
              <a:buNone/>
            </a:pPr>
            <a:r>
              <a:rPr lang="ru-RU" dirty="0" smtClean="0">
                <a:solidFill>
                  <a:srgbClr val="00B050"/>
                </a:solidFill>
              </a:rPr>
              <a:t>Смотр – конкурс </a:t>
            </a:r>
          </a:p>
          <a:p>
            <a:pPr algn="ctr">
              <a:buNone/>
            </a:pPr>
            <a:r>
              <a:rPr lang="ru-RU" dirty="0" smtClean="0">
                <a:solidFill>
                  <a:srgbClr val="00B050"/>
                </a:solidFill>
              </a:rPr>
              <a:t>по безопасности дорожного движения </a:t>
            </a:r>
          </a:p>
          <a:p>
            <a:pPr algn="ctr">
              <a:buNone/>
            </a:pPr>
            <a:r>
              <a:rPr lang="ru-RU" dirty="0" smtClean="0">
                <a:solidFill>
                  <a:srgbClr val="00B050"/>
                </a:solidFill>
              </a:rPr>
              <a:t>«Зелёный огонёк»</a:t>
            </a:r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sz="2200" dirty="0" smtClean="0">
              <a:solidFill>
                <a:srgbClr val="0033CC"/>
              </a:solidFill>
            </a:endParaRPr>
          </a:p>
          <a:p>
            <a:pPr algn="ctr">
              <a:buNone/>
            </a:pPr>
            <a:r>
              <a:rPr lang="ru-RU" sz="2200" dirty="0" smtClean="0">
                <a:solidFill>
                  <a:srgbClr val="0033CC"/>
                </a:solidFill>
              </a:rPr>
              <a:t>                      с. </a:t>
            </a:r>
            <a:r>
              <a:rPr lang="ru-RU" sz="2200" dirty="0" err="1" smtClean="0">
                <a:solidFill>
                  <a:srgbClr val="0033CC"/>
                </a:solidFill>
              </a:rPr>
              <a:t>Новопышминское</a:t>
            </a:r>
            <a:r>
              <a:rPr lang="ru-RU" sz="2200" dirty="0" smtClean="0">
                <a:solidFill>
                  <a:srgbClr val="0033CC"/>
                </a:solidFill>
              </a:rPr>
              <a:t>, 2017 год</a:t>
            </a:r>
            <a:endParaRPr lang="ru-RU" sz="2200" dirty="0">
              <a:solidFill>
                <a:srgbClr val="0033CC"/>
              </a:solidFill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916832"/>
            <a:ext cx="3255561" cy="3554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            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</a:t>
            </a:r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Найди общее»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67519">
            <a:off x="391426" y="1128438"/>
            <a:ext cx="2232248" cy="29642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8601">
            <a:off x="2304910" y="3408343"/>
            <a:ext cx="3026888" cy="25880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11534">
            <a:off x="5446388" y="1459565"/>
            <a:ext cx="3323795" cy="42930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623366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Павлова О.В\Desktop\машинки\car-5847875d708e3124c5623933-g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4" y="0"/>
            <a:ext cx="912766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авлова О.В\Desktop\машинки\855648226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429000"/>
            <a:ext cx="4070850" cy="1908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Павлова О.В\Desktop\машинки\transport%20(158)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4" y="4509120"/>
            <a:ext cx="9127666" cy="234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Павлова О.В\Desktop\машинки\transport%20(276)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399" y="3126632"/>
            <a:ext cx="3499650" cy="2092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Павлова О.В\Desktop\машинки\transporta-882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4" y="2848372"/>
            <a:ext cx="2682217" cy="1536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Павлова О.В\Desktop\машинки\UKG3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4290"/>
            <a:ext cx="2130398" cy="2714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475656" y="128777"/>
            <a:ext cx="7500990" cy="1274468"/>
          </a:xfrm>
        </p:spPr>
        <p:txBody>
          <a:bodyPr>
            <a:normAutofit/>
          </a:bodyPr>
          <a:lstStyle/>
          <a:p>
            <a:r>
              <a:rPr lang="ru-RU" sz="7200" dirty="0" smtClean="0">
                <a:solidFill>
                  <a:srgbClr val="FF0000"/>
                </a:solidFill>
              </a:rPr>
              <a:t>    </a:t>
            </a:r>
            <a: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«Где логика»</a:t>
            </a:r>
            <a:endParaRPr lang="ru-RU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82046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62674"/>
          </a:xfrm>
        </p:spPr>
        <p:txBody>
          <a:bodyPr>
            <a:normAutofit/>
          </a:bodyPr>
          <a:lstStyle/>
          <a:p>
            <a:pPr algn="ctr"/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II –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РАУНД </a:t>
            </a:r>
            <a:b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«КИНОРЕБУСЫ» 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29989357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«КИНОРЕБУСЫ» 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783" y="1340768"/>
            <a:ext cx="6432713" cy="48245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12578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«КИНОРЕБУСЫ»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87"/>
          <a:stretch/>
        </p:blipFill>
        <p:spPr>
          <a:xfrm>
            <a:off x="3725580" y="2533347"/>
            <a:ext cx="2531736" cy="3987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6" r="14846"/>
          <a:stretch/>
        </p:blipFill>
        <p:spPr bwMode="auto">
          <a:xfrm>
            <a:off x="6516216" y="1412776"/>
            <a:ext cx="2527986" cy="22411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10397"/>
            <a:ext cx="3096344" cy="30963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0777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«КИНОРЕБУСЫ»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86"/>
          <a:stretch/>
        </p:blipFill>
        <p:spPr bwMode="auto">
          <a:xfrm>
            <a:off x="2627784" y="1484784"/>
            <a:ext cx="2808312" cy="4833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70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«КИНОРЕБУСЫ»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484784"/>
            <a:ext cx="7241540" cy="4525963"/>
          </a:xfrm>
        </p:spPr>
      </p:pic>
    </p:spTree>
    <p:extLst>
      <p:ext uri="{BB962C8B-B14F-4D97-AF65-F5344CB8AC3E}">
        <p14:creationId xmlns:p14="http://schemas.microsoft.com/office/powerpoint/2010/main" val="3476854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«КИНОРЕБУСЫ»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4753" y="3764076"/>
            <a:ext cx="3929433" cy="22103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23" b="16400"/>
          <a:stretch/>
        </p:blipFill>
        <p:spPr bwMode="auto">
          <a:xfrm>
            <a:off x="2286000" y="1412776"/>
            <a:ext cx="4276562" cy="22733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764075"/>
            <a:ext cx="3779912" cy="21262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7358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Павлова О.В\Desktop\машинки\car-5847875d708e3124c5623933-g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4" y="0"/>
            <a:ext cx="912766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авлова О.В\Desktop\машинки\855648226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429000"/>
            <a:ext cx="4070850" cy="1908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Павлова О.В\Desktop\машинки\transport%20(158)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4" y="4509120"/>
            <a:ext cx="9127666" cy="234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Павлова О.В\Desktop\машинки\transport%20(276)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399" y="3126632"/>
            <a:ext cx="3499650" cy="2092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Павлова О.В\Desktop\машинки\transporta-882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4" y="2848372"/>
            <a:ext cx="2682217" cy="1536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Павлова О.В\Desktop\машинки\UKG3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4290"/>
            <a:ext cx="2130398" cy="2714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475656" y="128777"/>
            <a:ext cx="7500990" cy="1274468"/>
          </a:xfrm>
        </p:spPr>
        <p:txBody>
          <a:bodyPr>
            <a:normAutofit/>
          </a:bodyPr>
          <a:lstStyle/>
          <a:p>
            <a:r>
              <a:rPr lang="ru-RU" sz="7200" dirty="0" smtClean="0">
                <a:solidFill>
                  <a:srgbClr val="FF0000"/>
                </a:solidFill>
              </a:rPr>
              <a:t>    </a:t>
            </a:r>
            <a: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«Где логика»</a:t>
            </a:r>
            <a:endParaRPr lang="ru-RU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1062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</p:spPr>
        <p:txBody>
          <a:bodyPr>
            <a:normAutofit/>
          </a:bodyPr>
          <a:lstStyle/>
          <a:p>
            <a:pPr algn="ctr"/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III –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РАУНД</a:t>
            </a:r>
            <a:b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«ДОБЕЙ МУДРЕЦА»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07117645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Содержимое 3" descr="детское креслло.jpg"/>
          <p:cNvPicPr>
            <a:picLocks noGrp="1" noChangeAspect="1"/>
          </p:cNvPicPr>
          <p:nvPr>
            <p:ph idx="1"/>
          </p:nvPr>
        </p:nvPicPr>
        <p:blipFill>
          <a:blip r:embed="rId2"/>
          <a:srcRect l="6660" r="28403"/>
          <a:stretch>
            <a:fillRect/>
          </a:stretch>
        </p:blipFill>
        <p:spPr>
          <a:xfrm rot="693024">
            <a:off x="4572000" y="2214554"/>
            <a:ext cx="3794322" cy="38731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62" name="Picture 2" descr="http://sp.bvf.ru/image/photo/191611_s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000973">
            <a:off x="315972" y="322474"/>
            <a:ext cx="4069503" cy="4000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«ДОБЕЙ МУДРЕЦА»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484784"/>
            <a:ext cx="2196369" cy="35178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364" y="2643182"/>
            <a:ext cx="2926080" cy="39014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636" y="1285860"/>
            <a:ext cx="2645469" cy="38479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738802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«ДОБЕЙ МУДРЕЦА»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8926" y="2071678"/>
            <a:ext cx="3697929" cy="2505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3702" y="1142984"/>
            <a:ext cx="2201417" cy="54397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38" t="9202" r="17255"/>
          <a:stretch/>
        </p:blipFill>
        <p:spPr>
          <a:xfrm>
            <a:off x="285720" y="1643050"/>
            <a:ext cx="2537138" cy="45091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86005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«ДОБЕЙ МУДРЕЦА»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268760"/>
            <a:ext cx="3233332" cy="2424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79"/>
          <a:stretch/>
        </p:blipFill>
        <p:spPr>
          <a:xfrm>
            <a:off x="4644008" y="1844558"/>
            <a:ext cx="4399136" cy="3885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2132856"/>
            <a:ext cx="3167480" cy="47559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7194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«ДОБЕЙ МУДРЕЦА»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14422"/>
            <a:ext cx="8643998" cy="4911741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55298" name="Picture 2" descr="http://bk55.ru/fileadmin/bkinform/bk_info_80871_orig_14707258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528" y="1292957"/>
            <a:ext cx="3285088" cy="27146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5300" name="Picture 4" descr="http://reglinez.org/news/sites/default/files/8898547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428736"/>
            <a:ext cx="3573116" cy="26232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яма.jpg"/>
          <p:cNvPicPr>
            <a:picLocks noChangeAspect="1"/>
          </p:cNvPicPr>
          <p:nvPr/>
        </p:nvPicPr>
        <p:blipFill>
          <a:blip r:embed="rId4"/>
          <a:srcRect l="4054" t="8108" r="8784" b="13514"/>
          <a:stretch>
            <a:fillRect/>
          </a:stretch>
        </p:blipFill>
        <p:spPr>
          <a:xfrm>
            <a:off x="2411760" y="3838775"/>
            <a:ext cx="3429024" cy="25003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Павлова О.В\Desktop\машинки\car-5847875d708e3124c5623933-g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4" y="0"/>
            <a:ext cx="912766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авлова О.В\Desktop\машинки\855648226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429000"/>
            <a:ext cx="4070850" cy="1908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Павлова О.В\Desktop\машинки\transport%20(158)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4" y="4509120"/>
            <a:ext cx="9127666" cy="234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Павлова О.В\Desktop\машинки\transport%20(276)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399" y="3126632"/>
            <a:ext cx="3499650" cy="2092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Павлова О.В\Desktop\машинки\transporta-882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4" y="2848372"/>
            <a:ext cx="2682217" cy="1536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Павлова О.В\Desktop\машинки\UKG3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4290"/>
            <a:ext cx="2130398" cy="2714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475656" y="128777"/>
            <a:ext cx="7500990" cy="1274468"/>
          </a:xfrm>
        </p:spPr>
        <p:txBody>
          <a:bodyPr>
            <a:normAutofit/>
          </a:bodyPr>
          <a:lstStyle/>
          <a:p>
            <a:r>
              <a:rPr lang="ru-RU" sz="7200" dirty="0" smtClean="0">
                <a:solidFill>
                  <a:srgbClr val="FF0000"/>
                </a:solidFill>
              </a:rPr>
              <a:t>    </a:t>
            </a:r>
            <a: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«Где логика»</a:t>
            </a:r>
            <a:endParaRPr lang="ru-RU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8480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90666"/>
          </a:xfrm>
        </p:spPr>
        <p:txBody>
          <a:bodyPr>
            <a:normAutofit/>
          </a:bodyPr>
          <a:lstStyle/>
          <a:p>
            <a:pPr algn="ctr"/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IV –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РАУНД</a:t>
            </a:r>
            <a:b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«ФОРМУЛА ВСЕГО»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655783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ФОРМУЛА </a:t>
            </a:r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ВСЕГО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»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33CC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372694"/>
            <a:ext cx="2316327" cy="17372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2298254"/>
            <a:ext cx="2627784" cy="17512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9977" y="2734925"/>
            <a:ext cx="877887" cy="87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5" y="2298254"/>
            <a:ext cx="1011237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6845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«ФОРМУЛА ВСЕГО»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314117"/>
            <a:ext cx="2316681" cy="17375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321077"/>
            <a:ext cx="2627313" cy="17494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3374" y="1827364"/>
            <a:ext cx="2743200" cy="273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756845"/>
            <a:ext cx="877887" cy="87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321077"/>
            <a:ext cx="1011237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454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ФОРМУЛА </a:t>
            </a:r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ВСЕГО»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0" y="1628800"/>
            <a:ext cx="2760814" cy="29571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2144258"/>
            <a:ext cx="3302496" cy="2249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449" y="2585200"/>
            <a:ext cx="876339" cy="87633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0979" y="2268557"/>
            <a:ext cx="1011188" cy="1430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633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«ФОРМУЛА ВСЕГО»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20219"/>
            <a:ext cx="2759378" cy="2955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4112" y="2157141"/>
            <a:ext cx="3303587" cy="22494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1533" y="2503905"/>
            <a:ext cx="877887" cy="87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8320" y="1268760"/>
            <a:ext cx="2541587" cy="36036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59" y="2226887"/>
            <a:ext cx="1011237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4460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Павлова О.В\Desktop\машинки\car-5847875d708e3124c5623933-g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4" y="0"/>
            <a:ext cx="912766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авлова О.В\Desktop\машинки\855648226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429000"/>
            <a:ext cx="4070850" cy="1908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Павлова О.В\Desktop\машинки\transport%20(158)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4" y="4509120"/>
            <a:ext cx="9127666" cy="234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Павлова О.В\Desktop\машинки\transport%20(276)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399" y="3126632"/>
            <a:ext cx="3499650" cy="2092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Павлова О.В\Desktop\машинки\transporta-882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4" y="2848372"/>
            <a:ext cx="2682217" cy="1536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Павлова О.В\Desktop\машинки\UKG3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4290"/>
            <a:ext cx="2130398" cy="2714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475656" y="128777"/>
            <a:ext cx="7500990" cy="1274468"/>
          </a:xfrm>
        </p:spPr>
        <p:txBody>
          <a:bodyPr>
            <a:normAutofit/>
          </a:bodyPr>
          <a:lstStyle/>
          <a:p>
            <a:r>
              <a:rPr lang="ru-RU" sz="7200" dirty="0" smtClean="0">
                <a:solidFill>
                  <a:srgbClr val="FF0000"/>
                </a:solidFill>
              </a:rPr>
              <a:t>    </a:t>
            </a:r>
            <a: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«Где логика»</a:t>
            </a:r>
            <a:endParaRPr lang="ru-RU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3946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ФОРМУЛА </a:t>
            </a:r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ВСЕГО»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916832"/>
            <a:ext cx="8393077" cy="2526233"/>
          </a:xfrm>
        </p:spPr>
      </p:pic>
    </p:spTree>
    <p:extLst>
      <p:ext uri="{BB962C8B-B14F-4D97-AF65-F5344CB8AC3E}">
        <p14:creationId xmlns:p14="http://schemas.microsoft.com/office/powerpoint/2010/main" val="1538577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ФОРМУЛА </a:t>
            </a:r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ВСЕГО»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581243"/>
            <a:ext cx="7467600" cy="2563876"/>
          </a:xfrm>
        </p:spPr>
      </p:pic>
    </p:spTree>
    <p:extLst>
      <p:ext uri="{BB962C8B-B14F-4D97-AF65-F5344CB8AC3E}">
        <p14:creationId xmlns:p14="http://schemas.microsoft.com/office/powerpoint/2010/main" val="3389843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ФОРМУЛА </a:t>
            </a:r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ВСЕГО»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176090"/>
            <a:ext cx="7467600" cy="3374183"/>
          </a:xfrm>
        </p:spPr>
      </p:pic>
    </p:spTree>
    <p:extLst>
      <p:ext uri="{BB962C8B-B14F-4D97-AF65-F5344CB8AC3E}">
        <p14:creationId xmlns:p14="http://schemas.microsoft.com/office/powerpoint/2010/main" val="2372354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ФОРМУЛА </a:t>
            </a:r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ВСЕГО»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60" y="1309457"/>
            <a:ext cx="8650811" cy="3258674"/>
          </a:xfrm>
        </p:spPr>
      </p:pic>
    </p:spTree>
    <p:extLst>
      <p:ext uri="{BB962C8B-B14F-4D97-AF65-F5344CB8AC3E}">
        <p14:creationId xmlns:p14="http://schemas.microsoft.com/office/powerpoint/2010/main" val="1625124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Павлова О.В\Desktop\машинки\car-5847875d708e3124c5623933-g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4" y="0"/>
            <a:ext cx="912766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авлова О.В\Desktop\машинки\855648226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429000"/>
            <a:ext cx="4070850" cy="1908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Павлова О.В\Desktop\машинки\transport%20(158)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4" y="4509120"/>
            <a:ext cx="9127666" cy="234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Павлова О.В\Desktop\машинки\transport%20(276)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399" y="3126632"/>
            <a:ext cx="3499650" cy="2092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Павлова О.В\Desktop\машинки\transporta-882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4" y="2848372"/>
            <a:ext cx="2682217" cy="1536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Павлова О.В\Desktop\машинки\UKG3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4290"/>
            <a:ext cx="2130398" cy="2714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475656" y="128777"/>
            <a:ext cx="7500990" cy="1274468"/>
          </a:xfrm>
        </p:spPr>
        <p:txBody>
          <a:bodyPr>
            <a:normAutofit/>
          </a:bodyPr>
          <a:lstStyle/>
          <a:p>
            <a:r>
              <a:rPr lang="ru-RU" sz="7200" dirty="0" smtClean="0">
                <a:solidFill>
                  <a:srgbClr val="FF0000"/>
                </a:solidFill>
              </a:rPr>
              <a:t>    </a:t>
            </a:r>
            <a: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«Где логика»</a:t>
            </a:r>
            <a:endParaRPr lang="ru-RU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96490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Видео - вопросы для зрителей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2646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46650"/>
          </a:xfrm>
        </p:spPr>
        <p:txBody>
          <a:bodyPr>
            <a:normAutofit/>
          </a:bodyPr>
          <a:lstStyle/>
          <a:p>
            <a:pPr algn="ctr"/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V –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РАУНД</a:t>
            </a:r>
            <a:b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«Чего - то не хватает»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40628616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«Чего 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- то </a:t>
            </a:r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не хватает»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21" y="1600200"/>
            <a:ext cx="6902957" cy="4525963"/>
          </a:xfrm>
        </p:spPr>
      </p:pic>
    </p:spTree>
    <p:extLst>
      <p:ext uri="{BB962C8B-B14F-4D97-AF65-F5344CB8AC3E}">
        <p14:creationId xmlns:p14="http://schemas.microsoft.com/office/powerpoint/2010/main" val="1651980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«Чего 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-то </a:t>
            </a:r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не хватает»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21" y="1600200"/>
            <a:ext cx="6902957" cy="4525963"/>
          </a:xfrm>
        </p:spPr>
      </p:pic>
    </p:spTree>
    <p:extLst>
      <p:ext uri="{BB962C8B-B14F-4D97-AF65-F5344CB8AC3E}">
        <p14:creationId xmlns:p14="http://schemas.microsoft.com/office/powerpoint/2010/main" val="3228000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Чего - то </a:t>
            </a:r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не хватает»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018" y="1600200"/>
            <a:ext cx="4525963" cy="4525963"/>
          </a:xfrm>
        </p:spPr>
      </p:pic>
    </p:spTree>
    <p:extLst>
      <p:ext uri="{BB962C8B-B14F-4D97-AF65-F5344CB8AC3E}">
        <p14:creationId xmlns:p14="http://schemas.microsoft.com/office/powerpoint/2010/main" val="346442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7470648" cy="1143000"/>
          </a:xfrm>
        </p:spPr>
        <p:txBody>
          <a:bodyPr/>
          <a:lstStyle/>
          <a:p>
            <a:pPr algn="ctr"/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Семья 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……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54651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«Чего 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- то </a:t>
            </a:r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не хватает»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018" y="1600200"/>
            <a:ext cx="4525963" cy="4525963"/>
          </a:xfrm>
        </p:spPr>
      </p:pic>
    </p:spTree>
    <p:extLst>
      <p:ext uri="{BB962C8B-B14F-4D97-AF65-F5344CB8AC3E}">
        <p14:creationId xmlns:p14="http://schemas.microsoft.com/office/powerpoint/2010/main" val="3292787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«Чего 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- то </a:t>
            </a:r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не хватает»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474" y="1600200"/>
            <a:ext cx="6401051" cy="4525963"/>
          </a:xfrm>
        </p:spPr>
      </p:pic>
    </p:spTree>
    <p:extLst>
      <p:ext uri="{BB962C8B-B14F-4D97-AF65-F5344CB8AC3E}">
        <p14:creationId xmlns:p14="http://schemas.microsoft.com/office/powerpoint/2010/main" val="3764276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Чего - </a:t>
            </a:r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то не хватает»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24744"/>
            <a:ext cx="8109783" cy="5733256"/>
          </a:xfrm>
        </p:spPr>
      </p:pic>
    </p:spTree>
    <p:extLst>
      <p:ext uri="{BB962C8B-B14F-4D97-AF65-F5344CB8AC3E}">
        <p14:creationId xmlns:p14="http://schemas.microsoft.com/office/powerpoint/2010/main" val="578810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Чего  - </a:t>
            </a:r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то не хватает»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191" y="1600200"/>
            <a:ext cx="6889618" cy="4525963"/>
          </a:xfrm>
        </p:spPr>
      </p:pic>
    </p:spTree>
    <p:extLst>
      <p:ext uri="{BB962C8B-B14F-4D97-AF65-F5344CB8AC3E}">
        <p14:creationId xmlns:p14="http://schemas.microsoft.com/office/powerpoint/2010/main" val="3290335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«Чего 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- то </a:t>
            </a:r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не хватает»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191" y="1600200"/>
            <a:ext cx="6889618" cy="4525963"/>
          </a:xfrm>
        </p:spPr>
      </p:pic>
    </p:spTree>
    <p:extLst>
      <p:ext uri="{BB962C8B-B14F-4D97-AF65-F5344CB8AC3E}">
        <p14:creationId xmlns:p14="http://schemas.microsoft.com/office/powerpoint/2010/main" val="2736185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«Чего 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- то </a:t>
            </a:r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не хватает»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268760"/>
            <a:ext cx="7704856" cy="5309975"/>
          </a:xfrm>
        </p:spPr>
      </p:pic>
    </p:spTree>
    <p:extLst>
      <p:ext uri="{BB962C8B-B14F-4D97-AF65-F5344CB8AC3E}">
        <p14:creationId xmlns:p14="http://schemas.microsoft.com/office/powerpoint/2010/main" val="261391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«Чего 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- то </a:t>
            </a:r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не хватает»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340768"/>
            <a:ext cx="7696400" cy="5256584"/>
          </a:xfrm>
        </p:spPr>
      </p:pic>
    </p:spTree>
    <p:extLst>
      <p:ext uri="{BB962C8B-B14F-4D97-AF65-F5344CB8AC3E}">
        <p14:creationId xmlns:p14="http://schemas.microsoft.com/office/powerpoint/2010/main" val="479354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«Чего 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- то </a:t>
            </a:r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не хватает»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4241" y="1600200"/>
            <a:ext cx="4533518" cy="4525963"/>
          </a:xfrm>
        </p:spPr>
      </p:pic>
    </p:spTree>
    <p:extLst>
      <p:ext uri="{BB962C8B-B14F-4D97-AF65-F5344CB8AC3E}">
        <p14:creationId xmlns:p14="http://schemas.microsoft.com/office/powerpoint/2010/main" val="3000517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«Чего 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- то </a:t>
            </a:r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не хватает»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4241" y="1600200"/>
            <a:ext cx="4533518" cy="4525963"/>
          </a:xfrm>
        </p:spPr>
      </p:pic>
    </p:spTree>
    <p:extLst>
      <p:ext uri="{BB962C8B-B14F-4D97-AF65-F5344CB8AC3E}">
        <p14:creationId xmlns:p14="http://schemas.microsoft.com/office/powerpoint/2010/main" val="4141100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Павлова О.В\Desktop\машинки\car-5847875d708e3124c5623933-g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4" y="0"/>
            <a:ext cx="912766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авлова О.В\Desktop\машинки\855648226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429000"/>
            <a:ext cx="4070850" cy="1908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Павлова О.В\Desktop\машинки\transport%20(158)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4" y="4509120"/>
            <a:ext cx="9127666" cy="234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Павлова О.В\Desktop\машинки\transport%20(276)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399" y="3126632"/>
            <a:ext cx="3499650" cy="2092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Павлова О.В\Desktop\машинки\transporta-882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4" y="2848372"/>
            <a:ext cx="2682217" cy="1536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Павлова О.В\Desktop\машинки\UKG3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4290"/>
            <a:ext cx="2130398" cy="2714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475656" y="128777"/>
            <a:ext cx="7500990" cy="1274468"/>
          </a:xfrm>
        </p:spPr>
        <p:txBody>
          <a:bodyPr>
            <a:normAutofit/>
          </a:bodyPr>
          <a:lstStyle/>
          <a:p>
            <a:r>
              <a:rPr lang="ru-RU" sz="7200" dirty="0" smtClean="0">
                <a:solidFill>
                  <a:srgbClr val="FF0000"/>
                </a:solidFill>
              </a:rPr>
              <a:t>    </a:t>
            </a:r>
            <a: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«Где логика»</a:t>
            </a:r>
            <a:endParaRPr lang="ru-RU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1286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7470648" cy="1143000"/>
          </a:xfrm>
        </p:spPr>
        <p:txBody>
          <a:bodyPr/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Семья……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90429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90666"/>
          </a:xfrm>
        </p:spPr>
        <p:txBody>
          <a:bodyPr>
            <a:normAutofit/>
          </a:bodyPr>
          <a:lstStyle/>
          <a:p>
            <a:pPr algn="ctr"/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I –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РАУНД</a:t>
            </a:r>
            <a:b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«Найди общее»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04638322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7467600" cy="1143000"/>
          </a:xfrm>
        </p:spPr>
        <p:txBody>
          <a:bodyPr/>
          <a:lstStyle/>
          <a:p>
            <a:pPr algn="ctr"/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«Найди общее»</a:t>
            </a: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43" r="30936"/>
          <a:stretch/>
        </p:blipFill>
        <p:spPr bwMode="auto">
          <a:xfrm>
            <a:off x="5182020" y="1296738"/>
            <a:ext cx="3338767" cy="26196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6632" y="3356992"/>
            <a:ext cx="4270776" cy="30243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52736"/>
            <a:ext cx="3937463" cy="26755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6786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«Найди общее»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1" y="2242848"/>
            <a:ext cx="2812294" cy="24145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2204862"/>
            <a:ext cx="3738126" cy="24905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91477" y="1214422"/>
            <a:ext cx="2652523" cy="43257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47814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6371" y="116632"/>
            <a:ext cx="7467600" cy="1143000"/>
          </a:xfrm>
        </p:spPr>
        <p:txBody>
          <a:bodyPr/>
          <a:lstStyle/>
          <a:p>
            <a:pPr algn="ctr"/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«Найди общее»</a:t>
            </a:r>
          </a:p>
        </p:txBody>
      </p:sp>
      <p:pic>
        <p:nvPicPr>
          <p:cNvPr id="35842" name="Picture 2" descr="http://oblastkomforta.ru/image/sluchai-nepriznaniya-sudom-fakta-prinadlezhnosti-trudovoy-knizhki.jpg"/>
          <p:cNvPicPr>
            <a:picLocks noChangeAspect="1" noChangeArrowheads="1"/>
          </p:cNvPicPr>
          <p:nvPr/>
        </p:nvPicPr>
        <p:blipFill>
          <a:blip r:embed="rId2"/>
          <a:srcRect t="5455" r="24972" b="15294"/>
          <a:stretch>
            <a:fillRect/>
          </a:stretch>
        </p:blipFill>
        <p:spPr bwMode="auto">
          <a:xfrm>
            <a:off x="2915816" y="3643314"/>
            <a:ext cx="3714776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44" name="Picture 4" descr="http://glazzdorov.ru/wp-content/uploads/2016/11/zaryadka-dlya-glaz-pri-rabote-s-kompyuterom-video-2.jpg"/>
          <p:cNvPicPr>
            <a:picLocks noChangeAspect="1" noChangeArrowheads="1"/>
          </p:cNvPicPr>
          <p:nvPr/>
        </p:nvPicPr>
        <p:blipFill>
          <a:blip r:embed="rId3"/>
          <a:srcRect l="5253" r="5445"/>
          <a:stretch>
            <a:fillRect/>
          </a:stretch>
        </p:blipFill>
        <p:spPr bwMode="auto">
          <a:xfrm>
            <a:off x="4286248" y="1142984"/>
            <a:ext cx="3643338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46" name="Picture 6" descr="https://katerinaborchagova.com/wp-content/uploads/2013/09/WQ4OS00Y2.jpg"/>
          <p:cNvPicPr>
            <a:picLocks noChangeAspect="1" noChangeArrowheads="1"/>
          </p:cNvPicPr>
          <p:nvPr/>
        </p:nvPicPr>
        <p:blipFill>
          <a:blip r:embed="rId4"/>
          <a:srcRect l="3850" t="-2857" r="5695"/>
          <a:stretch>
            <a:fillRect/>
          </a:stretch>
        </p:blipFill>
        <p:spPr bwMode="auto">
          <a:xfrm>
            <a:off x="611560" y="1142984"/>
            <a:ext cx="3357586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64728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Другая 1">
      <a:dk1>
        <a:sysClr val="windowText" lastClr="000000"/>
      </a:dk1>
      <a:lt1>
        <a:sysClr val="window" lastClr="FFFFFF"/>
      </a:lt1>
      <a:dk2>
        <a:srgbClr val="5A6378"/>
      </a:dk2>
      <a:lt2>
        <a:srgbClr val="BFE1EA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1138</TotalTime>
  <Words>247</Words>
  <Application>Microsoft Office PowerPoint</Application>
  <PresentationFormat>Экран (4:3)</PresentationFormat>
  <Paragraphs>67</Paragraphs>
  <Slides>49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0" baseType="lpstr">
      <vt:lpstr>Техническая</vt:lpstr>
      <vt:lpstr>Муниципальное бюджетное образовательное учреждение  детский сад № 27 «Росинка»</vt:lpstr>
      <vt:lpstr> </vt:lpstr>
      <vt:lpstr>    «Где логика»</vt:lpstr>
      <vt:lpstr>Семья …… </vt:lpstr>
      <vt:lpstr>Семья……</vt:lpstr>
      <vt:lpstr>I – РАУНД «Найди общее»</vt:lpstr>
      <vt:lpstr>«Найди общее»</vt:lpstr>
      <vt:lpstr>«Найди общее»</vt:lpstr>
      <vt:lpstr>«Найди общее»</vt:lpstr>
      <vt:lpstr>            «Найди общее»</vt:lpstr>
      <vt:lpstr>    «Где логика»</vt:lpstr>
      <vt:lpstr>II – РАУНД  «КИНОРЕБУСЫ» </vt:lpstr>
      <vt:lpstr>«КИНОРЕБУСЫ» </vt:lpstr>
      <vt:lpstr>«КИНОРЕБУСЫ»</vt:lpstr>
      <vt:lpstr>«КИНОРЕБУСЫ»</vt:lpstr>
      <vt:lpstr>«КИНОРЕБУСЫ»</vt:lpstr>
      <vt:lpstr>«КИНОРЕБУСЫ»</vt:lpstr>
      <vt:lpstr>    «Где логика»</vt:lpstr>
      <vt:lpstr>III – РАУНД «ДОБЕЙ МУДРЕЦА»</vt:lpstr>
      <vt:lpstr>«ДОБЕЙ МУДРЕЦА»</vt:lpstr>
      <vt:lpstr>«ДОБЕЙ МУДРЕЦА»</vt:lpstr>
      <vt:lpstr>«ДОБЕЙ МУДРЕЦА»</vt:lpstr>
      <vt:lpstr>«ДОБЕЙ МУДРЕЦА»</vt:lpstr>
      <vt:lpstr>    «Где логика»</vt:lpstr>
      <vt:lpstr>IV – РАУНД «ФОРМУЛА ВСЕГО»</vt:lpstr>
      <vt:lpstr>«ФОРМУЛА ВСЕГО»</vt:lpstr>
      <vt:lpstr>«ФОРМУЛА ВСЕГО»</vt:lpstr>
      <vt:lpstr>«ФОРМУЛА ВСЕГО»</vt:lpstr>
      <vt:lpstr>«ФОРМУЛА ВСЕГО»</vt:lpstr>
      <vt:lpstr>«ФОРМУЛА ВСЕГО»</vt:lpstr>
      <vt:lpstr>«ФОРМУЛА ВСЕГО»</vt:lpstr>
      <vt:lpstr>«ФОРМУЛА ВСЕГО»</vt:lpstr>
      <vt:lpstr>«ФОРМУЛА ВСЕГО»</vt:lpstr>
      <vt:lpstr>    «Где логика»</vt:lpstr>
      <vt:lpstr>Видео - вопросы для зрителей</vt:lpstr>
      <vt:lpstr>V – РАУНД «Чего - то не хватает»</vt:lpstr>
      <vt:lpstr>«Чего - то не хватает»</vt:lpstr>
      <vt:lpstr>«Чего -то не хватает»</vt:lpstr>
      <vt:lpstr>«Чего - то не хватает»</vt:lpstr>
      <vt:lpstr>«Чего - то не хватает»</vt:lpstr>
      <vt:lpstr>«Чего - то не хватает»</vt:lpstr>
      <vt:lpstr>«Чего - то не хватает»</vt:lpstr>
      <vt:lpstr>«Чего  - то не хватает»</vt:lpstr>
      <vt:lpstr>«Чего - то не хватает»</vt:lpstr>
      <vt:lpstr>«Чего - то не хватает»</vt:lpstr>
      <vt:lpstr>«Чего - то не хватает»</vt:lpstr>
      <vt:lpstr>«Чего - то не хватает»</vt:lpstr>
      <vt:lpstr>«Чего - то не хватает»</vt:lpstr>
      <vt:lpstr>    «Где логика»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Павлова О.В</cp:lastModifiedBy>
  <cp:revision>52</cp:revision>
  <dcterms:modified xsi:type="dcterms:W3CDTF">2018-03-01T10:35:02Z</dcterms:modified>
</cp:coreProperties>
</file>