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4" r:id="rId8"/>
    <p:sldId id="261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335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0203E89-CDF9-4242-9C02-F73055BE5EAD}" type="datetimeFigureOut">
              <a:rPr lang="ru-RU" smtClean="0"/>
              <a:pPr/>
              <a:t>16.03.2025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0C9787A-A8CC-4153-A6C6-014221D005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71F268D-B01D-4D97-B4F6-923B65BF7A30}"/>
              </a:ext>
            </a:extLst>
          </p:cNvPr>
          <p:cNvSpPr txBox="1"/>
          <p:nvPr/>
        </p:nvSpPr>
        <p:spPr>
          <a:xfrm>
            <a:off x="1155032" y="1383632"/>
            <a:ext cx="843413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Всё  о  немецких  овчарках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Презентацию подготовила: Горшонкова Вика,</a:t>
            </a:r>
          </a:p>
          <a:p>
            <a:r>
              <a:rPr lang="ru-RU" dirty="0"/>
              <a:t>ученица  </a:t>
            </a:r>
            <a:r>
              <a:rPr lang="ru-RU" dirty="0" smtClean="0"/>
              <a:t>9А </a:t>
            </a:r>
            <a:r>
              <a:rPr lang="ru-RU" dirty="0"/>
              <a:t>класса.</a:t>
            </a:r>
          </a:p>
          <a:p>
            <a:r>
              <a:rPr lang="ru-RU" dirty="0"/>
              <a:t>Руководитель проекта: Журавлёва О.Н.,</a:t>
            </a:r>
          </a:p>
          <a:p>
            <a:r>
              <a:rPr lang="ru-RU" dirty="0"/>
              <a:t>учитель немецкого языка.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dirty="0"/>
              <a:t>МБОУ «Ново-Ямская СОШ»</a:t>
            </a:r>
          </a:p>
          <a:p>
            <a:pPr algn="ctr"/>
            <a:r>
              <a:rPr lang="ru-RU" dirty="0" smtClean="0"/>
              <a:t>2025 </a:t>
            </a:r>
            <a:r>
              <a:rPr lang="ru-RU" dirty="0"/>
              <a:t>год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75A2374-6B2E-24FC-D1B4-D2A8822A35B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4755" y="2206649"/>
            <a:ext cx="4663440" cy="2809487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728922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1071154"/>
            <a:ext cx="10911840" cy="71845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Спасибо  за  внимание!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B4B3333-9D3B-983A-F562-CAD93CEFD4F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6080" y="2041794"/>
            <a:ext cx="6721132" cy="3536045"/>
          </a:xfrm>
          <a:prstGeom prst="rect">
            <a:avLst/>
          </a:prstGeom>
          <a:ln>
            <a:solidFill>
              <a:schemeClr val="tx2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1928D5B2-85EC-42EB-AAF2-0EB1B8554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400" y="745050"/>
            <a:ext cx="4079484" cy="2342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FFC2506-D23B-41F9-9EF5-ECDC10F23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99964"/>
            <a:ext cx="5184576" cy="3458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4E6628F0-A266-4182-AD23-5B5F1EF68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400" y="3673110"/>
            <a:ext cx="4164762" cy="2342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7481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0D921-C8D4-4671-BEE1-A610CC6BE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330" y="496390"/>
            <a:ext cx="6113419" cy="5394960"/>
          </a:xfrm>
        </p:spPr>
        <p:txBody>
          <a:bodyPr>
            <a:normAutofit fontScale="90000"/>
          </a:bodyPr>
          <a:lstStyle/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Задачи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:</a:t>
            </a: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2200" dirty="0"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- </a:t>
            </a: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познакомиться с историей происхождения данной породы;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 узнать о  внешнем виде  и типичных особенностях немецких овчарок;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 изучить вопрос о характере и поведении немецких овчарок;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 выяснить, как используют данную породу в службе, спорте и быту;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 рассказать о здоровье собак и уходе за ними;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-обобщить и систематизировать полученную информацию;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- подготовить презентацию.</a:t>
            </a:r>
            <a:br>
              <a:rPr lang="ru-RU" sz="22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/>
            </a:r>
            <a:b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</a:b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itchFamily="66" charset="0"/>
              </a:rPr>
              <a:t>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Comic Sans MS" pitchFamily="66" charset="0"/>
            </a:endParaRP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xmlns="" id="{09D030CA-FF4C-BEB9-9272-3B467482EA4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36934" y="744584"/>
            <a:ext cx="4125393" cy="4820194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538915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3F3528-D88B-6631-85D2-6CE3B867EB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 rot="10800000" flipV="1">
            <a:off x="1031962" y="718457"/>
            <a:ext cx="5185955" cy="505532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lvl="0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FontTx/>
              <a:buChar char="-"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146" name="Picture 2" descr="Из всех четвероногих самые известные - это немецкие овчарки. Они оберегают людей и жилища, работают в армии и в полиции, участвуют в спасательных операциях и даже снимаются в кино.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0330" y="822823"/>
            <a:ext cx="4152900" cy="488632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384663" y="600891"/>
            <a:ext cx="40364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itchFamily="66" charset="0"/>
              </a:rPr>
              <a:t>Макс Эмиль Фридрих фон Штефаниц интересовался животным миром и души не чаял в пастушьих собаках. Юношей он был отправлен на военную службу в кавалерию. Из него должен был получится прекрасный офицер, но в звании ротмистра он ушел в гражданскую жизнь и поступил в Берлинский ветеринарный колледж. Там он с усердием занимался биологией, анатомией животных и наукой о селекции.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49578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628982CD-1F8A-BEB7-CEBB-BC140EC5C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234" y="4176215"/>
            <a:ext cx="5732644" cy="164049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Это мускулистые и сильные собаки. Голова у породы клинообразная, уши стоячие. Спина длинная и сильная. Лапы прямые и параллельные.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C817090-DF02-5EA6-E5CD-B38F1337E05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6234" y="736199"/>
            <a:ext cx="4630490" cy="324134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1BD3CB-D725-69D2-F315-29CF97DB199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0433" y="736199"/>
            <a:ext cx="3285912" cy="205369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41F2A70-25BF-9C00-D90C-19102AD0AAD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0434" y="2890953"/>
            <a:ext cx="3285912" cy="2925756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09036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4EDA0B-51DB-634E-4762-A52C37B10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7658" y="1123406"/>
            <a:ext cx="3696788" cy="3722914"/>
          </a:xfrm>
        </p:spPr>
        <p:txBody>
          <a:bodyPr>
            <a:normAutofit/>
          </a:bodyPr>
          <a:lstStyle/>
          <a:p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3E68908-38C3-E563-322C-674258DEEFE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6351" y="702291"/>
            <a:ext cx="2600325" cy="1905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FCCEBBA-15DF-B4E4-CCA7-3A1239E7E51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80692" y="702291"/>
            <a:ext cx="3008825" cy="1905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72F0D52-9615-1010-4930-8F0A91CE0C7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0793" y="702291"/>
            <a:ext cx="2757606" cy="201684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D9B2764-9096-22EF-B65D-AAC7BE0BD5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29636" y="3140251"/>
            <a:ext cx="2527040" cy="235415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5C757A2-A52D-5E18-556E-455E0FC52CC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43245" y="3140252"/>
            <a:ext cx="3008825" cy="228257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D389A32-0F9E-08AB-8279-1B3379DD9EB6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90793" y="3140252"/>
            <a:ext cx="2757606" cy="2354158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795016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634C1F57-5352-B91A-2E4E-7B7642ED5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R="142875" lvl="0" fontAlgn="base">
              <a:lnSpc>
                <a:spcPct val="107000"/>
              </a:lnSpc>
              <a:spcAft>
                <a:spcPts val="750"/>
              </a:spcAft>
              <a:buSzPts val="1000"/>
              <a:tabLst>
                <a:tab pos="228600" algn="l"/>
              </a:tabLst>
            </a:pPr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kern="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dirty="0">
                <a:solidFill>
                  <a:srgbClr val="18171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kern="0" dirty="0">
                <a:solidFill>
                  <a:srgbClr val="18171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kern="0" dirty="0">
                <a:solidFill>
                  <a:srgbClr val="18171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BF95925-644F-D28F-57B4-344CB6CCC44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7414" y="687582"/>
            <a:ext cx="3431444" cy="22876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0B8DD0-F950-530C-21CF-0A77A13090F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1570" y="663698"/>
            <a:ext cx="3431444" cy="22876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42686B2-8BBE-B45F-5483-D1AB57DC6DC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5726" y="687582"/>
            <a:ext cx="3209832" cy="228763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9106461-DD62-2555-3F3C-563293920FF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3301" y="3125336"/>
            <a:ext cx="3475557" cy="268718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91A93B2-28E8-2D75-0789-0413AC1B6B2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01570" y="3119027"/>
            <a:ext cx="3422375" cy="2693493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2AFBA34-8601-B011-E1A7-9B6ABCC580CF}"/>
              </a:ext>
            </a:extLst>
          </p:cNvPr>
          <p:cNvSpPr txBox="1"/>
          <p:nvPr/>
        </p:nvSpPr>
        <p:spPr>
          <a:xfrm>
            <a:off x="8385726" y="3226064"/>
            <a:ext cx="30329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Порода  используется в различных отраслях, в армии, в помощи пастухам, в полиции, таможне, как собаки- поводыри. У них очень развито обоняние, которое помогает им в помощи человеку</a:t>
            </a:r>
            <a:r>
              <a:rPr lang="ru-RU" b="1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21975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D5E475-431B-A756-EBC5-22F3E8381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9646" y="313509"/>
            <a:ext cx="3944983" cy="901337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rgbClr val="000000"/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8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52F82D5-CFED-A981-914A-91D5B03D14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347" y="581025"/>
            <a:ext cx="4572000" cy="284797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27754E-BBBE-FAEC-88BA-054491E312A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4914" y="581025"/>
            <a:ext cx="4572000" cy="28575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E079CD3-3FA7-88F3-451D-73B14D58213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35088" y="3696516"/>
            <a:ext cx="3870158" cy="208565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83E3E0F-3054-2A57-14BF-E4558DB73A27}"/>
              </a:ext>
            </a:extLst>
          </p:cNvPr>
          <p:cNvSpPr txBox="1"/>
          <p:nvPr/>
        </p:nvSpPr>
        <p:spPr>
          <a:xfrm>
            <a:off x="984914" y="3875963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Щенки очень активны. Питомцу нужно много бегать, играть. Эти собаки славятся своей универсальностью, выносливостью и работоспособностью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177993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814709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>Данная порода является не только защитой, но и полноценным членом семьи, то есть отличным другом и верным товарищем!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2C6A662-9B5A-A3AB-4E58-871FB946022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4788" y="640989"/>
            <a:ext cx="3713897" cy="304799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CD78466-7D13-BA18-B9E7-531820B8074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6787" y="1768522"/>
            <a:ext cx="2638425" cy="3048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68CEBE4-18E4-88FD-3ECD-BBB163C2EB5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5116" y="640989"/>
            <a:ext cx="3957283" cy="304800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1210</TotalTime>
  <Words>203</Words>
  <Application>Microsoft Office PowerPoint</Application>
  <PresentationFormat>Произвольный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Слайд 1</vt:lpstr>
      <vt:lpstr>Слайд 2</vt:lpstr>
      <vt:lpstr>     Задачи:   - познакомиться с историей происхождения данной породы; - узнать о  внешнем виде  и типичных особенностях немецких овчарок; - изучить вопрос о характере и поведении немецких овчарок; - выяснить, как используют данную породу в службе, спорте и быту; - рассказать о здоровье собак и уходе за ними; -обобщить и систематизировать полученную информацию; - подготовить презентацию.   </vt:lpstr>
      <vt:lpstr>Слайд 4</vt:lpstr>
      <vt:lpstr>Это мускулистые и сильные собаки. Голова у породы клинообразная, уши стоячие. Спина длинная и сильная. Лапы прямые и параллельные.</vt:lpstr>
      <vt:lpstr>  </vt:lpstr>
      <vt:lpstr>        </vt:lpstr>
      <vt:lpstr>  </vt:lpstr>
      <vt:lpstr>Данная порода является не только защитой, но и полноценным членом семьи, то есть отличным другом и верным товарищем!</vt:lpstr>
      <vt:lpstr>Спасибо  за 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якупов</dc:creator>
  <cp:lastModifiedBy>Йожик</cp:lastModifiedBy>
  <cp:revision>24</cp:revision>
  <dcterms:created xsi:type="dcterms:W3CDTF">2023-03-14T13:09:27Z</dcterms:created>
  <dcterms:modified xsi:type="dcterms:W3CDTF">2025-03-16T11:43:26Z</dcterms:modified>
</cp:coreProperties>
</file>