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Лягушка - голиаф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000760" y="1600200"/>
            <a:ext cx="2686040" cy="4525963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длина 25 см</a:t>
            </a:r>
          </a:p>
          <a:p>
            <a:pPr>
              <a:buNone/>
            </a:pPr>
            <a:r>
              <a:rPr lang="ru-RU" dirty="0" smtClean="0"/>
              <a:t> масса до 3,25кг</a:t>
            </a:r>
            <a:endParaRPr lang="ru-RU" dirty="0"/>
          </a:p>
        </p:txBody>
      </p:sp>
      <p:pic>
        <p:nvPicPr>
          <p:cNvPr id="15362" name="Picture 2" descr="http://fb.ru/misc/i/gallery/10729/1604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6000760" cy="47625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Лягушка - бык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6786578" y="1600200"/>
            <a:ext cx="1900222" cy="4525963"/>
          </a:xfrm>
        </p:spPr>
        <p:txBody>
          <a:bodyPr/>
          <a:lstStyle/>
          <a:p>
            <a:r>
              <a:rPr lang="ru-RU" dirty="0" smtClean="0"/>
              <a:t>Длина 20 см</a:t>
            </a:r>
          </a:p>
          <a:p>
            <a:r>
              <a:rPr lang="ru-RU" dirty="0" smtClean="0"/>
              <a:t>Масса – 600 г</a:t>
            </a:r>
            <a:endParaRPr lang="ru-RU" dirty="0"/>
          </a:p>
        </p:txBody>
      </p:sp>
      <p:pic>
        <p:nvPicPr>
          <p:cNvPr id="14338" name="Picture 2" descr="https://im0-tub-ru.yandex.net/i?id=ac1d177d5465c5e19c611adf7d4b50b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6424643" cy="514353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Лягушка - </a:t>
            </a:r>
            <a:r>
              <a:rPr lang="ru-RU" dirty="0" err="1" smtClean="0"/>
              <a:t>филобус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http://yousticker.com/upload/simages/450935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5915025" cy="462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https://ds03.infourok.ru/uploads/ex/044a/0001c581-1fa430e5/2/img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29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28860" y="6572272"/>
            <a:ext cx="4429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Длина 2 – 3 см</a:t>
            </a:r>
            <a:endParaRPr lang="ru-RU" sz="32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Жаба - ага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715008" y="1600200"/>
            <a:ext cx="2971792" cy="4525963"/>
          </a:xfrm>
        </p:spPr>
        <p:txBody>
          <a:bodyPr/>
          <a:lstStyle/>
          <a:p>
            <a:r>
              <a:rPr lang="ru-RU" dirty="0" smtClean="0"/>
              <a:t>Длина 25 см</a:t>
            </a:r>
          </a:p>
          <a:p>
            <a:r>
              <a:rPr lang="ru-RU" dirty="0" smtClean="0"/>
              <a:t>Масса до 1 кг</a:t>
            </a:r>
            <a:endParaRPr lang="ru-RU" dirty="0"/>
          </a:p>
        </p:txBody>
      </p:sp>
      <p:pic>
        <p:nvPicPr>
          <p:cNvPr id="11266" name="Picture 2" descr="https://content.foto.my.mail.ru/bk/pumaorleta/_blogs/i-12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71612"/>
            <a:ext cx="5715000" cy="4276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900igr.net/up/datas/70797/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Исполинская саламандра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857884" y="1600200"/>
            <a:ext cx="2828916" cy="4525963"/>
          </a:xfrm>
        </p:spPr>
        <p:txBody>
          <a:bodyPr/>
          <a:lstStyle/>
          <a:p>
            <a:r>
              <a:rPr lang="ru-RU" dirty="0" smtClean="0"/>
              <a:t>Длина – до1,6м</a:t>
            </a:r>
          </a:p>
          <a:p>
            <a:r>
              <a:rPr lang="ru-RU" dirty="0" smtClean="0"/>
              <a:t>Масса до 30 кг</a:t>
            </a:r>
            <a:endParaRPr lang="ru-RU" dirty="0"/>
          </a:p>
        </p:txBody>
      </p:sp>
      <p:pic>
        <p:nvPicPr>
          <p:cNvPr id="9218" name="Picture 2" descr="https://news.boyarka.name/uploads/posts/2013-03/1363074283_salamand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736"/>
            <a:ext cx="5953130" cy="479108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48</Words>
  <Application>Microsoft Office PowerPoint</Application>
  <PresentationFormat>Экран (4:3)</PresentationFormat>
  <Paragraphs>14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Лягушка - голиаф</vt:lpstr>
      <vt:lpstr>Лягушка - бык</vt:lpstr>
      <vt:lpstr>Лягушка - филобус</vt:lpstr>
      <vt:lpstr>Слайд 4</vt:lpstr>
      <vt:lpstr>Жаба - ага</vt:lpstr>
      <vt:lpstr>Слайд 6</vt:lpstr>
      <vt:lpstr>Исполинская саламандра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Лягушка - голиаф</dc:title>
  <dc:creator>chernakova</dc:creator>
  <cp:lastModifiedBy>НИНА</cp:lastModifiedBy>
  <cp:revision>3</cp:revision>
  <dcterms:created xsi:type="dcterms:W3CDTF">2017-04-07T09:34:19Z</dcterms:created>
  <dcterms:modified xsi:type="dcterms:W3CDTF">2021-05-11T14:56:23Z</dcterms:modified>
</cp:coreProperties>
</file>