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7" r:id="rId2"/>
    <p:sldId id="259" r:id="rId3"/>
    <p:sldId id="260" r:id="rId4"/>
    <p:sldId id="256" r:id="rId5"/>
    <p:sldId id="261" r:id="rId6"/>
    <p:sldId id="267" r:id="rId7"/>
    <p:sldId id="278" r:id="rId8"/>
    <p:sldId id="279" r:id="rId9"/>
    <p:sldId id="280" r:id="rId10"/>
    <p:sldId id="281" r:id="rId11"/>
    <p:sldId id="263" r:id="rId12"/>
    <p:sldId id="272" r:id="rId13"/>
    <p:sldId id="273" r:id="rId14"/>
    <p:sldId id="269" r:id="rId15"/>
    <p:sldId id="270" r:id="rId16"/>
    <p:sldId id="266" r:id="rId17"/>
    <p:sldId id="26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AFA"/>
    <a:srgbClr val="FF0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-16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4.pn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53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4.pn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5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DC20ED8-80BE-4475-8DE2-EA3F4BC196DF}" type="doc">
      <dgm:prSet loTypeId="urn:microsoft.com/office/officeart/2005/8/layout/cycle5" loCatId="cycle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9B2B451B-E405-49E6-81E7-E4E3CB062A99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b="1" u="sng" dirty="0" smtClean="0"/>
            <a:t>Work online</a:t>
          </a:r>
          <a:endParaRPr lang="ru-RU" dirty="0" smtClean="0"/>
        </a:p>
        <a:p>
          <a:pPr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522B0134-1320-488E-8758-C98C55B6971D}" type="sibTrans" cxnId="{524BDEEF-EF0C-43B3-8940-B37D71FFCE8B}">
      <dgm:prSet/>
      <dgm:spPr/>
      <dgm:t>
        <a:bodyPr/>
        <a:lstStyle/>
        <a:p>
          <a:endParaRPr lang="ru-RU"/>
        </a:p>
      </dgm:t>
    </dgm:pt>
    <dgm:pt modelId="{6CC33D80-35BA-427D-803E-DA273A6E6637}" type="parTrans" cxnId="{524BDEEF-EF0C-43B3-8940-B37D71FFCE8B}">
      <dgm:prSet/>
      <dgm:spPr/>
      <dgm:t>
        <a:bodyPr/>
        <a:lstStyle/>
        <a:p>
          <a:endParaRPr lang="ru-RU"/>
        </a:p>
      </dgm:t>
    </dgm:pt>
    <dgm:pt modelId="{72794972-DA52-4839-B83D-2604D7EBD972}">
      <dgm:prSet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b="1" u="sng" dirty="0" smtClean="0"/>
            <a:t>Group work + Teacher</a:t>
          </a:r>
          <a:endParaRPr lang="ru-RU" dirty="0" smtClean="0"/>
        </a:p>
        <a:p>
          <a:pPr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16894EA0-0179-4D7A-9E51-86CAD4FAC060}" type="sibTrans" cxnId="{BDDCAC99-26EC-4E98-BAF9-424B0E74D593}">
      <dgm:prSet/>
      <dgm:spPr/>
      <dgm:t>
        <a:bodyPr/>
        <a:lstStyle/>
        <a:p>
          <a:endParaRPr lang="ru-RU"/>
        </a:p>
      </dgm:t>
    </dgm:pt>
    <dgm:pt modelId="{54FF202D-24AA-4A0D-8BCA-61E2BF1CEAF9}" type="parTrans" cxnId="{BDDCAC99-26EC-4E98-BAF9-424B0E74D593}">
      <dgm:prSet/>
      <dgm:spPr/>
      <dgm:t>
        <a:bodyPr/>
        <a:lstStyle/>
        <a:p>
          <a:endParaRPr lang="ru-RU"/>
        </a:p>
      </dgm:t>
    </dgm:pt>
    <dgm:pt modelId="{9289620B-B08D-429A-AD29-96300E893EAB}" type="pres">
      <dgm:prSet presAssocID="{4DC20ED8-80BE-4475-8DE2-EA3F4BC196DF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5C3D0FA-EF64-428A-BB32-DFC451A94DF3}" type="pres">
      <dgm:prSet presAssocID="{72794972-DA52-4839-B83D-2604D7EBD972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2C9CC9-3326-44FB-934A-4B765C34A4B6}" type="pres">
      <dgm:prSet presAssocID="{72794972-DA52-4839-B83D-2604D7EBD972}" presName="spNode" presStyleCnt="0"/>
      <dgm:spPr/>
    </dgm:pt>
    <dgm:pt modelId="{D0C240BA-4C66-414B-A53C-3E8C3670ECE2}" type="pres">
      <dgm:prSet presAssocID="{16894EA0-0179-4D7A-9E51-86CAD4FAC060}" presName="sibTrans" presStyleLbl="sibTrans1D1" presStyleIdx="0" presStyleCnt="2"/>
      <dgm:spPr/>
      <dgm:t>
        <a:bodyPr/>
        <a:lstStyle/>
        <a:p>
          <a:endParaRPr lang="ru-RU"/>
        </a:p>
      </dgm:t>
    </dgm:pt>
    <dgm:pt modelId="{2D0F138F-3DC0-4C83-B481-3F2D3F03C638}" type="pres">
      <dgm:prSet presAssocID="{9B2B451B-E405-49E6-81E7-E4E3CB062A99}" presName="node" presStyleLbl="node1" presStyleIdx="1" presStyleCnt="2" custRadScaleRad="101713" custRadScaleInc="4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CF889F-D3AA-4D31-ACF1-8F5064527317}" type="pres">
      <dgm:prSet presAssocID="{9B2B451B-E405-49E6-81E7-E4E3CB062A99}" presName="spNode" presStyleCnt="0"/>
      <dgm:spPr/>
    </dgm:pt>
    <dgm:pt modelId="{19172836-1C1D-4C63-B42F-2FFBD2EC7A0A}" type="pres">
      <dgm:prSet presAssocID="{522B0134-1320-488E-8758-C98C55B6971D}" presName="sibTrans" presStyleLbl="sibTrans1D1" presStyleIdx="1" presStyleCnt="2"/>
      <dgm:spPr/>
      <dgm:t>
        <a:bodyPr/>
        <a:lstStyle/>
        <a:p>
          <a:endParaRPr lang="ru-RU"/>
        </a:p>
      </dgm:t>
    </dgm:pt>
  </dgm:ptLst>
  <dgm:cxnLst>
    <dgm:cxn modelId="{8D6C4153-A99F-4851-822E-44AAF133A303}" type="presOf" srcId="{522B0134-1320-488E-8758-C98C55B6971D}" destId="{19172836-1C1D-4C63-B42F-2FFBD2EC7A0A}" srcOrd="0" destOrd="0" presId="urn:microsoft.com/office/officeart/2005/8/layout/cycle5"/>
    <dgm:cxn modelId="{524BDEEF-EF0C-43B3-8940-B37D71FFCE8B}" srcId="{4DC20ED8-80BE-4475-8DE2-EA3F4BC196DF}" destId="{9B2B451B-E405-49E6-81E7-E4E3CB062A99}" srcOrd="1" destOrd="0" parTransId="{6CC33D80-35BA-427D-803E-DA273A6E6637}" sibTransId="{522B0134-1320-488E-8758-C98C55B6971D}"/>
    <dgm:cxn modelId="{B8841129-15C2-4EB1-9FA5-83DB68FC4F75}" type="presOf" srcId="{72794972-DA52-4839-B83D-2604D7EBD972}" destId="{75C3D0FA-EF64-428A-BB32-DFC451A94DF3}" srcOrd="0" destOrd="0" presId="urn:microsoft.com/office/officeart/2005/8/layout/cycle5"/>
    <dgm:cxn modelId="{F3B807F9-BA07-4FA2-9DC3-6C45107A8CCC}" type="presOf" srcId="{9B2B451B-E405-49E6-81E7-E4E3CB062A99}" destId="{2D0F138F-3DC0-4C83-B481-3F2D3F03C638}" srcOrd="0" destOrd="0" presId="urn:microsoft.com/office/officeart/2005/8/layout/cycle5"/>
    <dgm:cxn modelId="{BDDCAC99-26EC-4E98-BAF9-424B0E74D593}" srcId="{4DC20ED8-80BE-4475-8DE2-EA3F4BC196DF}" destId="{72794972-DA52-4839-B83D-2604D7EBD972}" srcOrd="0" destOrd="0" parTransId="{54FF202D-24AA-4A0D-8BCA-61E2BF1CEAF9}" sibTransId="{16894EA0-0179-4D7A-9E51-86CAD4FAC060}"/>
    <dgm:cxn modelId="{3F926A31-F576-4F15-B973-5480B937DE42}" type="presOf" srcId="{16894EA0-0179-4D7A-9E51-86CAD4FAC060}" destId="{D0C240BA-4C66-414B-A53C-3E8C3670ECE2}" srcOrd="0" destOrd="0" presId="urn:microsoft.com/office/officeart/2005/8/layout/cycle5"/>
    <dgm:cxn modelId="{AA99BAE4-835B-4498-8032-2E3D1B3E78E0}" type="presOf" srcId="{4DC20ED8-80BE-4475-8DE2-EA3F4BC196DF}" destId="{9289620B-B08D-429A-AD29-96300E893EAB}" srcOrd="0" destOrd="0" presId="urn:microsoft.com/office/officeart/2005/8/layout/cycle5"/>
    <dgm:cxn modelId="{C6AD33CA-9654-4E03-B03A-897F867D933E}" type="presParOf" srcId="{9289620B-B08D-429A-AD29-96300E893EAB}" destId="{75C3D0FA-EF64-428A-BB32-DFC451A94DF3}" srcOrd="0" destOrd="0" presId="urn:microsoft.com/office/officeart/2005/8/layout/cycle5"/>
    <dgm:cxn modelId="{DB144199-3265-4F0C-87A8-ED53FE4AE9FB}" type="presParOf" srcId="{9289620B-B08D-429A-AD29-96300E893EAB}" destId="{132C9CC9-3326-44FB-934A-4B765C34A4B6}" srcOrd="1" destOrd="0" presId="urn:microsoft.com/office/officeart/2005/8/layout/cycle5"/>
    <dgm:cxn modelId="{72000216-F391-4705-9E51-CB28A382875D}" type="presParOf" srcId="{9289620B-B08D-429A-AD29-96300E893EAB}" destId="{D0C240BA-4C66-414B-A53C-3E8C3670ECE2}" srcOrd="2" destOrd="0" presId="urn:microsoft.com/office/officeart/2005/8/layout/cycle5"/>
    <dgm:cxn modelId="{8D3D170E-D01D-40D8-8A2F-B334E3DCE1A6}" type="presParOf" srcId="{9289620B-B08D-429A-AD29-96300E893EAB}" destId="{2D0F138F-3DC0-4C83-B481-3F2D3F03C638}" srcOrd="3" destOrd="0" presId="urn:microsoft.com/office/officeart/2005/8/layout/cycle5"/>
    <dgm:cxn modelId="{D562B5A5-92D2-4720-885D-D2A78C9DAE6C}" type="presParOf" srcId="{9289620B-B08D-429A-AD29-96300E893EAB}" destId="{DFCF889F-D3AA-4D31-ACF1-8F5064527317}" srcOrd="4" destOrd="0" presId="urn:microsoft.com/office/officeart/2005/8/layout/cycle5"/>
    <dgm:cxn modelId="{CA86B44D-CDCC-4EC9-A5DF-CA9CB8A45C15}" type="presParOf" srcId="{9289620B-B08D-429A-AD29-96300E893EAB}" destId="{19172836-1C1D-4C63-B42F-2FFBD2EC7A0A}" srcOrd="5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868267C-3541-45B9-B404-2BAB7822DBF0}" type="doc">
      <dgm:prSet loTypeId="urn:microsoft.com/office/officeart/2005/8/layout/radial2" loCatId="relationship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53E0FC97-9695-4491-9E73-02D5D193375C}">
      <dgm:prSet phldrT="[Текст]"/>
      <dgm:spPr/>
      <dgm:t>
        <a:bodyPr/>
        <a:lstStyle/>
        <a:p>
          <a:r>
            <a:rPr lang="en-US" dirty="0" smtClean="0"/>
            <a:t>people like to</a:t>
          </a:r>
          <a:endParaRPr lang="ru-RU" dirty="0"/>
        </a:p>
      </dgm:t>
    </dgm:pt>
    <dgm:pt modelId="{69D8E20C-04A4-4791-B780-3A05B3107EB8}" type="parTrans" cxnId="{5E197C8B-CCDE-4F47-989D-34F08BE98DE4}">
      <dgm:prSet/>
      <dgm:spPr/>
      <dgm:t>
        <a:bodyPr/>
        <a:lstStyle/>
        <a:p>
          <a:endParaRPr lang="ru-RU"/>
        </a:p>
      </dgm:t>
    </dgm:pt>
    <dgm:pt modelId="{0BDF5C3F-DE6F-4CAF-98A6-0DA556740220}" type="sibTrans" cxnId="{5E197C8B-CCDE-4F47-989D-34F08BE98DE4}">
      <dgm:prSet/>
      <dgm:spPr/>
      <dgm:t>
        <a:bodyPr/>
        <a:lstStyle/>
        <a:p>
          <a:endParaRPr lang="ru-RU"/>
        </a:p>
      </dgm:t>
    </dgm:pt>
    <dgm:pt modelId="{D44DA814-30E2-4A67-A9B1-9BD3B0D20F70}">
      <dgm:prSet phldrT="[Текст]"/>
      <dgm:spPr/>
      <dgm:t>
        <a:bodyPr/>
        <a:lstStyle/>
        <a:p>
          <a:r>
            <a:rPr lang="en-US" dirty="0" smtClean="0"/>
            <a:t>people eat</a:t>
          </a:r>
          <a:endParaRPr lang="ru-RU" dirty="0"/>
        </a:p>
      </dgm:t>
    </dgm:pt>
    <dgm:pt modelId="{9AEC0A3F-34C9-4D3B-9735-B258EBB5644D}" type="parTrans" cxnId="{FE0BC354-073B-46EF-B89A-816052838EB8}">
      <dgm:prSet/>
      <dgm:spPr/>
      <dgm:t>
        <a:bodyPr/>
        <a:lstStyle/>
        <a:p>
          <a:endParaRPr lang="ru-RU"/>
        </a:p>
      </dgm:t>
    </dgm:pt>
    <dgm:pt modelId="{DE0A7555-4B0B-4BEB-8233-37F05E7BF290}" type="sibTrans" cxnId="{FE0BC354-073B-46EF-B89A-816052838EB8}">
      <dgm:prSet/>
      <dgm:spPr/>
      <dgm:t>
        <a:bodyPr/>
        <a:lstStyle/>
        <a:p>
          <a:endParaRPr lang="ru-RU"/>
        </a:p>
      </dgm:t>
    </dgm:pt>
    <dgm:pt modelId="{A70D0192-6B03-4C28-9F02-91820400C6D5}">
      <dgm:prSet phldrT="[Текст]"/>
      <dgm:spPr/>
      <dgm:t>
        <a:bodyPr/>
        <a:lstStyle/>
        <a:p>
          <a:r>
            <a:rPr lang="en-US" dirty="0" smtClean="0"/>
            <a:t>people dance</a:t>
          </a:r>
          <a:endParaRPr lang="ru-RU" dirty="0"/>
        </a:p>
      </dgm:t>
    </dgm:pt>
    <dgm:pt modelId="{8F55F8A7-5CC0-4C1A-BBD4-C2A1B9C11855}" type="parTrans" cxnId="{8165FDEC-40B6-4F1F-8E5B-1A42ABC1FFA3}">
      <dgm:prSet/>
      <dgm:spPr/>
      <dgm:t>
        <a:bodyPr/>
        <a:lstStyle/>
        <a:p>
          <a:endParaRPr lang="ru-RU"/>
        </a:p>
      </dgm:t>
    </dgm:pt>
    <dgm:pt modelId="{B075F631-5701-4212-8108-48FE66FD072B}" type="sibTrans" cxnId="{8165FDEC-40B6-4F1F-8E5B-1A42ABC1FFA3}">
      <dgm:prSet/>
      <dgm:spPr/>
      <dgm:t>
        <a:bodyPr/>
        <a:lstStyle/>
        <a:p>
          <a:endParaRPr lang="ru-RU"/>
        </a:p>
      </dgm:t>
    </dgm:pt>
    <dgm:pt modelId="{2D7A88B1-C96A-497A-AFE9-049ECC49C4CC}">
      <dgm:prSet/>
      <dgm:spPr/>
      <dgm:t>
        <a:bodyPr/>
        <a:lstStyle/>
        <a:p>
          <a:r>
            <a:rPr lang="en-US" dirty="0" smtClean="0"/>
            <a:t>people wear</a:t>
          </a:r>
          <a:endParaRPr lang="ru-RU" dirty="0"/>
        </a:p>
      </dgm:t>
    </dgm:pt>
    <dgm:pt modelId="{BF52254E-7EE4-491D-A67E-71B1D7B9F59F}" type="parTrans" cxnId="{305DD80B-95A6-4D9B-8AB5-AE3274F30D3F}">
      <dgm:prSet/>
      <dgm:spPr/>
      <dgm:t>
        <a:bodyPr/>
        <a:lstStyle/>
        <a:p>
          <a:endParaRPr lang="ru-RU"/>
        </a:p>
      </dgm:t>
    </dgm:pt>
    <dgm:pt modelId="{5B8CF01D-B481-46B6-9DC0-08D71BF30E23}" type="sibTrans" cxnId="{305DD80B-95A6-4D9B-8AB5-AE3274F30D3F}">
      <dgm:prSet/>
      <dgm:spPr/>
      <dgm:t>
        <a:bodyPr/>
        <a:lstStyle/>
        <a:p>
          <a:endParaRPr lang="ru-RU"/>
        </a:p>
      </dgm:t>
    </dgm:pt>
    <dgm:pt modelId="{F25085E0-BAF8-450A-9C7C-BF9DDA30B43A}" type="pres">
      <dgm:prSet presAssocID="{2868267C-3541-45B9-B404-2BAB7822DBF0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F9B1504-FAE5-449F-9BBC-568D0029B099}" type="pres">
      <dgm:prSet presAssocID="{2868267C-3541-45B9-B404-2BAB7822DBF0}" presName="cycle" presStyleCnt="0"/>
      <dgm:spPr/>
    </dgm:pt>
    <dgm:pt modelId="{292D541B-7490-42E9-B4E5-64EE82CEB025}" type="pres">
      <dgm:prSet presAssocID="{2868267C-3541-45B9-B404-2BAB7822DBF0}" presName="centerShape" presStyleCnt="0"/>
      <dgm:spPr/>
    </dgm:pt>
    <dgm:pt modelId="{5E2D5EC9-58EA-4551-B58D-E173241BECA0}" type="pres">
      <dgm:prSet presAssocID="{2868267C-3541-45B9-B404-2BAB7822DBF0}" presName="connSite" presStyleLbl="node1" presStyleIdx="0" presStyleCnt="5"/>
      <dgm:spPr/>
    </dgm:pt>
    <dgm:pt modelId="{24F63CAE-1D7C-44C7-A299-B8F09D4365CE}" type="pres">
      <dgm:prSet presAssocID="{2868267C-3541-45B9-B404-2BAB7822DBF0}" presName="visible" presStyleLbl="node1" presStyleIdx="0" presStyleCnt="5" custScaleX="115208" custScaleY="67128" custLinFactNeighborX="-33553" custLinFactNeighborY="-4518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61AA6DDA-940E-447F-8688-343B3BF4F0D8}" type="pres">
      <dgm:prSet presAssocID="{BF52254E-7EE4-491D-A67E-71B1D7B9F59F}" presName="Name25" presStyleLbl="parChTrans1D1" presStyleIdx="0" presStyleCnt="4"/>
      <dgm:spPr/>
      <dgm:t>
        <a:bodyPr/>
        <a:lstStyle/>
        <a:p>
          <a:endParaRPr lang="ru-RU"/>
        </a:p>
      </dgm:t>
    </dgm:pt>
    <dgm:pt modelId="{3D799F3C-EA57-4C4D-A88F-7DAEACA92AF7}" type="pres">
      <dgm:prSet presAssocID="{2D7A88B1-C96A-497A-AFE9-049ECC49C4CC}" presName="node" presStyleCnt="0"/>
      <dgm:spPr/>
    </dgm:pt>
    <dgm:pt modelId="{A33498B9-E6BA-4A3B-8DA6-EDD44BA5AECB}" type="pres">
      <dgm:prSet presAssocID="{2D7A88B1-C96A-497A-AFE9-049ECC49C4CC}" presName="parentNode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F1E5EE-EC7C-4F9A-88F8-BE29477E6944}" type="pres">
      <dgm:prSet presAssocID="{2D7A88B1-C96A-497A-AFE9-049ECC49C4CC}" presName="childNode" presStyleLbl="revTx" presStyleIdx="0" presStyleCnt="0">
        <dgm:presLayoutVars>
          <dgm:bulletEnabled val="1"/>
        </dgm:presLayoutVars>
      </dgm:prSet>
      <dgm:spPr/>
    </dgm:pt>
    <dgm:pt modelId="{D951C6F2-88F0-40DE-8F80-8F2D4CD2A710}" type="pres">
      <dgm:prSet presAssocID="{69D8E20C-04A4-4791-B780-3A05B3107EB8}" presName="Name25" presStyleLbl="parChTrans1D1" presStyleIdx="1" presStyleCnt="4"/>
      <dgm:spPr/>
      <dgm:t>
        <a:bodyPr/>
        <a:lstStyle/>
        <a:p>
          <a:endParaRPr lang="ru-RU"/>
        </a:p>
      </dgm:t>
    </dgm:pt>
    <dgm:pt modelId="{7C668A9D-C84D-4030-88B6-93A36B67CC6B}" type="pres">
      <dgm:prSet presAssocID="{53E0FC97-9695-4491-9E73-02D5D193375C}" presName="node" presStyleCnt="0"/>
      <dgm:spPr/>
    </dgm:pt>
    <dgm:pt modelId="{FCCC95DD-412D-4C2F-98AF-C95005F7A77B}" type="pres">
      <dgm:prSet presAssocID="{53E0FC97-9695-4491-9E73-02D5D193375C}" presName="parentNode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EA3363-967F-4D11-9FC1-43D090F3887A}" type="pres">
      <dgm:prSet presAssocID="{53E0FC97-9695-4491-9E73-02D5D193375C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589F61-4A55-4807-B445-38FB95B05DCE}" type="pres">
      <dgm:prSet presAssocID="{9AEC0A3F-34C9-4D3B-9735-B258EBB5644D}" presName="Name25" presStyleLbl="parChTrans1D1" presStyleIdx="2" presStyleCnt="4"/>
      <dgm:spPr/>
      <dgm:t>
        <a:bodyPr/>
        <a:lstStyle/>
        <a:p>
          <a:endParaRPr lang="ru-RU"/>
        </a:p>
      </dgm:t>
    </dgm:pt>
    <dgm:pt modelId="{CEF9B937-50A9-4AF0-B19E-F43264312927}" type="pres">
      <dgm:prSet presAssocID="{D44DA814-30E2-4A67-A9B1-9BD3B0D20F70}" presName="node" presStyleCnt="0"/>
      <dgm:spPr/>
    </dgm:pt>
    <dgm:pt modelId="{D4FB6F18-39E3-44C2-83EC-22A9203C4BED}" type="pres">
      <dgm:prSet presAssocID="{D44DA814-30E2-4A67-A9B1-9BD3B0D20F70}" presName="parentNode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E9C057-C274-438B-B5AA-A910D4C822FA}" type="pres">
      <dgm:prSet presAssocID="{D44DA814-30E2-4A67-A9B1-9BD3B0D20F70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E3769F-840B-4E1D-9C14-3F96D5A751B7}" type="pres">
      <dgm:prSet presAssocID="{8F55F8A7-5CC0-4C1A-BBD4-C2A1B9C11855}" presName="Name25" presStyleLbl="parChTrans1D1" presStyleIdx="3" presStyleCnt="4"/>
      <dgm:spPr/>
      <dgm:t>
        <a:bodyPr/>
        <a:lstStyle/>
        <a:p>
          <a:endParaRPr lang="ru-RU"/>
        </a:p>
      </dgm:t>
    </dgm:pt>
    <dgm:pt modelId="{5837B2F9-F50F-4614-AFC4-9F2656F470AD}" type="pres">
      <dgm:prSet presAssocID="{A70D0192-6B03-4C28-9F02-91820400C6D5}" presName="node" presStyleCnt="0"/>
      <dgm:spPr/>
    </dgm:pt>
    <dgm:pt modelId="{BAA31835-7A9C-40CE-AABF-025B305B52A2}" type="pres">
      <dgm:prSet presAssocID="{A70D0192-6B03-4C28-9F02-91820400C6D5}" presName="parentNode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1486AC-E218-4923-888D-AF5BBF8363A9}" type="pres">
      <dgm:prSet presAssocID="{A70D0192-6B03-4C28-9F02-91820400C6D5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165FDEC-40B6-4F1F-8E5B-1A42ABC1FFA3}" srcId="{2868267C-3541-45B9-B404-2BAB7822DBF0}" destId="{A70D0192-6B03-4C28-9F02-91820400C6D5}" srcOrd="3" destOrd="0" parTransId="{8F55F8A7-5CC0-4C1A-BBD4-C2A1B9C11855}" sibTransId="{B075F631-5701-4212-8108-48FE66FD072B}"/>
    <dgm:cxn modelId="{CA036CF2-892D-41B8-85FB-94C5361D51F9}" type="presOf" srcId="{BF52254E-7EE4-491D-A67E-71B1D7B9F59F}" destId="{61AA6DDA-940E-447F-8688-343B3BF4F0D8}" srcOrd="0" destOrd="0" presId="urn:microsoft.com/office/officeart/2005/8/layout/radial2"/>
    <dgm:cxn modelId="{5E197C8B-CCDE-4F47-989D-34F08BE98DE4}" srcId="{2868267C-3541-45B9-B404-2BAB7822DBF0}" destId="{53E0FC97-9695-4491-9E73-02D5D193375C}" srcOrd="1" destOrd="0" parTransId="{69D8E20C-04A4-4791-B780-3A05B3107EB8}" sibTransId="{0BDF5C3F-DE6F-4CAF-98A6-0DA556740220}"/>
    <dgm:cxn modelId="{E04A8717-BB7B-4E72-8DE8-C6C5386DB65A}" type="presOf" srcId="{2D7A88B1-C96A-497A-AFE9-049ECC49C4CC}" destId="{A33498B9-E6BA-4A3B-8DA6-EDD44BA5AECB}" srcOrd="0" destOrd="0" presId="urn:microsoft.com/office/officeart/2005/8/layout/radial2"/>
    <dgm:cxn modelId="{FE0BC354-073B-46EF-B89A-816052838EB8}" srcId="{2868267C-3541-45B9-B404-2BAB7822DBF0}" destId="{D44DA814-30E2-4A67-A9B1-9BD3B0D20F70}" srcOrd="2" destOrd="0" parTransId="{9AEC0A3F-34C9-4D3B-9735-B258EBB5644D}" sibTransId="{DE0A7555-4B0B-4BEB-8233-37F05E7BF290}"/>
    <dgm:cxn modelId="{C8B9EC9F-88E8-4261-BB15-86765B6982A3}" type="presOf" srcId="{9AEC0A3F-34C9-4D3B-9735-B258EBB5644D}" destId="{3A589F61-4A55-4807-B445-38FB95B05DCE}" srcOrd="0" destOrd="0" presId="urn:microsoft.com/office/officeart/2005/8/layout/radial2"/>
    <dgm:cxn modelId="{7494F4A7-BCF8-408F-8015-8FA5CDE21465}" type="presOf" srcId="{A70D0192-6B03-4C28-9F02-91820400C6D5}" destId="{BAA31835-7A9C-40CE-AABF-025B305B52A2}" srcOrd="0" destOrd="0" presId="urn:microsoft.com/office/officeart/2005/8/layout/radial2"/>
    <dgm:cxn modelId="{930CD11E-E831-410D-80BD-014ED7D64AE0}" type="presOf" srcId="{53E0FC97-9695-4491-9E73-02D5D193375C}" destId="{FCCC95DD-412D-4C2F-98AF-C95005F7A77B}" srcOrd="0" destOrd="0" presId="urn:microsoft.com/office/officeart/2005/8/layout/radial2"/>
    <dgm:cxn modelId="{91BEF8C5-FE64-426A-8FDB-B679AE15A493}" type="presOf" srcId="{69D8E20C-04A4-4791-B780-3A05B3107EB8}" destId="{D951C6F2-88F0-40DE-8F80-8F2D4CD2A710}" srcOrd="0" destOrd="0" presId="urn:microsoft.com/office/officeart/2005/8/layout/radial2"/>
    <dgm:cxn modelId="{3CC09301-F70D-485C-AE5D-844769E6E26E}" type="presOf" srcId="{2868267C-3541-45B9-B404-2BAB7822DBF0}" destId="{F25085E0-BAF8-450A-9C7C-BF9DDA30B43A}" srcOrd="0" destOrd="0" presId="urn:microsoft.com/office/officeart/2005/8/layout/radial2"/>
    <dgm:cxn modelId="{305DD80B-95A6-4D9B-8AB5-AE3274F30D3F}" srcId="{2868267C-3541-45B9-B404-2BAB7822DBF0}" destId="{2D7A88B1-C96A-497A-AFE9-049ECC49C4CC}" srcOrd="0" destOrd="0" parTransId="{BF52254E-7EE4-491D-A67E-71B1D7B9F59F}" sibTransId="{5B8CF01D-B481-46B6-9DC0-08D71BF30E23}"/>
    <dgm:cxn modelId="{8C72B3F5-53EF-456F-B258-63720CEDBC29}" type="presOf" srcId="{8F55F8A7-5CC0-4C1A-BBD4-C2A1B9C11855}" destId="{1FE3769F-840B-4E1D-9C14-3F96D5A751B7}" srcOrd="0" destOrd="0" presId="urn:microsoft.com/office/officeart/2005/8/layout/radial2"/>
    <dgm:cxn modelId="{4B3CD93E-49FC-4996-A2FD-2563ADF698D5}" type="presOf" srcId="{D44DA814-30E2-4A67-A9B1-9BD3B0D20F70}" destId="{D4FB6F18-39E3-44C2-83EC-22A9203C4BED}" srcOrd="0" destOrd="0" presId="urn:microsoft.com/office/officeart/2005/8/layout/radial2"/>
    <dgm:cxn modelId="{85A426D3-9581-4CB1-9DE6-1342B8761063}" type="presParOf" srcId="{F25085E0-BAF8-450A-9C7C-BF9DDA30B43A}" destId="{5F9B1504-FAE5-449F-9BBC-568D0029B099}" srcOrd="0" destOrd="0" presId="urn:microsoft.com/office/officeart/2005/8/layout/radial2"/>
    <dgm:cxn modelId="{8FF06B96-D0E8-4EFA-931D-690D11660F32}" type="presParOf" srcId="{5F9B1504-FAE5-449F-9BBC-568D0029B099}" destId="{292D541B-7490-42E9-B4E5-64EE82CEB025}" srcOrd="0" destOrd="0" presId="urn:microsoft.com/office/officeart/2005/8/layout/radial2"/>
    <dgm:cxn modelId="{E0D7376C-1221-4F12-8FAC-1371D4DFE9D6}" type="presParOf" srcId="{292D541B-7490-42E9-B4E5-64EE82CEB025}" destId="{5E2D5EC9-58EA-4551-B58D-E173241BECA0}" srcOrd="0" destOrd="0" presId="urn:microsoft.com/office/officeart/2005/8/layout/radial2"/>
    <dgm:cxn modelId="{35D60480-E94E-49E8-92E8-BE421757A65C}" type="presParOf" srcId="{292D541B-7490-42E9-B4E5-64EE82CEB025}" destId="{24F63CAE-1D7C-44C7-A299-B8F09D4365CE}" srcOrd="1" destOrd="0" presId="urn:microsoft.com/office/officeart/2005/8/layout/radial2"/>
    <dgm:cxn modelId="{83946595-BA5D-4CD1-AB9D-1EEFE3F3ABDD}" type="presParOf" srcId="{5F9B1504-FAE5-449F-9BBC-568D0029B099}" destId="{61AA6DDA-940E-447F-8688-343B3BF4F0D8}" srcOrd="1" destOrd="0" presId="urn:microsoft.com/office/officeart/2005/8/layout/radial2"/>
    <dgm:cxn modelId="{FE2604C9-0608-4891-8B01-09D5C5CB58BB}" type="presParOf" srcId="{5F9B1504-FAE5-449F-9BBC-568D0029B099}" destId="{3D799F3C-EA57-4C4D-A88F-7DAEACA92AF7}" srcOrd="2" destOrd="0" presId="urn:microsoft.com/office/officeart/2005/8/layout/radial2"/>
    <dgm:cxn modelId="{2ED4AC07-0FEF-4008-B6CD-B426DE2EE6CD}" type="presParOf" srcId="{3D799F3C-EA57-4C4D-A88F-7DAEACA92AF7}" destId="{A33498B9-E6BA-4A3B-8DA6-EDD44BA5AECB}" srcOrd="0" destOrd="0" presId="urn:microsoft.com/office/officeart/2005/8/layout/radial2"/>
    <dgm:cxn modelId="{30C1D810-231B-4609-AB76-971BF3A54A66}" type="presParOf" srcId="{3D799F3C-EA57-4C4D-A88F-7DAEACA92AF7}" destId="{13F1E5EE-EC7C-4F9A-88F8-BE29477E6944}" srcOrd="1" destOrd="0" presId="urn:microsoft.com/office/officeart/2005/8/layout/radial2"/>
    <dgm:cxn modelId="{58272558-D962-4173-96EF-D510BA916034}" type="presParOf" srcId="{5F9B1504-FAE5-449F-9BBC-568D0029B099}" destId="{D951C6F2-88F0-40DE-8F80-8F2D4CD2A710}" srcOrd="3" destOrd="0" presId="urn:microsoft.com/office/officeart/2005/8/layout/radial2"/>
    <dgm:cxn modelId="{67CA8477-2F18-42CB-8802-BF07C69B7E38}" type="presParOf" srcId="{5F9B1504-FAE5-449F-9BBC-568D0029B099}" destId="{7C668A9D-C84D-4030-88B6-93A36B67CC6B}" srcOrd="4" destOrd="0" presId="urn:microsoft.com/office/officeart/2005/8/layout/radial2"/>
    <dgm:cxn modelId="{486C5153-D15D-4E58-AE71-730AB0FE6924}" type="presParOf" srcId="{7C668A9D-C84D-4030-88B6-93A36B67CC6B}" destId="{FCCC95DD-412D-4C2F-98AF-C95005F7A77B}" srcOrd="0" destOrd="0" presId="urn:microsoft.com/office/officeart/2005/8/layout/radial2"/>
    <dgm:cxn modelId="{539DFC2A-5435-4187-9767-BE4AF7AC220D}" type="presParOf" srcId="{7C668A9D-C84D-4030-88B6-93A36B67CC6B}" destId="{E5EA3363-967F-4D11-9FC1-43D090F3887A}" srcOrd="1" destOrd="0" presId="urn:microsoft.com/office/officeart/2005/8/layout/radial2"/>
    <dgm:cxn modelId="{5820B8C0-3CCB-42DE-AD08-68078B11B3E4}" type="presParOf" srcId="{5F9B1504-FAE5-449F-9BBC-568D0029B099}" destId="{3A589F61-4A55-4807-B445-38FB95B05DCE}" srcOrd="5" destOrd="0" presId="urn:microsoft.com/office/officeart/2005/8/layout/radial2"/>
    <dgm:cxn modelId="{33B1C5A5-C360-4408-A9BD-7D9DF567335E}" type="presParOf" srcId="{5F9B1504-FAE5-449F-9BBC-568D0029B099}" destId="{CEF9B937-50A9-4AF0-B19E-F43264312927}" srcOrd="6" destOrd="0" presId="urn:microsoft.com/office/officeart/2005/8/layout/radial2"/>
    <dgm:cxn modelId="{A35C79DA-FBE0-4878-9661-CDCCE12E6BDE}" type="presParOf" srcId="{CEF9B937-50A9-4AF0-B19E-F43264312927}" destId="{D4FB6F18-39E3-44C2-83EC-22A9203C4BED}" srcOrd="0" destOrd="0" presId="urn:microsoft.com/office/officeart/2005/8/layout/radial2"/>
    <dgm:cxn modelId="{DF0163F2-A2DB-409E-99F8-6973DAA2A5F0}" type="presParOf" srcId="{CEF9B937-50A9-4AF0-B19E-F43264312927}" destId="{9DE9C057-C274-438B-B5AA-A910D4C822FA}" srcOrd="1" destOrd="0" presId="urn:microsoft.com/office/officeart/2005/8/layout/radial2"/>
    <dgm:cxn modelId="{83436741-1357-4966-BF93-ACF8A01848CB}" type="presParOf" srcId="{5F9B1504-FAE5-449F-9BBC-568D0029B099}" destId="{1FE3769F-840B-4E1D-9C14-3F96D5A751B7}" srcOrd="7" destOrd="0" presId="urn:microsoft.com/office/officeart/2005/8/layout/radial2"/>
    <dgm:cxn modelId="{F8463463-3EB5-40CD-95D4-C1ADE30F9FE0}" type="presParOf" srcId="{5F9B1504-FAE5-449F-9BBC-568D0029B099}" destId="{5837B2F9-F50F-4614-AFC4-9F2656F470AD}" srcOrd="8" destOrd="0" presId="urn:microsoft.com/office/officeart/2005/8/layout/radial2"/>
    <dgm:cxn modelId="{8C628F75-19DA-4B75-A0B5-851A0ACE4CE4}" type="presParOf" srcId="{5837B2F9-F50F-4614-AFC4-9F2656F470AD}" destId="{BAA31835-7A9C-40CE-AABF-025B305B52A2}" srcOrd="0" destOrd="0" presId="urn:microsoft.com/office/officeart/2005/8/layout/radial2"/>
    <dgm:cxn modelId="{52FCA00F-EA91-4062-B02B-335FC2EC4EDC}" type="presParOf" srcId="{5837B2F9-F50F-4614-AFC4-9F2656F470AD}" destId="{C01486AC-E218-4923-888D-AF5BBF8363A9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61975E1-CC89-4AC3-8759-60369F3A7E92}" type="doc">
      <dgm:prSet loTypeId="urn:microsoft.com/office/officeart/2005/8/layout/radial2" loCatId="relationship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B347AB5B-23F2-4A6D-9853-4CF223A6F3E9}">
      <dgm:prSet phldrT="[Текст]"/>
      <dgm:spPr/>
      <dgm:t>
        <a:bodyPr/>
        <a:lstStyle/>
        <a:p>
          <a:r>
            <a:rPr lang="en-US" dirty="0" smtClean="0"/>
            <a:t>people like to</a:t>
          </a:r>
          <a:endParaRPr lang="ru-RU" dirty="0"/>
        </a:p>
      </dgm:t>
    </dgm:pt>
    <dgm:pt modelId="{C0D29ED1-3A13-461D-8944-C749167BF5F7}" type="parTrans" cxnId="{225E64D5-2676-47C0-BA16-BD614F1FAB8C}">
      <dgm:prSet/>
      <dgm:spPr/>
      <dgm:t>
        <a:bodyPr/>
        <a:lstStyle/>
        <a:p>
          <a:endParaRPr lang="ru-RU"/>
        </a:p>
      </dgm:t>
    </dgm:pt>
    <dgm:pt modelId="{B058B23A-C33B-4F6A-A314-8EA4B272D5E7}" type="sibTrans" cxnId="{225E64D5-2676-47C0-BA16-BD614F1FAB8C}">
      <dgm:prSet/>
      <dgm:spPr/>
      <dgm:t>
        <a:bodyPr/>
        <a:lstStyle/>
        <a:p>
          <a:endParaRPr lang="ru-RU"/>
        </a:p>
      </dgm:t>
    </dgm:pt>
    <dgm:pt modelId="{C27BEDA6-6D5B-47ED-BA4C-7CB03B4F850F}">
      <dgm:prSet phldrT="[Текст]"/>
      <dgm:spPr/>
      <dgm:t>
        <a:bodyPr/>
        <a:lstStyle/>
        <a:p>
          <a:r>
            <a:rPr lang="en-US" dirty="0" smtClean="0"/>
            <a:t>people eat</a:t>
          </a:r>
          <a:endParaRPr lang="ru-RU" dirty="0"/>
        </a:p>
      </dgm:t>
    </dgm:pt>
    <dgm:pt modelId="{6F190EC7-6EC1-4B8C-AFE3-C9D7373CE42C}" type="parTrans" cxnId="{528DF6C1-FCF3-49D0-B6BA-753C6F313C78}">
      <dgm:prSet/>
      <dgm:spPr/>
      <dgm:t>
        <a:bodyPr/>
        <a:lstStyle/>
        <a:p>
          <a:endParaRPr lang="ru-RU"/>
        </a:p>
      </dgm:t>
    </dgm:pt>
    <dgm:pt modelId="{8FC7A258-AD56-4ADB-9CDD-FC61D78802B5}" type="sibTrans" cxnId="{528DF6C1-FCF3-49D0-B6BA-753C6F313C78}">
      <dgm:prSet/>
      <dgm:spPr/>
      <dgm:t>
        <a:bodyPr/>
        <a:lstStyle/>
        <a:p>
          <a:endParaRPr lang="ru-RU"/>
        </a:p>
      </dgm:t>
    </dgm:pt>
    <dgm:pt modelId="{C0ABC2E9-8B81-414C-A1E7-0CE7E20213D4}">
      <dgm:prSet phldrT="[Текст]"/>
      <dgm:spPr/>
      <dgm:t>
        <a:bodyPr/>
        <a:lstStyle/>
        <a:p>
          <a:r>
            <a:rPr lang="en-US" dirty="0" smtClean="0"/>
            <a:t>people</a:t>
          </a:r>
        </a:p>
        <a:p>
          <a:r>
            <a:rPr lang="en-US" dirty="0" smtClean="0"/>
            <a:t>dance</a:t>
          </a:r>
          <a:endParaRPr lang="ru-RU" dirty="0"/>
        </a:p>
      </dgm:t>
    </dgm:pt>
    <dgm:pt modelId="{CA128B7E-6392-4DA0-9195-C9D92646729E}" type="parTrans" cxnId="{F3FA14D9-0D74-48E4-93C4-0278A48875C8}">
      <dgm:prSet/>
      <dgm:spPr/>
      <dgm:t>
        <a:bodyPr/>
        <a:lstStyle/>
        <a:p>
          <a:endParaRPr lang="ru-RU"/>
        </a:p>
      </dgm:t>
    </dgm:pt>
    <dgm:pt modelId="{CCAD5A0D-06A1-4129-B8F3-49BD095E4915}" type="sibTrans" cxnId="{F3FA14D9-0D74-48E4-93C4-0278A48875C8}">
      <dgm:prSet/>
      <dgm:spPr/>
      <dgm:t>
        <a:bodyPr/>
        <a:lstStyle/>
        <a:p>
          <a:endParaRPr lang="ru-RU"/>
        </a:p>
      </dgm:t>
    </dgm:pt>
    <dgm:pt modelId="{32E468E0-166F-4AA3-9855-BD4EBD2FD11B}">
      <dgm:prSet/>
      <dgm:spPr/>
      <dgm:t>
        <a:bodyPr/>
        <a:lstStyle/>
        <a:p>
          <a:r>
            <a:rPr lang="en-US" dirty="0" smtClean="0"/>
            <a:t>people wear </a:t>
          </a:r>
          <a:endParaRPr lang="ru-RU" dirty="0"/>
        </a:p>
      </dgm:t>
    </dgm:pt>
    <dgm:pt modelId="{3C7756B7-A5C3-43DC-AC29-6D896B3359F7}" type="parTrans" cxnId="{0B4E6FCC-4583-4511-9A3F-FB803374DCDB}">
      <dgm:prSet/>
      <dgm:spPr/>
      <dgm:t>
        <a:bodyPr/>
        <a:lstStyle/>
        <a:p>
          <a:endParaRPr lang="ru-RU"/>
        </a:p>
      </dgm:t>
    </dgm:pt>
    <dgm:pt modelId="{8195732E-5292-41CD-BD48-F18A62605B6B}" type="sibTrans" cxnId="{0B4E6FCC-4583-4511-9A3F-FB803374DCDB}">
      <dgm:prSet/>
      <dgm:spPr/>
      <dgm:t>
        <a:bodyPr/>
        <a:lstStyle/>
        <a:p>
          <a:endParaRPr lang="ru-RU"/>
        </a:p>
      </dgm:t>
    </dgm:pt>
    <dgm:pt modelId="{A078C0DC-13FA-4A9A-AB20-249D44FE577A}" type="pres">
      <dgm:prSet presAssocID="{D61975E1-CC89-4AC3-8759-60369F3A7E92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C9FDCF3-59AD-4D53-863B-A1BD8D5448E9}" type="pres">
      <dgm:prSet presAssocID="{D61975E1-CC89-4AC3-8759-60369F3A7E92}" presName="cycle" presStyleCnt="0"/>
      <dgm:spPr/>
    </dgm:pt>
    <dgm:pt modelId="{FB8FE2CD-15B9-4733-AB74-CF24845CED11}" type="pres">
      <dgm:prSet presAssocID="{D61975E1-CC89-4AC3-8759-60369F3A7E92}" presName="centerShape" presStyleCnt="0"/>
      <dgm:spPr/>
    </dgm:pt>
    <dgm:pt modelId="{8B0CA495-1101-4C65-8B68-4B7C08F3B580}" type="pres">
      <dgm:prSet presAssocID="{D61975E1-CC89-4AC3-8759-60369F3A7E92}" presName="connSite" presStyleLbl="node1" presStyleIdx="0" presStyleCnt="5"/>
      <dgm:spPr/>
    </dgm:pt>
    <dgm:pt modelId="{BCE33D9D-3D69-44F3-ABFE-BE639E865E5E}" type="pres">
      <dgm:prSet presAssocID="{D61975E1-CC89-4AC3-8759-60369F3A7E92}" presName="visible" presStyleLbl="node1" presStyleIdx="0" presStyleCnt="5" custScaleX="117383" custScaleY="86087" custLinFactNeighborX="-37458" custLinFactNeighborY="-2575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1BDE26AF-0615-4916-BE3E-8C063E52100C}" type="pres">
      <dgm:prSet presAssocID="{3C7756B7-A5C3-43DC-AC29-6D896B3359F7}" presName="Name25" presStyleLbl="parChTrans1D1" presStyleIdx="0" presStyleCnt="4"/>
      <dgm:spPr/>
      <dgm:t>
        <a:bodyPr/>
        <a:lstStyle/>
        <a:p>
          <a:endParaRPr lang="ru-RU"/>
        </a:p>
      </dgm:t>
    </dgm:pt>
    <dgm:pt modelId="{FB40C3EC-BF35-4FE9-BE2E-536523E8B967}" type="pres">
      <dgm:prSet presAssocID="{32E468E0-166F-4AA3-9855-BD4EBD2FD11B}" presName="node" presStyleCnt="0"/>
      <dgm:spPr/>
    </dgm:pt>
    <dgm:pt modelId="{CC1C31DA-B853-47D6-9780-36FCA86A5549}" type="pres">
      <dgm:prSet presAssocID="{32E468E0-166F-4AA3-9855-BD4EBD2FD11B}" presName="parentNode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50B9C2-791F-4856-A1A6-F945D82299DE}" type="pres">
      <dgm:prSet presAssocID="{32E468E0-166F-4AA3-9855-BD4EBD2FD11B}" presName="childNode" presStyleLbl="revTx" presStyleIdx="0" presStyleCnt="0">
        <dgm:presLayoutVars>
          <dgm:bulletEnabled val="1"/>
        </dgm:presLayoutVars>
      </dgm:prSet>
      <dgm:spPr/>
    </dgm:pt>
    <dgm:pt modelId="{E13F806F-8EE1-4379-B119-38F91310B651}" type="pres">
      <dgm:prSet presAssocID="{C0D29ED1-3A13-461D-8944-C749167BF5F7}" presName="Name25" presStyleLbl="parChTrans1D1" presStyleIdx="1" presStyleCnt="4"/>
      <dgm:spPr/>
      <dgm:t>
        <a:bodyPr/>
        <a:lstStyle/>
        <a:p>
          <a:endParaRPr lang="ru-RU"/>
        </a:p>
      </dgm:t>
    </dgm:pt>
    <dgm:pt modelId="{12FCA0F9-E1C9-48CF-A314-D2EA7DB571B4}" type="pres">
      <dgm:prSet presAssocID="{B347AB5B-23F2-4A6D-9853-4CF223A6F3E9}" presName="node" presStyleCnt="0"/>
      <dgm:spPr/>
    </dgm:pt>
    <dgm:pt modelId="{52ABDBFE-84AE-4E05-9CB5-F5C4396A1F4E}" type="pres">
      <dgm:prSet presAssocID="{B347AB5B-23F2-4A6D-9853-4CF223A6F3E9}" presName="parentNode" presStyleLbl="node1" presStyleIdx="2" presStyleCnt="5" custLinFactNeighborX="511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0AE2A6-1B55-4DFD-B21C-7BC717C5D80B}" type="pres">
      <dgm:prSet presAssocID="{B347AB5B-23F2-4A6D-9853-4CF223A6F3E9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A745E3-0CC6-4571-A9E3-3D7405327A1A}" type="pres">
      <dgm:prSet presAssocID="{6F190EC7-6EC1-4B8C-AFE3-C9D7373CE42C}" presName="Name25" presStyleLbl="parChTrans1D1" presStyleIdx="2" presStyleCnt="4"/>
      <dgm:spPr/>
      <dgm:t>
        <a:bodyPr/>
        <a:lstStyle/>
        <a:p>
          <a:endParaRPr lang="ru-RU"/>
        </a:p>
      </dgm:t>
    </dgm:pt>
    <dgm:pt modelId="{9C44ED31-7244-4469-B6F6-8E5F175E4A0A}" type="pres">
      <dgm:prSet presAssocID="{C27BEDA6-6D5B-47ED-BA4C-7CB03B4F850F}" presName="node" presStyleCnt="0"/>
      <dgm:spPr/>
    </dgm:pt>
    <dgm:pt modelId="{1B6A81A0-F82B-4DDB-91BF-0C03B27D27A9}" type="pres">
      <dgm:prSet presAssocID="{C27BEDA6-6D5B-47ED-BA4C-7CB03B4F850F}" presName="parentNode" presStyleLbl="node1" presStyleIdx="3" presStyleCnt="5" custLinFactNeighborX="35822" custLinFactNeighborY="73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D4954B-078F-4DA2-9B09-511338D206AA}" type="pres">
      <dgm:prSet presAssocID="{C27BEDA6-6D5B-47ED-BA4C-7CB03B4F850F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7DB87C-08EA-4D0F-8A07-E5E6BF1D6D5B}" type="pres">
      <dgm:prSet presAssocID="{CA128B7E-6392-4DA0-9195-C9D92646729E}" presName="Name25" presStyleLbl="parChTrans1D1" presStyleIdx="3" presStyleCnt="4"/>
      <dgm:spPr/>
      <dgm:t>
        <a:bodyPr/>
        <a:lstStyle/>
        <a:p>
          <a:endParaRPr lang="ru-RU"/>
        </a:p>
      </dgm:t>
    </dgm:pt>
    <dgm:pt modelId="{9CF9FEFA-B46C-4C82-920E-E15C56C565E3}" type="pres">
      <dgm:prSet presAssocID="{C0ABC2E9-8B81-414C-A1E7-0CE7E20213D4}" presName="node" presStyleCnt="0"/>
      <dgm:spPr/>
    </dgm:pt>
    <dgm:pt modelId="{204926F1-6540-4B54-9323-5D70ED8E120F}" type="pres">
      <dgm:prSet presAssocID="{C0ABC2E9-8B81-414C-A1E7-0CE7E20213D4}" presName="parentNode" presStyleLbl="node1" presStyleIdx="4" presStyleCnt="5" custLinFactNeighborX="13159" custLinFactNeighborY="-73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E524D8-ED0D-46C4-B04F-1B18D26BA9F8}" type="pres">
      <dgm:prSet presAssocID="{C0ABC2E9-8B81-414C-A1E7-0CE7E20213D4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1320119-4A87-4277-AF71-3718465431FB}" type="presOf" srcId="{6F190EC7-6EC1-4B8C-AFE3-C9D7373CE42C}" destId="{AEA745E3-0CC6-4571-A9E3-3D7405327A1A}" srcOrd="0" destOrd="0" presId="urn:microsoft.com/office/officeart/2005/8/layout/radial2"/>
    <dgm:cxn modelId="{D2281086-4526-4BEA-8138-80039FF3EC5C}" type="presOf" srcId="{C27BEDA6-6D5B-47ED-BA4C-7CB03B4F850F}" destId="{1B6A81A0-F82B-4DDB-91BF-0C03B27D27A9}" srcOrd="0" destOrd="0" presId="urn:microsoft.com/office/officeart/2005/8/layout/radial2"/>
    <dgm:cxn modelId="{1BBDD0B2-F72D-42F0-B726-7C609129A4F1}" type="presOf" srcId="{D61975E1-CC89-4AC3-8759-60369F3A7E92}" destId="{A078C0DC-13FA-4A9A-AB20-249D44FE577A}" srcOrd="0" destOrd="0" presId="urn:microsoft.com/office/officeart/2005/8/layout/radial2"/>
    <dgm:cxn modelId="{3A6F6E4B-C37D-4CEE-B1E0-D6940FAEFCA5}" type="presOf" srcId="{32E468E0-166F-4AA3-9855-BD4EBD2FD11B}" destId="{CC1C31DA-B853-47D6-9780-36FCA86A5549}" srcOrd="0" destOrd="0" presId="urn:microsoft.com/office/officeart/2005/8/layout/radial2"/>
    <dgm:cxn modelId="{F3FA14D9-0D74-48E4-93C4-0278A48875C8}" srcId="{D61975E1-CC89-4AC3-8759-60369F3A7E92}" destId="{C0ABC2E9-8B81-414C-A1E7-0CE7E20213D4}" srcOrd="3" destOrd="0" parTransId="{CA128B7E-6392-4DA0-9195-C9D92646729E}" sibTransId="{CCAD5A0D-06A1-4129-B8F3-49BD095E4915}"/>
    <dgm:cxn modelId="{90B692A5-3236-4748-AB7B-B5A5A6D324F9}" type="presOf" srcId="{C0ABC2E9-8B81-414C-A1E7-0CE7E20213D4}" destId="{204926F1-6540-4B54-9323-5D70ED8E120F}" srcOrd="0" destOrd="0" presId="urn:microsoft.com/office/officeart/2005/8/layout/radial2"/>
    <dgm:cxn modelId="{EF99DB7F-7D82-4B25-A48E-BFB1EA72EE43}" type="presOf" srcId="{CA128B7E-6392-4DA0-9195-C9D92646729E}" destId="{357DB87C-08EA-4D0F-8A07-E5E6BF1D6D5B}" srcOrd="0" destOrd="0" presId="urn:microsoft.com/office/officeart/2005/8/layout/radial2"/>
    <dgm:cxn modelId="{225E64D5-2676-47C0-BA16-BD614F1FAB8C}" srcId="{D61975E1-CC89-4AC3-8759-60369F3A7E92}" destId="{B347AB5B-23F2-4A6D-9853-4CF223A6F3E9}" srcOrd="1" destOrd="0" parTransId="{C0D29ED1-3A13-461D-8944-C749167BF5F7}" sibTransId="{B058B23A-C33B-4F6A-A314-8EA4B272D5E7}"/>
    <dgm:cxn modelId="{A40CA854-C5CF-4708-8A57-CB5BDB10B6CD}" type="presOf" srcId="{C0D29ED1-3A13-461D-8944-C749167BF5F7}" destId="{E13F806F-8EE1-4379-B119-38F91310B651}" srcOrd="0" destOrd="0" presId="urn:microsoft.com/office/officeart/2005/8/layout/radial2"/>
    <dgm:cxn modelId="{C99F8B23-E917-4EF7-ADBA-8DFD3F070A24}" type="presOf" srcId="{3C7756B7-A5C3-43DC-AC29-6D896B3359F7}" destId="{1BDE26AF-0615-4916-BE3E-8C063E52100C}" srcOrd="0" destOrd="0" presId="urn:microsoft.com/office/officeart/2005/8/layout/radial2"/>
    <dgm:cxn modelId="{D4768CA2-DDA3-4FF9-B90C-1EAF687A32F8}" type="presOf" srcId="{B347AB5B-23F2-4A6D-9853-4CF223A6F3E9}" destId="{52ABDBFE-84AE-4E05-9CB5-F5C4396A1F4E}" srcOrd="0" destOrd="0" presId="urn:microsoft.com/office/officeart/2005/8/layout/radial2"/>
    <dgm:cxn modelId="{0B4E6FCC-4583-4511-9A3F-FB803374DCDB}" srcId="{D61975E1-CC89-4AC3-8759-60369F3A7E92}" destId="{32E468E0-166F-4AA3-9855-BD4EBD2FD11B}" srcOrd="0" destOrd="0" parTransId="{3C7756B7-A5C3-43DC-AC29-6D896B3359F7}" sibTransId="{8195732E-5292-41CD-BD48-F18A62605B6B}"/>
    <dgm:cxn modelId="{528DF6C1-FCF3-49D0-B6BA-753C6F313C78}" srcId="{D61975E1-CC89-4AC3-8759-60369F3A7E92}" destId="{C27BEDA6-6D5B-47ED-BA4C-7CB03B4F850F}" srcOrd="2" destOrd="0" parTransId="{6F190EC7-6EC1-4B8C-AFE3-C9D7373CE42C}" sibTransId="{8FC7A258-AD56-4ADB-9CDD-FC61D78802B5}"/>
    <dgm:cxn modelId="{70807FD7-BA47-491B-8DC7-84D1E886496D}" type="presParOf" srcId="{A078C0DC-13FA-4A9A-AB20-249D44FE577A}" destId="{1C9FDCF3-59AD-4D53-863B-A1BD8D5448E9}" srcOrd="0" destOrd="0" presId="urn:microsoft.com/office/officeart/2005/8/layout/radial2"/>
    <dgm:cxn modelId="{CFE2D202-C681-4EDC-9483-B99251CF6EC3}" type="presParOf" srcId="{1C9FDCF3-59AD-4D53-863B-A1BD8D5448E9}" destId="{FB8FE2CD-15B9-4733-AB74-CF24845CED11}" srcOrd="0" destOrd="0" presId="urn:microsoft.com/office/officeart/2005/8/layout/radial2"/>
    <dgm:cxn modelId="{8C2EF630-1476-46B6-81A3-A6A2BCF73E99}" type="presParOf" srcId="{FB8FE2CD-15B9-4733-AB74-CF24845CED11}" destId="{8B0CA495-1101-4C65-8B68-4B7C08F3B580}" srcOrd="0" destOrd="0" presId="urn:microsoft.com/office/officeart/2005/8/layout/radial2"/>
    <dgm:cxn modelId="{BE668BB4-5B3B-443A-B9CC-52D7C0A7BA49}" type="presParOf" srcId="{FB8FE2CD-15B9-4733-AB74-CF24845CED11}" destId="{BCE33D9D-3D69-44F3-ABFE-BE639E865E5E}" srcOrd="1" destOrd="0" presId="urn:microsoft.com/office/officeart/2005/8/layout/radial2"/>
    <dgm:cxn modelId="{EBA75215-DAEA-4A25-96AA-D856191D0A64}" type="presParOf" srcId="{1C9FDCF3-59AD-4D53-863B-A1BD8D5448E9}" destId="{1BDE26AF-0615-4916-BE3E-8C063E52100C}" srcOrd="1" destOrd="0" presId="urn:microsoft.com/office/officeart/2005/8/layout/radial2"/>
    <dgm:cxn modelId="{584DBEF3-5183-4491-889A-8FDB45C97A89}" type="presParOf" srcId="{1C9FDCF3-59AD-4D53-863B-A1BD8D5448E9}" destId="{FB40C3EC-BF35-4FE9-BE2E-536523E8B967}" srcOrd="2" destOrd="0" presId="urn:microsoft.com/office/officeart/2005/8/layout/radial2"/>
    <dgm:cxn modelId="{E04AFE95-DEA6-4359-AB86-29CBC2CE0436}" type="presParOf" srcId="{FB40C3EC-BF35-4FE9-BE2E-536523E8B967}" destId="{CC1C31DA-B853-47D6-9780-36FCA86A5549}" srcOrd="0" destOrd="0" presId="urn:microsoft.com/office/officeart/2005/8/layout/radial2"/>
    <dgm:cxn modelId="{6032609C-F19E-451F-BEFB-2A2778E2C66C}" type="presParOf" srcId="{FB40C3EC-BF35-4FE9-BE2E-536523E8B967}" destId="{0B50B9C2-791F-4856-A1A6-F945D82299DE}" srcOrd="1" destOrd="0" presId="urn:microsoft.com/office/officeart/2005/8/layout/radial2"/>
    <dgm:cxn modelId="{66686049-0973-42FB-B95A-1B2B39FF3112}" type="presParOf" srcId="{1C9FDCF3-59AD-4D53-863B-A1BD8D5448E9}" destId="{E13F806F-8EE1-4379-B119-38F91310B651}" srcOrd="3" destOrd="0" presId="urn:microsoft.com/office/officeart/2005/8/layout/radial2"/>
    <dgm:cxn modelId="{21FA5C89-802B-4C68-B220-6CB9140844DC}" type="presParOf" srcId="{1C9FDCF3-59AD-4D53-863B-A1BD8D5448E9}" destId="{12FCA0F9-E1C9-48CF-A314-D2EA7DB571B4}" srcOrd="4" destOrd="0" presId="urn:microsoft.com/office/officeart/2005/8/layout/radial2"/>
    <dgm:cxn modelId="{EC7FEE55-5687-4D84-A39C-3CFFFDCCD004}" type="presParOf" srcId="{12FCA0F9-E1C9-48CF-A314-D2EA7DB571B4}" destId="{52ABDBFE-84AE-4E05-9CB5-F5C4396A1F4E}" srcOrd="0" destOrd="0" presId="urn:microsoft.com/office/officeart/2005/8/layout/radial2"/>
    <dgm:cxn modelId="{47EDC8E5-A94D-4E85-880F-0C1EBA4CF125}" type="presParOf" srcId="{12FCA0F9-E1C9-48CF-A314-D2EA7DB571B4}" destId="{1A0AE2A6-1B55-4DFD-B21C-7BC717C5D80B}" srcOrd="1" destOrd="0" presId="urn:microsoft.com/office/officeart/2005/8/layout/radial2"/>
    <dgm:cxn modelId="{1EA9CCD9-AEB8-45D2-8A7D-17D537248BC5}" type="presParOf" srcId="{1C9FDCF3-59AD-4D53-863B-A1BD8D5448E9}" destId="{AEA745E3-0CC6-4571-A9E3-3D7405327A1A}" srcOrd="5" destOrd="0" presId="urn:microsoft.com/office/officeart/2005/8/layout/radial2"/>
    <dgm:cxn modelId="{9969E12A-F9AF-4856-B2B4-A2A6716BAA66}" type="presParOf" srcId="{1C9FDCF3-59AD-4D53-863B-A1BD8D5448E9}" destId="{9C44ED31-7244-4469-B6F6-8E5F175E4A0A}" srcOrd="6" destOrd="0" presId="urn:microsoft.com/office/officeart/2005/8/layout/radial2"/>
    <dgm:cxn modelId="{A18D6ECD-4BB8-4655-844C-5EB9525B9270}" type="presParOf" srcId="{9C44ED31-7244-4469-B6F6-8E5F175E4A0A}" destId="{1B6A81A0-F82B-4DDB-91BF-0C03B27D27A9}" srcOrd="0" destOrd="0" presId="urn:microsoft.com/office/officeart/2005/8/layout/radial2"/>
    <dgm:cxn modelId="{BE372430-07A1-458F-A8AA-26DEDFE54E4C}" type="presParOf" srcId="{9C44ED31-7244-4469-B6F6-8E5F175E4A0A}" destId="{94D4954B-078F-4DA2-9B09-511338D206AA}" srcOrd="1" destOrd="0" presId="urn:microsoft.com/office/officeart/2005/8/layout/radial2"/>
    <dgm:cxn modelId="{AA61F38F-7E22-4B9E-81A3-3DFC7E5386E0}" type="presParOf" srcId="{1C9FDCF3-59AD-4D53-863B-A1BD8D5448E9}" destId="{357DB87C-08EA-4D0F-8A07-E5E6BF1D6D5B}" srcOrd="7" destOrd="0" presId="urn:microsoft.com/office/officeart/2005/8/layout/radial2"/>
    <dgm:cxn modelId="{4457C557-A1A1-4F00-B557-BD474ED0C422}" type="presParOf" srcId="{1C9FDCF3-59AD-4D53-863B-A1BD8D5448E9}" destId="{9CF9FEFA-B46C-4C82-920E-E15C56C565E3}" srcOrd="8" destOrd="0" presId="urn:microsoft.com/office/officeart/2005/8/layout/radial2"/>
    <dgm:cxn modelId="{E35BF7E6-6168-424C-B2BF-6F947329B619}" type="presParOf" srcId="{9CF9FEFA-B46C-4C82-920E-E15C56C565E3}" destId="{204926F1-6540-4B54-9323-5D70ED8E120F}" srcOrd="0" destOrd="0" presId="urn:microsoft.com/office/officeart/2005/8/layout/radial2"/>
    <dgm:cxn modelId="{AD885269-B3E3-466C-B2F3-6276F3221041}" type="presParOf" srcId="{9CF9FEFA-B46C-4C82-920E-E15C56C565E3}" destId="{7CE524D8-ED0D-46C4-B04F-1B18D26BA9F8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C3D0FA-EF64-428A-BB32-DFC451A94DF3}">
      <dsp:nvSpPr>
        <dsp:cNvPr id="0" name=""/>
        <dsp:cNvSpPr/>
      </dsp:nvSpPr>
      <dsp:spPr>
        <a:xfrm>
          <a:off x="478052" y="1332278"/>
          <a:ext cx="3838878" cy="2495271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4200" b="1" u="sng" kern="1200" dirty="0" smtClean="0"/>
            <a:t>Group work + Teacher</a:t>
          </a:r>
          <a:endParaRPr lang="ru-RU" sz="4200" kern="1200" dirty="0" smtClean="0"/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200" kern="1200" dirty="0"/>
        </a:p>
      </dsp:txBody>
      <dsp:txXfrm>
        <a:off x="599861" y="1454087"/>
        <a:ext cx="3595260" cy="2251653"/>
      </dsp:txXfrm>
    </dsp:sp>
    <dsp:sp modelId="{D0C240BA-4C66-414B-A53C-3E8C3670ECE2}">
      <dsp:nvSpPr>
        <dsp:cNvPr id="0" name=""/>
        <dsp:cNvSpPr/>
      </dsp:nvSpPr>
      <dsp:spPr>
        <a:xfrm>
          <a:off x="2419870" y="432949"/>
          <a:ext cx="4231449" cy="4231449"/>
        </a:xfrm>
        <a:custGeom>
          <a:avLst/>
          <a:gdLst/>
          <a:ahLst/>
          <a:cxnLst/>
          <a:rect l="0" t="0" r="0" b="0"/>
          <a:pathLst>
            <a:path>
              <a:moveTo>
                <a:pt x="868579" y="406655"/>
              </a:moveTo>
              <a:arcTo wR="2115724" hR="2115724" stAng="14032857" swAng="4352243"/>
            </a:path>
          </a:pathLst>
        </a:custGeom>
        <a:noFill/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0F138F-3DC0-4C83-B481-3F2D3F03C638}">
      <dsp:nvSpPr>
        <dsp:cNvPr id="0" name=""/>
        <dsp:cNvSpPr/>
      </dsp:nvSpPr>
      <dsp:spPr>
        <a:xfrm>
          <a:off x="4745725" y="1341337"/>
          <a:ext cx="3838878" cy="2495271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4200" b="1" u="sng" kern="1200" dirty="0" smtClean="0"/>
            <a:t>Work online</a:t>
          </a:r>
          <a:endParaRPr lang="ru-RU" sz="4200" kern="1200" dirty="0" smtClean="0"/>
        </a:p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200" kern="1200" dirty="0"/>
        </a:p>
      </dsp:txBody>
      <dsp:txXfrm>
        <a:off x="4867534" y="1463146"/>
        <a:ext cx="3595260" cy="2251653"/>
      </dsp:txXfrm>
    </dsp:sp>
    <dsp:sp modelId="{19172836-1C1D-4C63-B42F-2FFBD2EC7A0A}">
      <dsp:nvSpPr>
        <dsp:cNvPr id="0" name=""/>
        <dsp:cNvSpPr/>
      </dsp:nvSpPr>
      <dsp:spPr>
        <a:xfrm>
          <a:off x="2419790" y="495315"/>
          <a:ext cx="4231449" cy="4231449"/>
        </a:xfrm>
        <a:custGeom>
          <a:avLst/>
          <a:gdLst/>
          <a:ahLst/>
          <a:cxnLst/>
          <a:rect l="0" t="0" r="0" b="0"/>
          <a:pathLst>
            <a:path>
              <a:moveTo>
                <a:pt x="3355869" y="3829881"/>
              </a:moveTo>
              <a:arcTo wR="2115724" hR="2115724" stAng="3246918" swAng="4324188"/>
            </a:path>
          </a:pathLst>
        </a:custGeom>
        <a:noFill/>
        <a:ln w="6350" cap="flat" cmpd="sng" algn="ctr">
          <a:solidFill>
            <a:schemeClr val="accent5">
              <a:hueOff val="-7353345"/>
              <a:satOff val="-10228"/>
              <a:lumOff val="-3922"/>
              <a:alphaOff val="0"/>
            </a:schemeClr>
          </a:solidFill>
          <a:prstDash val="solid"/>
          <a:miter lim="800000"/>
          <a:tailEnd type="arrow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E3769F-840B-4E1D-9C14-3F96D5A751B7}">
      <dsp:nvSpPr>
        <dsp:cNvPr id="0" name=""/>
        <dsp:cNvSpPr/>
      </dsp:nvSpPr>
      <dsp:spPr>
        <a:xfrm rot="3681927">
          <a:off x="2649717" y="4826088"/>
          <a:ext cx="1271499" cy="49482"/>
        </a:xfrm>
        <a:custGeom>
          <a:avLst/>
          <a:gdLst/>
          <a:ahLst/>
          <a:cxnLst/>
          <a:rect l="0" t="0" r="0" b="0"/>
          <a:pathLst>
            <a:path>
              <a:moveTo>
                <a:pt x="0" y="24741"/>
              </a:moveTo>
              <a:lnTo>
                <a:pt x="1271499" y="247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589F61-4A55-4807-B445-38FB95B05DCE}">
      <dsp:nvSpPr>
        <dsp:cNvPr id="0" name=""/>
        <dsp:cNvSpPr/>
      </dsp:nvSpPr>
      <dsp:spPr>
        <a:xfrm rot="1312031">
          <a:off x="3347505" y="3910792"/>
          <a:ext cx="909657" cy="49482"/>
        </a:xfrm>
        <a:custGeom>
          <a:avLst/>
          <a:gdLst/>
          <a:ahLst/>
          <a:cxnLst/>
          <a:rect l="0" t="0" r="0" b="0"/>
          <a:pathLst>
            <a:path>
              <a:moveTo>
                <a:pt x="0" y="24741"/>
              </a:moveTo>
              <a:lnTo>
                <a:pt x="909657" y="247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51C6F2-88F0-40DE-8F80-8F2D4CD2A710}">
      <dsp:nvSpPr>
        <dsp:cNvPr id="0" name=""/>
        <dsp:cNvSpPr/>
      </dsp:nvSpPr>
      <dsp:spPr>
        <a:xfrm rot="20287969">
          <a:off x="3347505" y="2865802"/>
          <a:ext cx="909657" cy="49482"/>
        </a:xfrm>
        <a:custGeom>
          <a:avLst/>
          <a:gdLst/>
          <a:ahLst/>
          <a:cxnLst/>
          <a:rect l="0" t="0" r="0" b="0"/>
          <a:pathLst>
            <a:path>
              <a:moveTo>
                <a:pt x="0" y="24741"/>
              </a:moveTo>
              <a:lnTo>
                <a:pt x="909657" y="247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AA6DDA-940E-447F-8688-343B3BF4F0D8}">
      <dsp:nvSpPr>
        <dsp:cNvPr id="0" name=""/>
        <dsp:cNvSpPr/>
      </dsp:nvSpPr>
      <dsp:spPr>
        <a:xfrm rot="17918073">
          <a:off x="2649717" y="1950506"/>
          <a:ext cx="1271499" cy="49482"/>
        </a:xfrm>
        <a:custGeom>
          <a:avLst/>
          <a:gdLst/>
          <a:ahLst/>
          <a:cxnLst/>
          <a:rect l="0" t="0" r="0" b="0"/>
          <a:pathLst>
            <a:path>
              <a:moveTo>
                <a:pt x="0" y="24741"/>
              </a:moveTo>
              <a:lnTo>
                <a:pt x="1271499" y="247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F63CAE-1D7C-44C7-A299-B8F09D4365CE}">
      <dsp:nvSpPr>
        <dsp:cNvPr id="0" name=""/>
        <dsp:cNvSpPr/>
      </dsp:nvSpPr>
      <dsp:spPr>
        <a:xfrm>
          <a:off x="209013" y="2455768"/>
          <a:ext cx="2895991" cy="1687401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33498B9-E6BA-4A3B-8DA6-EDD44BA5AECB}">
      <dsp:nvSpPr>
        <dsp:cNvPr id="0" name=""/>
        <dsp:cNvSpPr/>
      </dsp:nvSpPr>
      <dsp:spPr>
        <a:xfrm>
          <a:off x="3197406" y="1261"/>
          <a:ext cx="1508224" cy="1508224"/>
        </a:xfrm>
        <a:prstGeom prst="ellipse">
          <a:avLst/>
        </a:prstGeom>
        <a:solidFill>
          <a:schemeClr val="accent4">
            <a:hueOff val="2598923"/>
            <a:satOff val="-11992"/>
            <a:lumOff val="441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people wear</a:t>
          </a:r>
          <a:endParaRPr lang="ru-RU" sz="2800" kern="1200" dirty="0"/>
        </a:p>
      </dsp:txBody>
      <dsp:txXfrm>
        <a:off x="3418280" y="222135"/>
        <a:ext cx="1066476" cy="1066476"/>
      </dsp:txXfrm>
    </dsp:sp>
    <dsp:sp modelId="{FCCC95DD-412D-4C2F-98AF-C95005F7A77B}">
      <dsp:nvSpPr>
        <dsp:cNvPr id="0" name=""/>
        <dsp:cNvSpPr/>
      </dsp:nvSpPr>
      <dsp:spPr>
        <a:xfrm>
          <a:off x="4170179" y="1686153"/>
          <a:ext cx="1508224" cy="1508224"/>
        </a:xfrm>
        <a:prstGeom prst="ellipse">
          <a:avLst/>
        </a:prstGeom>
        <a:solidFill>
          <a:schemeClr val="accent4">
            <a:hueOff val="5197847"/>
            <a:satOff val="-23984"/>
            <a:lumOff val="88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people like to</a:t>
          </a:r>
          <a:endParaRPr lang="ru-RU" sz="2800" kern="1200" dirty="0"/>
        </a:p>
      </dsp:txBody>
      <dsp:txXfrm>
        <a:off x="4391053" y="1907027"/>
        <a:ext cx="1066476" cy="1066476"/>
      </dsp:txXfrm>
    </dsp:sp>
    <dsp:sp modelId="{D4FB6F18-39E3-44C2-83EC-22A9203C4BED}">
      <dsp:nvSpPr>
        <dsp:cNvPr id="0" name=""/>
        <dsp:cNvSpPr/>
      </dsp:nvSpPr>
      <dsp:spPr>
        <a:xfrm>
          <a:off x="4170179" y="3631699"/>
          <a:ext cx="1508224" cy="1508224"/>
        </a:xfrm>
        <a:prstGeom prst="ellipse">
          <a:avLst/>
        </a:prstGeom>
        <a:solidFill>
          <a:schemeClr val="accent4">
            <a:hueOff val="7796770"/>
            <a:satOff val="-35976"/>
            <a:lumOff val="1324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people eat</a:t>
          </a:r>
          <a:endParaRPr lang="ru-RU" sz="2800" kern="1200" dirty="0"/>
        </a:p>
      </dsp:txBody>
      <dsp:txXfrm>
        <a:off x="4391053" y="3852573"/>
        <a:ext cx="1066476" cy="1066476"/>
      </dsp:txXfrm>
    </dsp:sp>
    <dsp:sp modelId="{BAA31835-7A9C-40CE-AABF-025B305B52A2}">
      <dsp:nvSpPr>
        <dsp:cNvPr id="0" name=""/>
        <dsp:cNvSpPr/>
      </dsp:nvSpPr>
      <dsp:spPr>
        <a:xfrm>
          <a:off x="3197406" y="5316591"/>
          <a:ext cx="1508224" cy="1508224"/>
        </a:xfrm>
        <a:prstGeom prst="ellipse">
          <a:avLst/>
        </a:prstGeom>
        <a:solidFill>
          <a:schemeClr val="accent4">
            <a:hueOff val="10395693"/>
            <a:satOff val="-47968"/>
            <a:lumOff val="176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people dance</a:t>
          </a:r>
          <a:endParaRPr lang="ru-RU" sz="2800" kern="1200" dirty="0"/>
        </a:p>
      </dsp:txBody>
      <dsp:txXfrm>
        <a:off x="3418280" y="5537465"/>
        <a:ext cx="1066476" cy="106647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7DB87C-08EA-4D0F-8A07-E5E6BF1D6D5B}">
      <dsp:nvSpPr>
        <dsp:cNvPr id="0" name=""/>
        <dsp:cNvSpPr/>
      </dsp:nvSpPr>
      <dsp:spPr>
        <a:xfrm rot="3484354">
          <a:off x="2740872" y="4854479"/>
          <a:ext cx="1333463" cy="49746"/>
        </a:xfrm>
        <a:custGeom>
          <a:avLst/>
          <a:gdLst/>
          <a:ahLst/>
          <a:cxnLst/>
          <a:rect l="0" t="0" r="0" b="0"/>
          <a:pathLst>
            <a:path>
              <a:moveTo>
                <a:pt x="0" y="24873"/>
              </a:moveTo>
              <a:lnTo>
                <a:pt x="1333463" y="2487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A745E3-0CC6-4571-A9E3-3D7405327A1A}">
      <dsp:nvSpPr>
        <dsp:cNvPr id="0" name=""/>
        <dsp:cNvSpPr/>
      </dsp:nvSpPr>
      <dsp:spPr>
        <a:xfrm rot="1101760">
          <a:off x="3351491" y="3925825"/>
          <a:ext cx="1448176" cy="49746"/>
        </a:xfrm>
        <a:custGeom>
          <a:avLst/>
          <a:gdLst/>
          <a:ahLst/>
          <a:cxnLst/>
          <a:rect l="0" t="0" r="0" b="0"/>
          <a:pathLst>
            <a:path>
              <a:moveTo>
                <a:pt x="0" y="24873"/>
              </a:moveTo>
              <a:lnTo>
                <a:pt x="1448176" y="2487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3F806F-8EE1-4379-B119-38F91310B651}">
      <dsp:nvSpPr>
        <dsp:cNvPr id="0" name=""/>
        <dsp:cNvSpPr/>
      </dsp:nvSpPr>
      <dsp:spPr>
        <a:xfrm rot="20324580">
          <a:off x="3354711" y="2880736"/>
          <a:ext cx="989145" cy="49746"/>
        </a:xfrm>
        <a:custGeom>
          <a:avLst/>
          <a:gdLst/>
          <a:ahLst/>
          <a:cxnLst/>
          <a:rect l="0" t="0" r="0" b="0"/>
          <a:pathLst>
            <a:path>
              <a:moveTo>
                <a:pt x="0" y="24873"/>
              </a:moveTo>
              <a:lnTo>
                <a:pt x="989145" y="2487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DE26AF-0615-4916-BE3E-8C063E52100C}">
      <dsp:nvSpPr>
        <dsp:cNvPr id="0" name=""/>
        <dsp:cNvSpPr/>
      </dsp:nvSpPr>
      <dsp:spPr>
        <a:xfrm rot="17917586">
          <a:off x="2654075" y="1959240"/>
          <a:ext cx="1276884" cy="49746"/>
        </a:xfrm>
        <a:custGeom>
          <a:avLst/>
          <a:gdLst/>
          <a:ahLst/>
          <a:cxnLst/>
          <a:rect l="0" t="0" r="0" b="0"/>
          <a:pathLst>
            <a:path>
              <a:moveTo>
                <a:pt x="0" y="24873"/>
              </a:moveTo>
              <a:lnTo>
                <a:pt x="1276884" y="2487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CE33D9D-3D69-44F3-ABFE-BE639E865E5E}">
      <dsp:nvSpPr>
        <dsp:cNvPr id="0" name=""/>
        <dsp:cNvSpPr/>
      </dsp:nvSpPr>
      <dsp:spPr>
        <a:xfrm>
          <a:off x="74079" y="2276173"/>
          <a:ext cx="2966387" cy="2175505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C1C31DA-B853-47D6-9780-36FCA86A5549}">
      <dsp:nvSpPr>
        <dsp:cNvPr id="0" name=""/>
        <dsp:cNvSpPr/>
      </dsp:nvSpPr>
      <dsp:spPr>
        <a:xfrm>
          <a:off x="3203480" y="124"/>
          <a:ext cx="1516260" cy="1516260"/>
        </a:xfrm>
        <a:prstGeom prst="ellipse">
          <a:avLst/>
        </a:prstGeom>
        <a:solidFill>
          <a:schemeClr val="accent4">
            <a:hueOff val="2598923"/>
            <a:satOff val="-11992"/>
            <a:lumOff val="441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people wear </a:t>
          </a:r>
          <a:endParaRPr lang="ru-RU" sz="2900" kern="1200" dirty="0"/>
        </a:p>
      </dsp:txBody>
      <dsp:txXfrm>
        <a:off x="3425531" y="222175"/>
        <a:ext cx="1072158" cy="1072158"/>
      </dsp:txXfrm>
    </dsp:sp>
    <dsp:sp modelId="{52ABDBFE-84AE-4E05-9CB5-F5C4396A1F4E}">
      <dsp:nvSpPr>
        <dsp:cNvPr id="0" name=""/>
        <dsp:cNvSpPr/>
      </dsp:nvSpPr>
      <dsp:spPr>
        <a:xfrm>
          <a:off x="4258627" y="1693308"/>
          <a:ext cx="1516260" cy="1516260"/>
        </a:xfrm>
        <a:prstGeom prst="ellipse">
          <a:avLst/>
        </a:prstGeom>
        <a:solidFill>
          <a:schemeClr val="accent4">
            <a:hueOff val="5197847"/>
            <a:satOff val="-23984"/>
            <a:lumOff val="88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people like to</a:t>
          </a:r>
          <a:endParaRPr lang="ru-RU" sz="2900" kern="1200" dirty="0"/>
        </a:p>
      </dsp:txBody>
      <dsp:txXfrm>
        <a:off x="4480678" y="1915359"/>
        <a:ext cx="1072158" cy="1072158"/>
      </dsp:txXfrm>
    </dsp:sp>
    <dsp:sp modelId="{1B6A81A0-F82B-4DDB-91BF-0C03B27D27A9}">
      <dsp:nvSpPr>
        <dsp:cNvPr id="0" name=""/>
        <dsp:cNvSpPr/>
      </dsp:nvSpPr>
      <dsp:spPr>
        <a:xfrm>
          <a:off x="4724195" y="3659513"/>
          <a:ext cx="1516260" cy="1516260"/>
        </a:xfrm>
        <a:prstGeom prst="ellipse">
          <a:avLst/>
        </a:prstGeom>
        <a:solidFill>
          <a:schemeClr val="accent4">
            <a:hueOff val="7796770"/>
            <a:satOff val="-35976"/>
            <a:lumOff val="1324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people eat</a:t>
          </a:r>
          <a:endParaRPr lang="ru-RU" sz="2900" kern="1200" dirty="0"/>
        </a:p>
      </dsp:txBody>
      <dsp:txXfrm>
        <a:off x="4946246" y="3881564"/>
        <a:ext cx="1072158" cy="1072158"/>
      </dsp:txXfrm>
    </dsp:sp>
    <dsp:sp modelId="{204926F1-6540-4B54-9323-5D70ED8E120F}">
      <dsp:nvSpPr>
        <dsp:cNvPr id="0" name=""/>
        <dsp:cNvSpPr/>
      </dsp:nvSpPr>
      <dsp:spPr>
        <a:xfrm>
          <a:off x="3403004" y="5330529"/>
          <a:ext cx="1516260" cy="1516260"/>
        </a:xfrm>
        <a:prstGeom prst="ellipse">
          <a:avLst/>
        </a:prstGeom>
        <a:solidFill>
          <a:schemeClr val="accent4">
            <a:hueOff val="10395693"/>
            <a:satOff val="-47968"/>
            <a:lumOff val="176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people</a:t>
          </a:r>
        </a:p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dance</a:t>
          </a:r>
          <a:endParaRPr lang="ru-RU" sz="2900" kern="1200" dirty="0"/>
        </a:p>
      </dsp:txBody>
      <dsp:txXfrm>
        <a:off x="3625055" y="5552580"/>
        <a:ext cx="1072158" cy="10721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41561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4868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73032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3351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2347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84071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2992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2133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98546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9472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3574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138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84;&#1072;&#1089;&#1090;&#1077;&#1088;-&#1082;&#1083;&#1072;&#1089;&#1089;\5%20Minute%20Timer%20(1).mp4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emf"/><Relationship Id="rId18" Type="http://schemas.openxmlformats.org/officeDocument/2006/relationships/image" Target="../media/image43.png"/><Relationship Id="rId3" Type="http://schemas.openxmlformats.org/officeDocument/2006/relationships/image" Target="../media/image29.pn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17" Type="http://schemas.openxmlformats.org/officeDocument/2006/relationships/image" Target="../media/image42.png"/><Relationship Id="rId2" Type="http://schemas.openxmlformats.org/officeDocument/2006/relationships/image" Target="../media/image28.png"/><Relationship Id="rId16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5" Type="http://schemas.openxmlformats.org/officeDocument/2006/relationships/image" Target="../media/image40.png"/><Relationship Id="rId10" Type="http://schemas.openxmlformats.org/officeDocument/2006/relationships/image" Target="../media/image35.png"/><Relationship Id="rId4" Type="http://schemas.microsoft.com/office/2007/relationships/hdphoto" Target="../media/hdphoto1.wdp"/><Relationship Id="rId9" Type="http://schemas.openxmlformats.org/officeDocument/2006/relationships/image" Target="../media/image34.png"/><Relationship Id="rId1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openxmlformats.org/officeDocument/2006/relationships/image" Target="../media/image49.png"/><Relationship Id="rId5" Type="http://schemas.openxmlformats.org/officeDocument/2006/relationships/diagramColors" Target="../diagrams/colors2.xml"/><Relationship Id="rId10" Type="http://schemas.openxmlformats.org/officeDocument/2006/relationships/image" Target="../media/image48.pn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47.png"/><Relationship Id="rId14" Type="http://schemas.openxmlformats.org/officeDocument/2006/relationships/image" Target="../media/image5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58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54.png"/><Relationship Id="rId12" Type="http://schemas.openxmlformats.org/officeDocument/2006/relationships/image" Target="../media/image57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openxmlformats.org/officeDocument/2006/relationships/image" Target="../media/image49.png"/><Relationship Id="rId5" Type="http://schemas.openxmlformats.org/officeDocument/2006/relationships/diagramColors" Target="../diagrams/colors3.xml"/><Relationship Id="rId10" Type="http://schemas.openxmlformats.org/officeDocument/2006/relationships/image" Target="../media/image56.png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48.png"/><Relationship Id="rId14" Type="http://schemas.openxmlformats.org/officeDocument/2006/relationships/image" Target="../media/image5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84;&#1072;&#1089;&#1090;&#1077;&#1088;-&#1082;&#1083;&#1072;&#1089;&#1089;\VID-20180331-WA0002.mp4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84;&#1072;&#1089;&#1090;&#1077;&#1088;-&#1082;&#1083;&#1072;&#1089;&#1089;\VID-20180331-WA0004.mp4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17" Type="http://schemas.openxmlformats.org/officeDocument/2006/relationships/image" Target="../media/image24.png"/><Relationship Id="rId2" Type="http://schemas.openxmlformats.org/officeDocument/2006/relationships/image" Target="../media/image9.png"/><Relationship Id="rId16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849086"/>
            <a:ext cx="9143999" cy="310501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Организация урока по модели «смена рабочих </a:t>
            </a:r>
            <a:r>
              <a:rPr lang="ru-RU" b="1" dirty="0" smtClean="0">
                <a:solidFill>
                  <a:srgbClr val="002060"/>
                </a:solidFill>
              </a:rPr>
              <a:t>зон»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404257" y="4947512"/>
            <a:ext cx="6858000" cy="13460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Терехова Анна Дмитриевна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,</a:t>
            </a:r>
          </a:p>
          <a:p>
            <a:pPr algn="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учитель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иностранного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языка</a:t>
            </a:r>
          </a:p>
          <a:p>
            <a:pPr algn="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МБОУ «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</a:rPr>
              <a:t>Куокуйская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 СОШ с УИОП»</a:t>
            </a:r>
            <a:endParaRPr lang="ru-RU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7804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5 Minute Timer (1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362974" y="25758"/>
            <a:ext cx="9964171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502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4820" y="-88137"/>
            <a:ext cx="7886700" cy="676816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Basket of ideas</a:t>
            </a:r>
            <a:endParaRPr lang="ru-RU" sz="4000" b="1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47977" y="1192287"/>
            <a:ext cx="1853345" cy="93886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7490" y="203305"/>
            <a:ext cx="4824277" cy="496150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2405" y="182140"/>
            <a:ext cx="4888138" cy="5063120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28231" y="5195792"/>
            <a:ext cx="2672942" cy="776015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25980" y="5229793"/>
            <a:ext cx="1814686" cy="766319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65474" y="5217209"/>
            <a:ext cx="2256279" cy="786693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98320" y="5748643"/>
            <a:ext cx="2679647" cy="750718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25979" y="5784171"/>
            <a:ext cx="2650348" cy="706759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119292" y="6211157"/>
            <a:ext cx="2817611" cy="752757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664764" y="6207055"/>
            <a:ext cx="2768408" cy="784746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 rotWithShape="1">
          <a:blip r:embed="rId13"/>
          <a:srcRect t="-17576" r="77810" b="-1"/>
          <a:stretch/>
        </p:blipFill>
        <p:spPr>
          <a:xfrm>
            <a:off x="5839816" y="1187650"/>
            <a:ext cx="2053316" cy="829573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309710" y="5783460"/>
            <a:ext cx="2645893" cy="707197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-118277" y="6198062"/>
            <a:ext cx="2816596" cy="755970"/>
          </a:xfrm>
          <a:prstGeom prst="rect">
            <a:avLst/>
          </a:prstGeom>
        </p:spPr>
      </p:pic>
      <p:pic>
        <p:nvPicPr>
          <p:cNvPr id="52" name="Рисунок 5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325979" y="6283235"/>
            <a:ext cx="3352224" cy="711078"/>
          </a:xfrm>
          <a:prstGeom prst="rect">
            <a:avLst/>
          </a:prstGeom>
        </p:spPr>
      </p:pic>
      <p:pic>
        <p:nvPicPr>
          <p:cNvPr id="53" name="Рисунок 52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-128200" y="5195790"/>
            <a:ext cx="2205195" cy="76702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-139842" y="5662940"/>
            <a:ext cx="2735400" cy="802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784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07407E-6 L 0.51077 -0.3449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38" y="-17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7037E-7 L 0.44132 -0.3437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66" y="-17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2.96296E-6 L -0.05868 -0.2641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4" y="-13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14 0.0074 L -0.79879 -0.3532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747" y="-180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7.40741E-7 L 0.20712 -0.4157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47" y="-207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07407E-6 L -0.33108 -0.3631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63" y="-18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59259E-6 L 0.15087 -0.35972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35" y="-179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7 -0.00324 L -0.40052 -0.25301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826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85185E-6 L -0.01371 -0.3625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4" y="-18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7037E-6 L 0.70903 -0.34931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51" y="-17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48148E-6 L 0.22274 -0.30509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28" y="-1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44444E-6 L -0.53872 -0.26135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944" y="-1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7410487"/>
              </p:ext>
            </p:extLst>
          </p:nvPr>
        </p:nvGraphicFramePr>
        <p:xfrm>
          <a:off x="0" y="31923"/>
          <a:ext cx="9144000" cy="68260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09983" y="1423573"/>
            <a:ext cx="1713030" cy="11363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13486" y="5533703"/>
            <a:ext cx="2059258" cy="13656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5085" y="2430234"/>
            <a:ext cx="1123505" cy="978047"/>
          </a:xfrm>
          <a:prstGeom prst="rect">
            <a:avLst/>
          </a:prstGeom>
          <a:noFill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423013" y="1691032"/>
            <a:ext cx="904632" cy="11118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843116" y="3494512"/>
            <a:ext cx="1029628" cy="102962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076063" y="3535613"/>
            <a:ext cx="1081466" cy="98852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244609" y="4565457"/>
            <a:ext cx="1372187" cy="90928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606343" y="-130559"/>
            <a:ext cx="1236772" cy="17057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64395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3138357"/>
              </p:ext>
            </p:extLst>
          </p:nvPr>
        </p:nvGraphicFramePr>
        <p:xfrm>
          <a:off x="1" y="0"/>
          <a:ext cx="9144000" cy="6857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06004" y="1103775"/>
            <a:ext cx="1097280" cy="102244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63379" y="2127108"/>
            <a:ext cx="1182530" cy="1150784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4843" y="1639743"/>
            <a:ext cx="1081215" cy="1177652"/>
          </a:xfrm>
          <a:prstGeom prst="rect">
            <a:avLst/>
          </a:prstGeom>
          <a:noFill/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65049" y="4411500"/>
            <a:ext cx="1290402" cy="86592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703113" y="3932705"/>
            <a:ext cx="1141590" cy="114159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038390" y="5657949"/>
            <a:ext cx="1632858" cy="120005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6265049" y="3614123"/>
            <a:ext cx="1442037" cy="79560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799036" y="-2"/>
            <a:ext cx="1392757" cy="993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18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1548" t="24566" r="13355" b="4068"/>
          <a:stretch/>
        </p:blipFill>
        <p:spPr>
          <a:xfrm>
            <a:off x="226094" y="0"/>
            <a:ext cx="8917905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3461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6211" t="19471" r="17867" b="5213"/>
          <a:stretch/>
        </p:blipFill>
        <p:spPr>
          <a:xfrm>
            <a:off x="0" y="1123406"/>
            <a:ext cx="9061144" cy="55778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36962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733" y="1554814"/>
            <a:ext cx="3228471" cy="1614236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71" t="5774" r="4860"/>
          <a:stretch/>
        </p:blipFill>
        <p:spPr>
          <a:xfrm>
            <a:off x="0" y="-143692"/>
            <a:ext cx="9144000" cy="7001692"/>
          </a:xfrm>
        </p:spPr>
      </p:pic>
    </p:spTree>
    <p:extLst>
      <p:ext uri="{BB962C8B-B14F-4D97-AF65-F5344CB8AC3E}">
        <p14:creationId xmlns:p14="http://schemas.microsoft.com/office/powerpoint/2010/main" val="554096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97468"/>
          </a:xfrm>
        </p:spPr>
        <p:txBody>
          <a:bodyPr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6000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6000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60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60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6000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Maslenitsa</a:t>
            </a:r>
            <a:endParaRPr lang="ru-RU" sz="6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4452" t="4977" r="4284"/>
          <a:stretch/>
        </p:blipFill>
        <p:spPr>
          <a:xfrm>
            <a:off x="208229" y="-1479726"/>
            <a:ext cx="9026434" cy="687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053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VID-20180331-WA0002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757647"/>
            <a:ext cx="9144000" cy="5812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397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40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VID-20180331-WA0004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509451"/>
            <a:ext cx="9234647" cy="58521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18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91440" y="1541419"/>
            <a:ext cx="9235440" cy="229127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/>
            </a:r>
            <a:b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en-US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Lady </a:t>
            </a:r>
            <a:r>
              <a:rPr lang="en-US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Maslenitsa and </a:t>
            </a:r>
            <a:br>
              <a:rPr lang="en-US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en-US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The festival of the Sun - </a:t>
            </a:r>
            <a:r>
              <a:rPr lang="en-US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Yh</a:t>
            </a:r>
            <a:r>
              <a:rPr lang="en-US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y</a:t>
            </a:r>
            <a:r>
              <a:rPr lang="en-US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akh</a:t>
            </a:r>
            <a:endParaRPr lang="ru-RU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4626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What </a:t>
            </a:r>
            <a:r>
              <a:rPr lang="en-US" sz="4000" b="1" dirty="0" smtClean="0">
                <a:solidFill>
                  <a:srgbClr val="002060"/>
                </a:solidFill>
              </a:rPr>
              <a:t>are the aims </a:t>
            </a:r>
            <a:r>
              <a:rPr lang="en-US" sz="4000" b="1" dirty="0">
                <a:solidFill>
                  <a:srgbClr val="002060"/>
                </a:solidFill>
              </a:rPr>
              <a:t>of the lesson?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227910"/>
            <a:ext cx="9144000" cy="5630091"/>
          </a:xfrm>
        </p:spPr>
        <p:txBody>
          <a:bodyPr>
            <a:noAutofit/>
          </a:bodyPr>
          <a:lstStyle/>
          <a:p>
            <a:endParaRPr lang="en-US" sz="3600" dirty="0">
              <a:solidFill>
                <a:srgbClr val="002060"/>
              </a:solidFill>
            </a:endParaRPr>
          </a:p>
          <a:p>
            <a:pPr marL="742950" indent="-742950">
              <a:buFont typeface="+mj-lt"/>
              <a:buAutoNum type="arabicPeriod"/>
            </a:pPr>
            <a:r>
              <a:rPr lang="en-US" sz="3600" dirty="0">
                <a:solidFill>
                  <a:srgbClr val="002060"/>
                </a:solidFill>
              </a:rPr>
              <a:t>To </a:t>
            </a:r>
            <a:r>
              <a:rPr lang="en-US" sz="3600" dirty="0" smtClean="0">
                <a:solidFill>
                  <a:srgbClr val="002060"/>
                </a:solidFill>
              </a:rPr>
              <a:t>find</a:t>
            </a:r>
            <a:r>
              <a:rPr lang="ru-RU" sz="3600" dirty="0" smtClean="0">
                <a:solidFill>
                  <a:srgbClr val="002060"/>
                </a:solidFill>
              </a:rPr>
              <a:t> </a:t>
            </a:r>
            <a:r>
              <a:rPr lang="en-US" sz="3600" dirty="0" smtClean="0">
                <a:solidFill>
                  <a:srgbClr val="002060"/>
                </a:solidFill>
              </a:rPr>
              <a:t>and study …</a:t>
            </a:r>
            <a:endParaRPr lang="en-US" sz="3600" dirty="0">
              <a:solidFill>
                <a:srgbClr val="002060"/>
              </a:solidFill>
            </a:endParaRPr>
          </a:p>
          <a:p>
            <a:pPr marL="742950" indent="-742950">
              <a:buFont typeface="+mj-lt"/>
              <a:buAutoNum type="arabicPeriod"/>
            </a:pPr>
            <a:endParaRPr lang="en-US" sz="3600" dirty="0">
              <a:solidFill>
                <a:srgbClr val="002060"/>
              </a:solidFill>
            </a:endParaRPr>
          </a:p>
          <a:p>
            <a:pPr marL="742950" indent="-742950">
              <a:buFont typeface="+mj-lt"/>
              <a:buAutoNum type="arabicPeriod"/>
            </a:pPr>
            <a:r>
              <a:rPr lang="en-US" sz="3600" dirty="0">
                <a:solidFill>
                  <a:srgbClr val="002060"/>
                </a:solidFill>
              </a:rPr>
              <a:t>To find out …</a:t>
            </a:r>
          </a:p>
          <a:p>
            <a:pPr marL="742950" indent="-742950">
              <a:buFont typeface="+mj-lt"/>
              <a:buAutoNum type="arabicPeriod"/>
            </a:pPr>
            <a:endParaRPr lang="en-US" sz="3600" dirty="0">
              <a:solidFill>
                <a:srgbClr val="002060"/>
              </a:solidFill>
            </a:endParaRPr>
          </a:p>
          <a:p>
            <a:pPr marL="742950" indent="-742950">
              <a:buFont typeface="+mj-lt"/>
              <a:buAutoNum type="arabicPeriod"/>
            </a:pPr>
            <a:r>
              <a:rPr lang="en-US" sz="3600" dirty="0">
                <a:solidFill>
                  <a:srgbClr val="002060"/>
                </a:solidFill>
              </a:rPr>
              <a:t>To make …</a:t>
            </a:r>
          </a:p>
          <a:p>
            <a:pPr marL="0" indent="0">
              <a:buNone/>
            </a:pPr>
            <a:endParaRPr lang="en-US" sz="3600" dirty="0">
              <a:solidFill>
                <a:srgbClr val="002060"/>
              </a:solidFill>
            </a:endParaRPr>
          </a:p>
          <a:p>
            <a:endParaRPr lang="en-US" sz="3600" dirty="0">
              <a:solidFill>
                <a:srgbClr val="00206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l="9376" t="-525"/>
          <a:stretch/>
        </p:blipFill>
        <p:spPr>
          <a:xfrm>
            <a:off x="2" y="3515356"/>
            <a:ext cx="8171719" cy="81793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1796" y="4714446"/>
            <a:ext cx="4861363" cy="82325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2079" y="722171"/>
            <a:ext cx="2238454" cy="16799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71796" y="2317840"/>
            <a:ext cx="8108383" cy="85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838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8578"/>
            <a:ext cx="9052559" cy="673942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40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                                   </a:t>
            </a:r>
          </a:p>
          <a:p>
            <a:pPr marL="0" indent="0">
              <a:buNone/>
            </a:pPr>
            <a:endParaRPr lang="ru-RU" sz="40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sz="40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68537" y="3625434"/>
            <a:ext cx="2759113" cy="135541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4522" y="3856583"/>
            <a:ext cx="2224015" cy="82370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09337" y="-18100"/>
            <a:ext cx="2275218" cy="1771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l="13492" t="2755"/>
          <a:stretch/>
        </p:blipFill>
        <p:spPr>
          <a:xfrm>
            <a:off x="4312470" y="296185"/>
            <a:ext cx="2203897" cy="80906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65867" y="1733704"/>
            <a:ext cx="1851671" cy="17989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1320" y="2179617"/>
            <a:ext cx="2551316" cy="88526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50289" y="66049"/>
            <a:ext cx="2420957" cy="161397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192512" y="225569"/>
            <a:ext cx="2534637" cy="82754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50166" y="5866738"/>
            <a:ext cx="2688431" cy="92250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65867" y="5234630"/>
            <a:ext cx="2336161" cy="155460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271246" y="5742194"/>
            <a:ext cx="2437239" cy="77407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266759" y="3816396"/>
            <a:ext cx="2000028" cy="87720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234183" y="2176685"/>
            <a:ext cx="1634252" cy="84364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15"/>
          <a:srcRect l="22572" t="5191" r="24015" b="3408"/>
          <a:stretch/>
        </p:blipFill>
        <p:spPr>
          <a:xfrm>
            <a:off x="2576408" y="4965127"/>
            <a:ext cx="1582949" cy="21034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1305878" y="1838088"/>
            <a:ext cx="2352480" cy="156832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086" y="3513439"/>
            <a:ext cx="1937445" cy="1793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39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8446809"/>
              </p:ext>
            </p:extLst>
          </p:nvPr>
        </p:nvGraphicFramePr>
        <p:xfrm>
          <a:off x="0" y="1567543"/>
          <a:ext cx="9026434" cy="51598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13492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3036" t="21989" r="29578" b="10165"/>
          <a:stretch/>
        </p:blipFill>
        <p:spPr>
          <a:xfrm>
            <a:off x="-112360" y="365126"/>
            <a:ext cx="9256360" cy="6152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707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0352" t="37609" r="22505" b="15051"/>
          <a:stretch/>
        </p:blipFill>
        <p:spPr>
          <a:xfrm>
            <a:off x="83869" y="1690689"/>
            <a:ext cx="8976261" cy="4006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883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1299</TotalTime>
  <Words>63</Words>
  <Application>Microsoft Office PowerPoint</Application>
  <PresentationFormat>Экран (4:3)</PresentationFormat>
  <Paragraphs>30</Paragraphs>
  <Slides>17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 Организация урока по модели «смена рабочих зон»</vt:lpstr>
      <vt:lpstr>Презентация PowerPoint</vt:lpstr>
      <vt:lpstr>Презентация PowerPoint</vt:lpstr>
      <vt:lpstr> Lady Maslenitsa and  The festival of the Sun - Yhyakh</vt:lpstr>
      <vt:lpstr>What are the aims of the lesson?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Basket of ideas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Maslenitsa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ст-2</cp:lastModifiedBy>
  <cp:revision>78</cp:revision>
  <dcterms:created xsi:type="dcterms:W3CDTF">2014-11-21T11:00:06Z</dcterms:created>
  <dcterms:modified xsi:type="dcterms:W3CDTF">2002-01-01T01:59:21Z</dcterms:modified>
</cp:coreProperties>
</file>