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78" r:id="rId7"/>
    <p:sldId id="280" r:id="rId8"/>
    <p:sldId id="281" r:id="rId9"/>
    <p:sldId id="282" r:id="rId10"/>
    <p:sldId id="283" r:id="rId11"/>
    <p:sldId id="284" r:id="rId12"/>
    <p:sldId id="266" r:id="rId13"/>
    <p:sldId id="265" r:id="rId14"/>
    <p:sldId id="279" r:id="rId15"/>
    <p:sldId id="259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7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753CD6-83F1-42FA-BA8A-4DE0DD49D7CA}" type="doc">
      <dgm:prSet loTypeId="urn:microsoft.com/office/officeart/2005/8/layout/h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61DB10B-1A4E-42F5-9685-5FDA83A79183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Композиция сказки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D15AABF0-469A-4AD1-BEF0-A6BC7E781CEE}" type="parTrans" cxnId="{162421AF-0FE4-4F5A-BFC4-B5ACFA0E050F}">
      <dgm:prSet/>
      <dgm:spPr/>
      <dgm:t>
        <a:bodyPr/>
        <a:lstStyle/>
        <a:p>
          <a:endParaRPr lang="ru-RU"/>
        </a:p>
      </dgm:t>
    </dgm:pt>
    <dgm:pt modelId="{264276EB-45F4-40AF-A087-DB4EDB7A9A1F}" type="sibTrans" cxnId="{162421AF-0FE4-4F5A-BFC4-B5ACFA0E050F}">
      <dgm:prSet/>
      <dgm:spPr/>
      <dgm:t>
        <a:bodyPr/>
        <a:lstStyle/>
        <a:p>
          <a:endParaRPr lang="ru-RU"/>
        </a:p>
      </dgm:t>
    </dgm:pt>
    <dgm:pt modelId="{3DB212F6-71A7-463A-882E-0FA9D9C8D4F5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Зачин: в некотором царстве…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3F0A244F-0300-4B09-B675-9C15C66C9820}" type="parTrans" cxnId="{16E6A0B5-59BD-4040-891D-038FFCEE7055}">
      <dgm:prSet/>
      <dgm:spPr/>
      <dgm:t>
        <a:bodyPr/>
        <a:lstStyle/>
        <a:p>
          <a:endParaRPr lang="ru-RU"/>
        </a:p>
      </dgm:t>
    </dgm:pt>
    <dgm:pt modelId="{E2A17B10-1DB5-4B38-9CA5-79D75B375DFB}" type="sibTrans" cxnId="{16E6A0B5-59BD-4040-891D-038FFCEE7055}">
      <dgm:prSet/>
      <dgm:spPr/>
      <dgm:t>
        <a:bodyPr/>
        <a:lstStyle/>
        <a:p>
          <a:endParaRPr lang="ru-RU"/>
        </a:p>
      </dgm:t>
    </dgm:pt>
    <dgm:pt modelId="{616AB314-1A44-4CC3-90AD-E8DA98D11A2A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Основная часть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03C12425-C880-4DEA-BB51-2E8AC67427E6}" type="parTrans" cxnId="{95EFEBEC-6A97-4DAA-AAEC-A50B42B8CA53}">
      <dgm:prSet/>
      <dgm:spPr/>
      <dgm:t>
        <a:bodyPr/>
        <a:lstStyle/>
        <a:p>
          <a:endParaRPr lang="ru-RU"/>
        </a:p>
      </dgm:t>
    </dgm:pt>
    <dgm:pt modelId="{41E753F7-B822-470B-B2AD-5E8FFE7770CF}" type="sibTrans" cxnId="{95EFEBEC-6A97-4DAA-AAEC-A50B42B8CA53}">
      <dgm:prSet/>
      <dgm:spPr/>
      <dgm:t>
        <a:bodyPr/>
        <a:lstStyle/>
        <a:p>
          <a:endParaRPr lang="ru-RU"/>
        </a:p>
      </dgm:t>
    </dgm:pt>
    <dgm:pt modelId="{91243D55-2478-444D-BE52-EC54E9DFD348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Концовка: стали жить-поживать…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2138BBA4-D58A-428D-919D-99C3E6EC7E95}" type="parTrans" cxnId="{1EB9C52B-F277-4216-B049-AA8AA29DD487}">
      <dgm:prSet/>
      <dgm:spPr/>
      <dgm:t>
        <a:bodyPr/>
        <a:lstStyle/>
        <a:p>
          <a:endParaRPr lang="ru-RU"/>
        </a:p>
      </dgm:t>
    </dgm:pt>
    <dgm:pt modelId="{722F263C-E5C2-4D5C-B185-A8F8B19316B2}" type="sibTrans" cxnId="{1EB9C52B-F277-4216-B049-AA8AA29DD487}">
      <dgm:prSet/>
      <dgm:spPr/>
      <dgm:t>
        <a:bodyPr/>
        <a:lstStyle/>
        <a:p>
          <a:endParaRPr lang="ru-RU"/>
        </a:p>
      </dgm:t>
    </dgm:pt>
    <dgm:pt modelId="{6C7B1B3D-46EE-4051-8DDC-E131352AC8AB}" type="pres">
      <dgm:prSet presAssocID="{FD753CD6-83F1-42FA-BA8A-4DE0DD49D7C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E55DFA-EF6F-4128-82B3-8B42C6C60280}" type="pres">
      <dgm:prSet presAssocID="{661DB10B-1A4E-42F5-9685-5FDA83A79183}" presName="roof" presStyleLbl="dkBgShp" presStyleIdx="0" presStyleCnt="2"/>
      <dgm:spPr/>
      <dgm:t>
        <a:bodyPr/>
        <a:lstStyle/>
        <a:p>
          <a:endParaRPr lang="ru-RU"/>
        </a:p>
      </dgm:t>
    </dgm:pt>
    <dgm:pt modelId="{13602594-B857-4DD0-999B-9AB3C83F8B7B}" type="pres">
      <dgm:prSet presAssocID="{661DB10B-1A4E-42F5-9685-5FDA83A79183}" presName="pillars" presStyleCnt="0"/>
      <dgm:spPr/>
    </dgm:pt>
    <dgm:pt modelId="{E8C5944B-D515-4172-9EDD-F6E907553E7E}" type="pres">
      <dgm:prSet presAssocID="{661DB10B-1A4E-42F5-9685-5FDA83A79183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DB5F16-E1A9-405B-922F-E6472714711C}" type="pres">
      <dgm:prSet presAssocID="{616AB314-1A44-4CC3-90AD-E8DA98D11A2A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C5239-9E9F-4AF1-944B-5D55E5139D1C}" type="pres">
      <dgm:prSet presAssocID="{91243D55-2478-444D-BE52-EC54E9DFD348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8AB94-F551-43C5-ACB0-96B21A9E58B0}" type="pres">
      <dgm:prSet presAssocID="{661DB10B-1A4E-42F5-9685-5FDA83A79183}" presName="base" presStyleLbl="dkBgShp" presStyleIdx="1" presStyleCnt="2"/>
      <dgm:spPr/>
    </dgm:pt>
  </dgm:ptLst>
  <dgm:cxnLst>
    <dgm:cxn modelId="{16E6A0B5-59BD-4040-891D-038FFCEE7055}" srcId="{661DB10B-1A4E-42F5-9685-5FDA83A79183}" destId="{3DB212F6-71A7-463A-882E-0FA9D9C8D4F5}" srcOrd="0" destOrd="0" parTransId="{3F0A244F-0300-4B09-B675-9C15C66C9820}" sibTransId="{E2A17B10-1DB5-4B38-9CA5-79D75B375DFB}"/>
    <dgm:cxn modelId="{E0FEA28D-017B-420B-8A54-D3FB4BBFA50C}" type="presOf" srcId="{3DB212F6-71A7-463A-882E-0FA9D9C8D4F5}" destId="{E8C5944B-D515-4172-9EDD-F6E907553E7E}" srcOrd="0" destOrd="0" presId="urn:microsoft.com/office/officeart/2005/8/layout/hList3"/>
    <dgm:cxn modelId="{95EFEBEC-6A97-4DAA-AAEC-A50B42B8CA53}" srcId="{661DB10B-1A4E-42F5-9685-5FDA83A79183}" destId="{616AB314-1A44-4CC3-90AD-E8DA98D11A2A}" srcOrd="1" destOrd="0" parTransId="{03C12425-C880-4DEA-BB51-2E8AC67427E6}" sibTransId="{41E753F7-B822-470B-B2AD-5E8FFE7770CF}"/>
    <dgm:cxn modelId="{47F0AEDD-E3C6-48D5-98DA-F06298B9449E}" type="presOf" srcId="{FD753CD6-83F1-42FA-BA8A-4DE0DD49D7CA}" destId="{6C7B1B3D-46EE-4051-8DDC-E131352AC8AB}" srcOrd="0" destOrd="0" presId="urn:microsoft.com/office/officeart/2005/8/layout/hList3"/>
    <dgm:cxn modelId="{162421AF-0FE4-4F5A-BFC4-B5ACFA0E050F}" srcId="{FD753CD6-83F1-42FA-BA8A-4DE0DD49D7CA}" destId="{661DB10B-1A4E-42F5-9685-5FDA83A79183}" srcOrd="0" destOrd="0" parTransId="{D15AABF0-469A-4AD1-BEF0-A6BC7E781CEE}" sibTransId="{264276EB-45F4-40AF-A087-DB4EDB7A9A1F}"/>
    <dgm:cxn modelId="{8FE8017A-5B54-41B2-AA7B-472C6D6ED3E9}" type="presOf" srcId="{91243D55-2478-444D-BE52-EC54E9DFD348}" destId="{064C5239-9E9F-4AF1-944B-5D55E5139D1C}" srcOrd="0" destOrd="0" presId="urn:microsoft.com/office/officeart/2005/8/layout/hList3"/>
    <dgm:cxn modelId="{1EB9C52B-F277-4216-B049-AA8AA29DD487}" srcId="{661DB10B-1A4E-42F5-9685-5FDA83A79183}" destId="{91243D55-2478-444D-BE52-EC54E9DFD348}" srcOrd="2" destOrd="0" parTransId="{2138BBA4-D58A-428D-919D-99C3E6EC7E95}" sibTransId="{722F263C-E5C2-4D5C-B185-A8F8B19316B2}"/>
    <dgm:cxn modelId="{2788541F-7F7A-4B53-BE6E-54E35935BAB3}" type="presOf" srcId="{616AB314-1A44-4CC3-90AD-E8DA98D11A2A}" destId="{2CDB5F16-E1A9-405B-922F-E6472714711C}" srcOrd="0" destOrd="0" presId="urn:microsoft.com/office/officeart/2005/8/layout/hList3"/>
    <dgm:cxn modelId="{69BB0332-2BDF-45B3-BD7E-C41E30DF57B3}" type="presOf" srcId="{661DB10B-1A4E-42F5-9685-5FDA83A79183}" destId="{DBE55DFA-EF6F-4128-82B3-8B42C6C60280}" srcOrd="0" destOrd="0" presId="urn:microsoft.com/office/officeart/2005/8/layout/hList3"/>
    <dgm:cxn modelId="{61922CD3-141D-41CE-8BF9-2663162725C2}" type="presParOf" srcId="{6C7B1B3D-46EE-4051-8DDC-E131352AC8AB}" destId="{DBE55DFA-EF6F-4128-82B3-8B42C6C60280}" srcOrd="0" destOrd="0" presId="urn:microsoft.com/office/officeart/2005/8/layout/hList3"/>
    <dgm:cxn modelId="{B8559BD8-008E-4B50-8177-544C58691AC7}" type="presParOf" srcId="{6C7B1B3D-46EE-4051-8DDC-E131352AC8AB}" destId="{13602594-B857-4DD0-999B-9AB3C83F8B7B}" srcOrd="1" destOrd="0" presId="urn:microsoft.com/office/officeart/2005/8/layout/hList3"/>
    <dgm:cxn modelId="{157A36ED-E587-4749-BDD5-52F8FEADDC20}" type="presParOf" srcId="{13602594-B857-4DD0-999B-9AB3C83F8B7B}" destId="{E8C5944B-D515-4172-9EDD-F6E907553E7E}" srcOrd="0" destOrd="0" presId="urn:microsoft.com/office/officeart/2005/8/layout/hList3"/>
    <dgm:cxn modelId="{51C008BF-6BCE-4CD0-AD74-9AAC1A41F62E}" type="presParOf" srcId="{13602594-B857-4DD0-999B-9AB3C83F8B7B}" destId="{2CDB5F16-E1A9-405B-922F-E6472714711C}" srcOrd="1" destOrd="0" presId="urn:microsoft.com/office/officeart/2005/8/layout/hList3"/>
    <dgm:cxn modelId="{0279768D-3797-4610-A036-EEFBBA5F9930}" type="presParOf" srcId="{13602594-B857-4DD0-999B-9AB3C83F8B7B}" destId="{064C5239-9E9F-4AF1-944B-5D55E5139D1C}" srcOrd="2" destOrd="0" presId="urn:microsoft.com/office/officeart/2005/8/layout/hList3"/>
    <dgm:cxn modelId="{EFD14948-5DDF-4D51-8583-206289F139DC}" type="presParOf" srcId="{6C7B1B3D-46EE-4051-8DDC-E131352AC8AB}" destId="{20C8AB94-F551-43C5-ACB0-96B21A9E58B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E56B4C-8C33-476D-BF1F-1AF851F08600}" type="doc">
      <dgm:prSet loTypeId="urn:microsoft.com/office/officeart/2005/8/layout/lProcess1" loCatId="process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8B919D8B-3CB8-4DAA-B912-2185208999A2}">
      <dgm:prSet phldrT="[Текст]"/>
      <dgm:spPr/>
      <dgm:t>
        <a:bodyPr/>
        <a:lstStyle/>
        <a:p>
          <a:r>
            <a:rPr lang="ru-RU" dirty="0" smtClean="0"/>
            <a:t>Авторская сказка</a:t>
          </a:r>
          <a:endParaRPr lang="ru-RU" dirty="0"/>
        </a:p>
      </dgm:t>
    </dgm:pt>
    <dgm:pt modelId="{7ECCAD5D-DCC9-4B7E-B725-E984A5D43A98}" type="parTrans" cxnId="{B0686BEE-D46E-4871-B539-7D1C6553FA99}">
      <dgm:prSet/>
      <dgm:spPr/>
      <dgm:t>
        <a:bodyPr/>
        <a:lstStyle/>
        <a:p>
          <a:endParaRPr lang="ru-RU"/>
        </a:p>
      </dgm:t>
    </dgm:pt>
    <dgm:pt modelId="{CD093C39-02D9-41B7-B18D-0261C6EE1966}" type="sibTrans" cxnId="{B0686BEE-D46E-4871-B539-7D1C6553FA99}">
      <dgm:prSet/>
      <dgm:spPr/>
      <dgm:t>
        <a:bodyPr/>
        <a:lstStyle/>
        <a:p>
          <a:endParaRPr lang="ru-RU"/>
        </a:p>
      </dgm:t>
    </dgm:pt>
    <dgm:pt modelId="{0B59349E-DCB3-4DDF-9C50-208DAB4215DF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Шарль Перро «Золушка»</a:t>
          </a:r>
          <a:endParaRPr lang="ru-RU" dirty="0"/>
        </a:p>
      </dgm:t>
    </dgm:pt>
    <dgm:pt modelId="{E28B8E76-3E9F-46BE-873A-37558B2267BD}" type="parTrans" cxnId="{E704B3C0-1FAF-4620-913F-042E2DD0D148}">
      <dgm:prSet/>
      <dgm:spPr/>
      <dgm:t>
        <a:bodyPr/>
        <a:lstStyle/>
        <a:p>
          <a:endParaRPr lang="ru-RU"/>
        </a:p>
      </dgm:t>
    </dgm:pt>
    <dgm:pt modelId="{BB723C9B-3F61-4731-9992-D6A4C16510AD}" type="sibTrans" cxnId="{E704B3C0-1FAF-4620-913F-042E2DD0D148}">
      <dgm:prSet/>
      <dgm:spPr/>
      <dgm:t>
        <a:bodyPr/>
        <a:lstStyle/>
        <a:p>
          <a:endParaRPr lang="ru-RU"/>
        </a:p>
      </dgm:t>
    </dgm:pt>
    <dgm:pt modelId="{54352C19-CD5E-451E-B6B0-23CFE07E8778}">
      <dgm:prSet phldrT="[Текст]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Алексей Толстой «Приключения Буратино»</a:t>
          </a:r>
          <a:endParaRPr lang="ru-RU" dirty="0"/>
        </a:p>
      </dgm:t>
    </dgm:pt>
    <dgm:pt modelId="{4C072B37-C60E-4E9D-832B-DF664006DE95}" type="parTrans" cxnId="{C021A64B-B517-4F7E-86DE-E192DA48A23F}">
      <dgm:prSet/>
      <dgm:spPr/>
      <dgm:t>
        <a:bodyPr/>
        <a:lstStyle/>
        <a:p>
          <a:endParaRPr lang="ru-RU"/>
        </a:p>
      </dgm:t>
    </dgm:pt>
    <dgm:pt modelId="{EC6723B8-8F4B-48E7-B79A-19FE64385ABE}" type="sibTrans" cxnId="{C021A64B-B517-4F7E-86DE-E192DA48A23F}">
      <dgm:prSet/>
      <dgm:spPr/>
      <dgm:t>
        <a:bodyPr/>
        <a:lstStyle/>
        <a:p>
          <a:endParaRPr lang="ru-RU"/>
        </a:p>
      </dgm:t>
    </dgm:pt>
    <dgm:pt modelId="{90213DB1-ADBF-4668-ADC5-701264442E10}">
      <dgm:prSet phldrT="[Текст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Народная сказка</a:t>
          </a:r>
          <a:endParaRPr lang="ru-RU" dirty="0"/>
        </a:p>
      </dgm:t>
    </dgm:pt>
    <dgm:pt modelId="{88551C22-132A-4429-97B4-25CFAEE1F3BB}" type="parTrans" cxnId="{BC63968D-657C-403F-A832-A9ABC2D72706}">
      <dgm:prSet/>
      <dgm:spPr/>
      <dgm:t>
        <a:bodyPr/>
        <a:lstStyle/>
        <a:p>
          <a:endParaRPr lang="ru-RU"/>
        </a:p>
      </dgm:t>
    </dgm:pt>
    <dgm:pt modelId="{CAF69725-D795-46FA-AB5A-7A4B1F97166D}" type="sibTrans" cxnId="{BC63968D-657C-403F-A832-A9ABC2D72706}">
      <dgm:prSet/>
      <dgm:spPr/>
      <dgm:t>
        <a:bodyPr/>
        <a:lstStyle/>
        <a:p>
          <a:endParaRPr lang="ru-RU"/>
        </a:p>
      </dgm:t>
    </dgm:pt>
    <dgm:pt modelId="{03C5D6E9-D431-470A-8628-5211490D044A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«Колобок»</a:t>
          </a:r>
          <a:endParaRPr lang="ru-RU" dirty="0"/>
        </a:p>
      </dgm:t>
    </dgm:pt>
    <dgm:pt modelId="{E1AAE764-273F-40D3-9D6B-6264F5380FCD}" type="parTrans" cxnId="{1C7D641D-5225-4055-9D60-EDC194E28A4C}">
      <dgm:prSet/>
      <dgm:spPr/>
      <dgm:t>
        <a:bodyPr/>
        <a:lstStyle/>
        <a:p>
          <a:endParaRPr lang="ru-RU"/>
        </a:p>
      </dgm:t>
    </dgm:pt>
    <dgm:pt modelId="{97F43DCB-3B5F-475A-AFCF-A3287A769FF8}" type="sibTrans" cxnId="{1C7D641D-5225-4055-9D60-EDC194E28A4C}">
      <dgm:prSet/>
      <dgm:spPr/>
      <dgm:t>
        <a:bodyPr/>
        <a:lstStyle/>
        <a:p>
          <a:endParaRPr lang="ru-RU"/>
        </a:p>
      </dgm:t>
    </dgm:pt>
    <dgm:pt modelId="{066034C3-5277-40B8-B7DB-D441717E2BCE}">
      <dgm:prSet phldrT="[Текст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«Теремок»</a:t>
          </a:r>
          <a:endParaRPr lang="ru-RU" dirty="0"/>
        </a:p>
      </dgm:t>
    </dgm:pt>
    <dgm:pt modelId="{6F069BDD-5DD2-4B0C-8BE0-DB1F050147D4}" type="parTrans" cxnId="{784A5D20-51D0-4A4B-9D11-4577B812E754}">
      <dgm:prSet/>
      <dgm:spPr/>
      <dgm:t>
        <a:bodyPr/>
        <a:lstStyle/>
        <a:p>
          <a:endParaRPr lang="ru-RU"/>
        </a:p>
      </dgm:t>
    </dgm:pt>
    <dgm:pt modelId="{3FEABB8D-9D7C-4CF3-AA44-498334E55E38}" type="sibTrans" cxnId="{784A5D20-51D0-4A4B-9D11-4577B812E754}">
      <dgm:prSet/>
      <dgm:spPr/>
      <dgm:t>
        <a:bodyPr/>
        <a:lstStyle/>
        <a:p>
          <a:endParaRPr lang="ru-RU"/>
        </a:p>
      </dgm:t>
    </dgm:pt>
    <dgm:pt modelId="{F40D756F-6286-44F1-910B-1DE8797DA684}" type="pres">
      <dgm:prSet presAssocID="{5EE56B4C-8C33-476D-BF1F-1AF851F086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881F65-CFDF-4960-92A5-00784F7E82BA}" type="pres">
      <dgm:prSet presAssocID="{8B919D8B-3CB8-4DAA-B912-2185208999A2}" presName="vertFlow" presStyleCnt="0"/>
      <dgm:spPr/>
    </dgm:pt>
    <dgm:pt modelId="{A971C29C-0CDF-48BC-A8B4-7F7D255F0579}" type="pres">
      <dgm:prSet presAssocID="{8B919D8B-3CB8-4DAA-B912-2185208999A2}" presName="header" presStyleLbl="node1" presStyleIdx="0" presStyleCnt="2"/>
      <dgm:spPr/>
      <dgm:t>
        <a:bodyPr/>
        <a:lstStyle/>
        <a:p>
          <a:endParaRPr lang="ru-RU"/>
        </a:p>
      </dgm:t>
    </dgm:pt>
    <dgm:pt modelId="{C532E5DF-13CA-44F9-BBB2-0FE26314A338}" type="pres">
      <dgm:prSet presAssocID="{E28B8E76-3E9F-46BE-873A-37558B2267BD}" presName="parTrans" presStyleLbl="sibTrans2D1" presStyleIdx="0" presStyleCnt="4"/>
      <dgm:spPr/>
      <dgm:t>
        <a:bodyPr/>
        <a:lstStyle/>
        <a:p>
          <a:endParaRPr lang="ru-RU"/>
        </a:p>
      </dgm:t>
    </dgm:pt>
    <dgm:pt modelId="{98373859-D816-4D72-9F0A-22C3A7698041}" type="pres">
      <dgm:prSet presAssocID="{0B59349E-DCB3-4DDF-9C50-208DAB4215DF}" presName="child" presStyleLbl="alignAccFollow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AE2E19-3CCF-46EB-B58B-C0DAB6E3EAE1}" type="pres">
      <dgm:prSet presAssocID="{BB723C9B-3F61-4731-9992-D6A4C16510AD}" presName="sibTrans" presStyleLbl="sibTrans2D1" presStyleIdx="1" presStyleCnt="4"/>
      <dgm:spPr/>
      <dgm:t>
        <a:bodyPr/>
        <a:lstStyle/>
        <a:p>
          <a:endParaRPr lang="ru-RU"/>
        </a:p>
      </dgm:t>
    </dgm:pt>
    <dgm:pt modelId="{25433A07-B425-4677-8B62-A5D0908D5654}" type="pres">
      <dgm:prSet presAssocID="{54352C19-CD5E-451E-B6B0-23CFE07E8778}" presName="child" presStyleLbl="alignAccFollow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41319-746B-4DA2-8BB2-988F032246D1}" type="pres">
      <dgm:prSet presAssocID="{8B919D8B-3CB8-4DAA-B912-2185208999A2}" presName="hSp" presStyleCnt="0"/>
      <dgm:spPr/>
    </dgm:pt>
    <dgm:pt modelId="{E7BDFBC7-60F2-40B3-A3DD-3D3DBE0857B5}" type="pres">
      <dgm:prSet presAssocID="{90213DB1-ADBF-4668-ADC5-701264442E10}" presName="vertFlow" presStyleCnt="0"/>
      <dgm:spPr/>
    </dgm:pt>
    <dgm:pt modelId="{2AAF657C-02F1-4795-B0E1-6C88A0A5D1DB}" type="pres">
      <dgm:prSet presAssocID="{90213DB1-ADBF-4668-ADC5-701264442E10}" presName="header" presStyleLbl="node1" presStyleIdx="1" presStyleCnt="2"/>
      <dgm:spPr/>
      <dgm:t>
        <a:bodyPr/>
        <a:lstStyle/>
        <a:p>
          <a:endParaRPr lang="ru-RU"/>
        </a:p>
      </dgm:t>
    </dgm:pt>
    <dgm:pt modelId="{7B947BE9-BA0A-480A-BD5F-67A8B6580A5F}" type="pres">
      <dgm:prSet presAssocID="{E1AAE764-273F-40D3-9D6B-6264F5380FCD}" presName="parTrans" presStyleLbl="sibTrans2D1" presStyleIdx="2" presStyleCnt="4"/>
      <dgm:spPr/>
      <dgm:t>
        <a:bodyPr/>
        <a:lstStyle/>
        <a:p>
          <a:endParaRPr lang="ru-RU"/>
        </a:p>
      </dgm:t>
    </dgm:pt>
    <dgm:pt modelId="{6B344207-55FF-4D1D-B049-AC7A867ECDCD}" type="pres">
      <dgm:prSet presAssocID="{03C5D6E9-D431-470A-8628-5211490D044A}" presName="child" presStyleLbl="alignAccFollow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5E2B87-591A-4C69-A19C-197389F9B3CF}" type="pres">
      <dgm:prSet presAssocID="{97F43DCB-3B5F-475A-AFCF-A3287A769FF8}" presName="sibTrans" presStyleLbl="sibTrans2D1" presStyleIdx="3" presStyleCnt="4"/>
      <dgm:spPr/>
      <dgm:t>
        <a:bodyPr/>
        <a:lstStyle/>
        <a:p>
          <a:endParaRPr lang="ru-RU"/>
        </a:p>
      </dgm:t>
    </dgm:pt>
    <dgm:pt modelId="{8F1867CB-41F9-489F-ABB5-3E56889F8BB6}" type="pres">
      <dgm:prSet presAssocID="{066034C3-5277-40B8-B7DB-D441717E2BCE}" presName="child" presStyleLbl="alignAccFollow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55F0EC-9EFE-49B4-BA01-99BE9FFD34FF}" type="presOf" srcId="{54352C19-CD5E-451E-B6B0-23CFE07E8778}" destId="{25433A07-B425-4677-8B62-A5D0908D5654}" srcOrd="0" destOrd="0" presId="urn:microsoft.com/office/officeart/2005/8/layout/lProcess1"/>
    <dgm:cxn modelId="{1C63A271-6499-4E0D-AFB5-99AEE8B6D80B}" type="presOf" srcId="{8B919D8B-3CB8-4DAA-B912-2185208999A2}" destId="{A971C29C-0CDF-48BC-A8B4-7F7D255F0579}" srcOrd="0" destOrd="0" presId="urn:microsoft.com/office/officeart/2005/8/layout/lProcess1"/>
    <dgm:cxn modelId="{2030847F-3247-448F-8E95-80E4C48E61C6}" type="presOf" srcId="{90213DB1-ADBF-4668-ADC5-701264442E10}" destId="{2AAF657C-02F1-4795-B0E1-6C88A0A5D1DB}" srcOrd="0" destOrd="0" presId="urn:microsoft.com/office/officeart/2005/8/layout/lProcess1"/>
    <dgm:cxn modelId="{C021A64B-B517-4F7E-86DE-E192DA48A23F}" srcId="{8B919D8B-3CB8-4DAA-B912-2185208999A2}" destId="{54352C19-CD5E-451E-B6B0-23CFE07E8778}" srcOrd="1" destOrd="0" parTransId="{4C072B37-C60E-4E9D-832B-DF664006DE95}" sibTransId="{EC6723B8-8F4B-48E7-B79A-19FE64385ABE}"/>
    <dgm:cxn modelId="{EDDEDC59-CE63-4D4C-832E-0BE3503BFDCB}" type="presOf" srcId="{0B59349E-DCB3-4DDF-9C50-208DAB4215DF}" destId="{98373859-D816-4D72-9F0A-22C3A7698041}" srcOrd="0" destOrd="0" presId="urn:microsoft.com/office/officeart/2005/8/layout/lProcess1"/>
    <dgm:cxn modelId="{1C7D641D-5225-4055-9D60-EDC194E28A4C}" srcId="{90213DB1-ADBF-4668-ADC5-701264442E10}" destId="{03C5D6E9-D431-470A-8628-5211490D044A}" srcOrd="0" destOrd="0" parTransId="{E1AAE764-273F-40D3-9D6B-6264F5380FCD}" sibTransId="{97F43DCB-3B5F-475A-AFCF-A3287A769FF8}"/>
    <dgm:cxn modelId="{C00777AE-BC6A-4FDE-9707-E92E09E0E4D5}" type="presOf" srcId="{E1AAE764-273F-40D3-9D6B-6264F5380FCD}" destId="{7B947BE9-BA0A-480A-BD5F-67A8B6580A5F}" srcOrd="0" destOrd="0" presId="urn:microsoft.com/office/officeart/2005/8/layout/lProcess1"/>
    <dgm:cxn modelId="{7A93A78B-D5C4-4CE4-86F6-B01B65A2C62E}" type="presOf" srcId="{97F43DCB-3B5F-475A-AFCF-A3287A769FF8}" destId="{CC5E2B87-591A-4C69-A19C-197389F9B3CF}" srcOrd="0" destOrd="0" presId="urn:microsoft.com/office/officeart/2005/8/layout/lProcess1"/>
    <dgm:cxn modelId="{B0686BEE-D46E-4871-B539-7D1C6553FA99}" srcId="{5EE56B4C-8C33-476D-BF1F-1AF851F08600}" destId="{8B919D8B-3CB8-4DAA-B912-2185208999A2}" srcOrd="0" destOrd="0" parTransId="{7ECCAD5D-DCC9-4B7E-B725-E984A5D43A98}" sibTransId="{CD093C39-02D9-41B7-B18D-0261C6EE1966}"/>
    <dgm:cxn modelId="{BC63968D-657C-403F-A832-A9ABC2D72706}" srcId="{5EE56B4C-8C33-476D-BF1F-1AF851F08600}" destId="{90213DB1-ADBF-4668-ADC5-701264442E10}" srcOrd="1" destOrd="0" parTransId="{88551C22-132A-4429-97B4-25CFAEE1F3BB}" sibTransId="{CAF69725-D795-46FA-AB5A-7A4B1F97166D}"/>
    <dgm:cxn modelId="{E704B3C0-1FAF-4620-913F-042E2DD0D148}" srcId="{8B919D8B-3CB8-4DAA-B912-2185208999A2}" destId="{0B59349E-DCB3-4DDF-9C50-208DAB4215DF}" srcOrd="0" destOrd="0" parTransId="{E28B8E76-3E9F-46BE-873A-37558B2267BD}" sibTransId="{BB723C9B-3F61-4731-9992-D6A4C16510AD}"/>
    <dgm:cxn modelId="{2F8F2B87-A3A7-4474-A247-4584AC4FAC57}" type="presOf" srcId="{03C5D6E9-D431-470A-8628-5211490D044A}" destId="{6B344207-55FF-4D1D-B049-AC7A867ECDCD}" srcOrd="0" destOrd="0" presId="urn:microsoft.com/office/officeart/2005/8/layout/lProcess1"/>
    <dgm:cxn modelId="{E5BF09AC-31DB-4224-B416-2A71F486E02E}" type="presOf" srcId="{BB723C9B-3F61-4731-9992-D6A4C16510AD}" destId="{6BAE2E19-3CCF-46EB-B58B-C0DAB6E3EAE1}" srcOrd="0" destOrd="0" presId="urn:microsoft.com/office/officeart/2005/8/layout/lProcess1"/>
    <dgm:cxn modelId="{B5FDA7CD-A022-4EAF-BEF2-B22651DD69D7}" type="presOf" srcId="{5EE56B4C-8C33-476D-BF1F-1AF851F08600}" destId="{F40D756F-6286-44F1-910B-1DE8797DA684}" srcOrd="0" destOrd="0" presId="urn:microsoft.com/office/officeart/2005/8/layout/lProcess1"/>
    <dgm:cxn modelId="{432A9714-E8C4-447E-8EAD-3DD727F89452}" type="presOf" srcId="{066034C3-5277-40B8-B7DB-D441717E2BCE}" destId="{8F1867CB-41F9-489F-ABB5-3E56889F8BB6}" srcOrd="0" destOrd="0" presId="urn:microsoft.com/office/officeart/2005/8/layout/lProcess1"/>
    <dgm:cxn modelId="{BFA2AF6C-5DD4-403C-9A23-A2FBC570D323}" type="presOf" srcId="{E28B8E76-3E9F-46BE-873A-37558B2267BD}" destId="{C532E5DF-13CA-44F9-BBB2-0FE26314A338}" srcOrd="0" destOrd="0" presId="urn:microsoft.com/office/officeart/2005/8/layout/lProcess1"/>
    <dgm:cxn modelId="{784A5D20-51D0-4A4B-9D11-4577B812E754}" srcId="{90213DB1-ADBF-4668-ADC5-701264442E10}" destId="{066034C3-5277-40B8-B7DB-D441717E2BCE}" srcOrd="1" destOrd="0" parTransId="{6F069BDD-5DD2-4B0C-8BE0-DB1F050147D4}" sibTransId="{3FEABB8D-9D7C-4CF3-AA44-498334E55E38}"/>
    <dgm:cxn modelId="{683738C4-A75E-49C1-AA28-D5983A2A65E4}" type="presParOf" srcId="{F40D756F-6286-44F1-910B-1DE8797DA684}" destId="{14881F65-CFDF-4960-92A5-00784F7E82BA}" srcOrd="0" destOrd="0" presId="urn:microsoft.com/office/officeart/2005/8/layout/lProcess1"/>
    <dgm:cxn modelId="{A9DE5279-42AD-457F-A686-FEB1778832E8}" type="presParOf" srcId="{14881F65-CFDF-4960-92A5-00784F7E82BA}" destId="{A971C29C-0CDF-48BC-A8B4-7F7D255F0579}" srcOrd="0" destOrd="0" presId="urn:microsoft.com/office/officeart/2005/8/layout/lProcess1"/>
    <dgm:cxn modelId="{D846A231-6EEA-487F-8104-F94AB9A6CF9D}" type="presParOf" srcId="{14881F65-CFDF-4960-92A5-00784F7E82BA}" destId="{C532E5DF-13CA-44F9-BBB2-0FE26314A338}" srcOrd="1" destOrd="0" presId="urn:microsoft.com/office/officeart/2005/8/layout/lProcess1"/>
    <dgm:cxn modelId="{A5814157-ACB9-4A91-AD1C-D259A7781185}" type="presParOf" srcId="{14881F65-CFDF-4960-92A5-00784F7E82BA}" destId="{98373859-D816-4D72-9F0A-22C3A7698041}" srcOrd="2" destOrd="0" presId="urn:microsoft.com/office/officeart/2005/8/layout/lProcess1"/>
    <dgm:cxn modelId="{81030A63-89FE-4DEF-8544-0CFD35DD2476}" type="presParOf" srcId="{14881F65-CFDF-4960-92A5-00784F7E82BA}" destId="{6BAE2E19-3CCF-46EB-B58B-C0DAB6E3EAE1}" srcOrd="3" destOrd="0" presId="urn:microsoft.com/office/officeart/2005/8/layout/lProcess1"/>
    <dgm:cxn modelId="{2600C6FD-78BC-4955-93E9-EA7DD89AE159}" type="presParOf" srcId="{14881F65-CFDF-4960-92A5-00784F7E82BA}" destId="{25433A07-B425-4677-8B62-A5D0908D5654}" srcOrd="4" destOrd="0" presId="urn:microsoft.com/office/officeart/2005/8/layout/lProcess1"/>
    <dgm:cxn modelId="{FFF51775-AF4A-442F-A540-E1909AB0C3AF}" type="presParOf" srcId="{F40D756F-6286-44F1-910B-1DE8797DA684}" destId="{F8941319-746B-4DA2-8BB2-988F032246D1}" srcOrd="1" destOrd="0" presId="urn:microsoft.com/office/officeart/2005/8/layout/lProcess1"/>
    <dgm:cxn modelId="{810BC31E-BA86-4EA3-B221-CAF2A67F398C}" type="presParOf" srcId="{F40D756F-6286-44F1-910B-1DE8797DA684}" destId="{E7BDFBC7-60F2-40B3-A3DD-3D3DBE0857B5}" srcOrd="2" destOrd="0" presId="urn:microsoft.com/office/officeart/2005/8/layout/lProcess1"/>
    <dgm:cxn modelId="{02BF134B-4DD1-472B-97C0-9B0A9765BDDE}" type="presParOf" srcId="{E7BDFBC7-60F2-40B3-A3DD-3D3DBE0857B5}" destId="{2AAF657C-02F1-4795-B0E1-6C88A0A5D1DB}" srcOrd="0" destOrd="0" presId="urn:microsoft.com/office/officeart/2005/8/layout/lProcess1"/>
    <dgm:cxn modelId="{DC12FB94-C549-4955-8931-C9774D06548C}" type="presParOf" srcId="{E7BDFBC7-60F2-40B3-A3DD-3D3DBE0857B5}" destId="{7B947BE9-BA0A-480A-BD5F-67A8B6580A5F}" srcOrd="1" destOrd="0" presId="urn:microsoft.com/office/officeart/2005/8/layout/lProcess1"/>
    <dgm:cxn modelId="{F59B6406-2FD2-49EC-BA32-3C04D42D1CDE}" type="presParOf" srcId="{E7BDFBC7-60F2-40B3-A3DD-3D3DBE0857B5}" destId="{6B344207-55FF-4D1D-B049-AC7A867ECDCD}" srcOrd="2" destOrd="0" presId="urn:microsoft.com/office/officeart/2005/8/layout/lProcess1"/>
    <dgm:cxn modelId="{D1DAC602-134C-4D6D-9078-420DE3604A73}" type="presParOf" srcId="{E7BDFBC7-60F2-40B3-A3DD-3D3DBE0857B5}" destId="{CC5E2B87-591A-4C69-A19C-197389F9B3CF}" srcOrd="3" destOrd="0" presId="urn:microsoft.com/office/officeart/2005/8/layout/lProcess1"/>
    <dgm:cxn modelId="{040EFDF4-4218-4726-9AFC-4C92BE264579}" type="presParOf" srcId="{E7BDFBC7-60F2-40B3-A3DD-3D3DBE0857B5}" destId="{8F1867CB-41F9-489F-ABB5-3E56889F8BB6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71C29C-0CDF-48BC-A8B4-7F7D255F0579}">
      <dsp:nvSpPr>
        <dsp:cNvPr id="0" name=""/>
        <dsp:cNvSpPr/>
      </dsp:nvSpPr>
      <dsp:spPr>
        <a:xfrm>
          <a:off x="4286" y="954550"/>
          <a:ext cx="3794125" cy="94853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Авторская сказка</a:t>
          </a:r>
          <a:endParaRPr lang="ru-RU" sz="3900" kern="1200" dirty="0"/>
        </a:p>
      </dsp:txBody>
      <dsp:txXfrm>
        <a:off x="32068" y="982332"/>
        <a:ext cx="3738561" cy="892967"/>
      </dsp:txXfrm>
    </dsp:sp>
    <dsp:sp modelId="{C532E5DF-13CA-44F9-BBB2-0FE26314A338}">
      <dsp:nvSpPr>
        <dsp:cNvPr id="0" name=""/>
        <dsp:cNvSpPr/>
      </dsp:nvSpPr>
      <dsp:spPr>
        <a:xfrm rot="5400000">
          <a:off x="1818352" y="1986078"/>
          <a:ext cx="165992" cy="165992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8373859-D816-4D72-9F0A-22C3A7698041}">
      <dsp:nvSpPr>
        <dsp:cNvPr id="0" name=""/>
        <dsp:cNvSpPr/>
      </dsp:nvSpPr>
      <dsp:spPr>
        <a:xfrm>
          <a:off x="4286" y="2235067"/>
          <a:ext cx="3794125" cy="94853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Шарль Перро «Золушка»</a:t>
          </a:r>
          <a:endParaRPr lang="ru-RU" sz="2500" kern="1200" dirty="0"/>
        </a:p>
      </dsp:txBody>
      <dsp:txXfrm>
        <a:off x="32068" y="2262849"/>
        <a:ext cx="3738561" cy="892967"/>
      </dsp:txXfrm>
    </dsp:sp>
    <dsp:sp modelId="{6BAE2E19-3CCF-46EB-B58B-C0DAB6E3EAE1}">
      <dsp:nvSpPr>
        <dsp:cNvPr id="0" name=""/>
        <dsp:cNvSpPr/>
      </dsp:nvSpPr>
      <dsp:spPr>
        <a:xfrm rot="5400000">
          <a:off x="1818352" y="3266595"/>
          <a:ext cx="165992" cy="165992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5433A07-B425-4677-8B62-A5D0908D5654}">
      <dsp:nvSpPr>
        <dsp:cNvPr id="0" name=""/>
        <dsp:cNvSpPr/>
      </dsp:nvSpPr>
      <dsp:spPr>
        <a:xfrm>
          <a:off x="4286" y="3515585"/>
          <a:ext cx="3794125" cy="94853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atMod val="103000"/>
                <a:lumMod val="102000"/>
                <a:tint val="94000"/>
              </a:schemeClr>
            </a:gs>
            <a:gs pos="50000">
              <a:schemeClr val="accent4">
                <a:satMod val="110000"/>
                <a:lumMod val="100000"/>
                <a:shade val="100000"/>
              </a:schemeClr>
            </a:gs>
            <a:gs pos="100000">
              <a:schemeClr val="accent4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Алексей Толстой «Приключения Буратино»</a:t>
          </a:r>
          <a:endParaRPr lang="ru-RU" sz="2500" kern="1200" dirty="0"/>
        </a:p>
      </dsp:txBody>
      <dsp:txXfrm>
        <a:off x="32068" y="3543367"/>
        <a:ext cx="3738561" cy="892967"/>
      </dsp:txXfrm>
    </dsp:sp>
    <dsp:sp modelId="{2AAF657C-02F1-4795-B0E1-6C88A0A5D1DB}">
      <dsp:nvSpPr>
        <dsp:cNvPr id="0" name=""/>
        <dsp:cNvSpPr/>
      </dsp:nvSpPr>
      <dsp:spPr>
        <a:xfrm>
          <a:off x="4329588" y="954550"/>
          <a:ext cx="3794125" cy="94853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Народная сказка</a:t>
          </a:r>
          <a:endParaRPr lang="ru-RU" sz="3900" kern="1200" dirty="0"/>
        </a:p>
      </dsp:txBody>
      <dsp:txXfrm>
        <a:off x="4357370" y="982332"/>
        <a:ext cx="3738561" cy="892967"/>
      </dsp:txXfrm>
    </dsp:sp>
    <dsp:sp modelId="{7B947BE9-BA0A-480A-BD5F-67A8B6580A5F}">
      <dsp:nvSpPr>
        <dsp:cNvPr id="0" name=""/>
        <dsp:cNvSpPr/>
      </dsp:nvSpPr>
      <dsp:spPr>
        <a:xfrm rot="5400000">
          <a:off x="6143654" y="1986078"/>
          <a:ext cx="165992" cy="165992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B344207-55FF-4D1D-B049-AC7A867ECDCD}">
      <dsp:nvSpPr>
        <dsp:cNvPr id="0" name=""/>
        <dsp:cNvSpPr/>
      </dsp:nvSpPr>
      <dsp:spPr>
        <a:xfrm>
          <a:off x="4329588" y="2235067"/>
          <a:ext cx="3794125" cy="94853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«Колобок»</a:t>
          </a:r>
          <a:endParaRPr lang="ru-RU" sz="2500" kern="1200" dirty="0"/>
        </a:p>
      </dsp:txBody>
      <dsp:txXfrm>
        <a:off x="4357370" y="2262849"/>
        <a:ext cx="3738561" cy="892967"/>
      </dsp:txXfrm>
    </dsp:sp>
    <dsp:sp modelId="{CC5E2B87-591A-4C69-A19C-197389F9B3CF}">
      <dsp:nvSpPr>
        <dsp:cNvPr id="0" name=""/>
        <dsp:cNvSpPr/>
      </dsp:nvSpPr>
      <dsp:spPr>
        <a:xfrm rot="5400000">
          <a:off x="6143654" y="3266595"/>
          <a:ext cx="165992" cy="165992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1867CB-41F9-489F-ABB5-3E56889F8BB6}">
      <dsp:nvSpPr>
        <dsp:cNvPr id="0" name=""/>
        <dsp:cNvSpPr/>
      </dsp:nvSpPr>
      <dsp:spPr>
        <a:xfrm>
          <a:off x="4329588" y="3515585"/>
          <a:ext cx="3794125" cy="94853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«Теремок»</a:t>
          </a:r>
          <a:endParaRPr lang="ru-RU" sz="2500" kern="1200" dirty="0"/>
        </a:p>
      </dsp:txBody>
      <dsp:txXfrm>
        <a:off x="4357370" y="3543367"/>
        <a:ext cx="3738561" cy="8929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353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97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275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4417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7663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5750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563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225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2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03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114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D7527-48D4-4BB8-81F3-8E20FDE98C37}" type="datetimeFigureOut">
              <a:rPr lang="ru-RU" smtClean="0"/>
              <a:t>11.03.2020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72067-ECCE-4122-A23E-69E8630AF3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204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200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68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-1"/>
            <a:ext cx="10856686" cy="320765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1416" y="2967335"/>
            <a:ext cx="1156919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«Сказка как жанр устного </a:t>
            </a:r>
          </a:p>
          <a:p>
            <a:pPr algn="ctr"/>
            <a:r>
              <a:rPr lang="ru-RU" sz="7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народного творчества. </a:t>
            </a:r>
          </a:p>
          <a:p>
            <a:pPr algn="ctr"/>
            <a:r>
              <a:rPr lang="ru-RU" sz="7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Виды сказок.</a:t>
            </a:r>
            <a:r>
              <a:rPr lang="ru-RU" sz="7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sz="7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25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9372" y="300335"/>
            <a:ext cx="3849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животных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323" y="1223665"/>
            <a:ext cx="7807806" cy="5292033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731356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69" y="0"/>
            <a:ext cx="516286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49717" y="289449"/>
            <a:ext cx="69516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Крошечка </a:t>
            </a: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аврошечка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929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6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8703" y="130629"/>
            <a:ext cx="59313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ФИЗМИНУТКА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95605" y="1928166"/>
            <a:ext cx="624114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Bahnschrift SemiBold Condensed" panose="020B0502040204020203" pitchFamily="34" charset="0"/>
              </a:rPr>
              <a:t>Буратино потянулся,</a:t>
            </a:r>
          </a:p>
          <a:p>
            <a:r>
              <a:rPr lang="ru-RU" sz="3200" dirty="0">
                <a:solidFill>
                  <a:srgbClr val="000000"/>
                </a:solidFill>
                <a:latin typeface="Bahnschrift SemiBold Condensed" panose="020B0502040204020203" pitchFamily="34" charset="0"/>
              </a:rPr>
              <a:t>Раз - нагнулся,</a:t>
            </a:r>
          </a:p>
          <a:p>
            <a:r>
              <a:rPr lang="ru-RU" sz="3200" dirty="0">
                <a:solidFill>
                  <a:srgbClr val="000000"/>
                </a:solidFill>
                <a:latin typeface="Bahnschrift SemiBold Condensed" panose="020B0502040204020203" pitchFamily="34" charset="0"/>
              </a:rPr>
              <a:t>Два - нагнулся,</a:t>
            </a:r>
          </a:p>
          <a:p>
            <a:r>
              <a:rPr lang="ru-RU" sz="3200" dirty="0">
                <a:solidFill>
                  <a:srgbClr val="000000"/>
                </a:solidFill>
                <a:latin typeface="Bahnschrift SemiBold Condensed" panose="020B0502040204020203" pitchFamily="34" charset="0"/>
              </a:rPr>
              <a:t>Три - нагнулся.</a:t>
            </a:r>
          </a:p>
          <a:p>
            <a:r>
              <a:rPr lang="ru-RU" sz="3200" dirty="0">
                <a:solidFill>
                  <a:srgbClr val="000000"/>
                </a:solidFill>
                <a:latin typeface="Bahnschrift SemiBold Condensed" panose="020B0502040204020203" pitchFamily="34" charset="0"/>
              </a:rPr>
              <a:t>Руки в стороны развел,</a:t>
            </a:r>
          </a:p>
          <a:p>
            <a:r>
              <a:rPr lang="ru-RU" sz="3200" dirty="0">
                <a:solidFill>
                  <a:srgbClr val="000000"/>
                </a:solidFill>
                <a:latin typeface="Bahnschrift SemiBold Condensed" panose="020B0502040204020203" pitchFamily="34" charset="0"/>
              </a:rPr>
              <a:t>Ключик, видно, не нашел.</a:t>
            </a:r>
          </a:p>
          <a:p>
            <a:r>
              <a:rPr lang="ru-RU" sz="3200" dirty="0">
                <a:solidFill>
                  <a:srgbClr val="000000"/>
                </a:solidFill>
                <a:latin typeface="Bahnschrift SemiBold Condensed" panose="020B0502040204020203" pitchFamily="34" charset="0"/>
              </a:rPr>
              <a:t>Чтобы ключик нам достать,</a:t>
            </a:r>
          </a:p>
          <a:p>
            <a:r>
              <a:rPr lang="ru-RU" sz="3200" dirty="0">
                <a:solidFill>
                  <a:srgbClr val="000000"/>
                </a:solidFill>
                <a:latin typeface="Bahnschrift SemiBold Condensed" panose="020B0502040204020203" pitchFamily="34" charset="0"/>
              </a:rPr>
              <a:t>Нужно на носочки встать.</a:t>
            </a:r>
            <a:endParaRPr lang="ru-RU" sz="3200" b="0" i="0" dirty="0">
              <a:solidFill>
                <a:srgbClr val="000000"/>
              </a:solidFill>
              <a:effectLst/>
              <a:latin typeface="Bahnschrift SemiBold Condensed" panose="020B0502040204020203" pitchFamily="34" charset="0"/>
            </a:endParaRPr>
          </a:p>
        </p:txBody>
      </p:sp>
      <p:pic>
        <p:nvPicPr>
          <p:cNvPr id="4098" name="Picture 2" descr="https://avatars.mds.yandex.net/get-pdb/1648714/ac3c420b-8a3e-4d4d-aa34-19ace02039ae/s12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036" y="798286"/>
            <a:ext cx="3824347" cy="5682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51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6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4686" y="0"/>
            <a:ext cx="461330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РАЗМИНКА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«В мире сказок»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  <p:pic>
        <p:nvPicPr>
          <p:cNvPr id="3074" name="Picture 2" descr="https://avatars.mds.yandex.net/get-pdb/1337215/e1ba902f-0928-44b5-ab31-c46e2bece05e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8" y="1446550"/>
            <a:ext cx="3704318" cy="526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get-pdb/401063/0de01ca5-e52e-47c0-86ee-5d67113e62f7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625601"/>
            <a:ext cx="3715657" cy="4644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xn----htbc6aclibhc6h.xn--p1ai/upload/iblock/95e/95e916d2fb395253546e853086c4079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343" y="2293257"/>
            <a:ext cx="3599543" cy="423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51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" y="-3202"/>
            <a:ext cx="12186313" cy="686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2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95" y="162945"/>
            <a:ext cx="11662890" cy="655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3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6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dn-nus-1.pinme.ru/photo/ce/f9/cef955d7e9ce5ed7a64f0cc94f0e39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114" y="1671044"/>
            <a:ext cx="8290514" cy="5186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5713" y="130629"/>
            <a:ext cx="1101634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ВИКТОРИНА</a:t>
            </a:r>
          </a:p>
          <a:p>
            <a:pPr algn="ctr"/>
            <a:r>
              <a:rPr lang="ru-RU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«ВОЛШЕБНЫЙ МЕШОК»</a:t>
            </a: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  <p:pic>
        <p:nvPicPr>
          <p:cNvPr id="5124" name="Picture 4" descr="https://ds05.infourok.ru/uploads/ex/093f/000400de-9ea24505/hello_html_5c059d8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9450" y="-1853882"/>
            <a:ext cx="1248666" cy="158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414" y="3497943"/>
            <a:ext cx="1658227" cy="279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5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77000">
              <a:schemeClr val="accent4">
                <a:lumMod val="0"/>
                <a:lumOff val="100000"/>
              </a:schemeClr>
            </a:gs>
            <a:gs pos="29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8629" y="159657"/>
            <a:ext cx="68507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ВОЛШЕБНОЕ ЗАКЛИНАНИЕ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71057" y="903514"/>
            <a:ext cx="9720943" cy="5878532"/>
          </a:xfrm>
          <a:prstGeom prst="rect">
            <a:avLst/>
          </a:prstGeom>
          <a:gradFill>
            <a:gsLst>
              <a:gs pos="3700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6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400" dirty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Вам необходимо встать</a:t>
            </a:r>
            <a:r>
              <a:rPr lang="ru-RU" sz="2400" dirty="0">
                <a:solidFill>
                  <a:srgbClr val="FF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. 3 раза </a:t>
            </a:r>
            <a:r>
              <a:rPr lang="ru-RU" sz="2400" dirty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топнуть</a:t>
            </a:r>
            <a:r>
              <a:rPr lang="ru-RU" sz="2400" dirty="0" smtClean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rgbClr val="FF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3 </a:t>
            </a:r>
            <a:r>
              <a:rPr lang="ru-RU" sz="2400" dirty="0">
                <a:solidFill>
                  <a:srgbClr val="FF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раза </a:t>
            </a:r>
            <a:r>
              <a:rPr lang="ru-RU" sz="2400" dirty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хлопнуть</a:t>
            </a:r>
            <a:r>
              <a:rPr lang="ru-RU" sz="2400" dirty="0" smtClean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rgbClr val="FF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3 </a:t>
            </a:r>
            <a:r>
              <a:rPr lang="ru-RU" sz="2400" dirty="0">
                <a:solidFill>
                  <a:srgbClr val="FF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раза </a:t>
            </a:r>
            <a:r>
              <a:rPr lang="ru-RU" sz="2400" dirty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кивнуть. Прыгнуть</a:t>
            </a:r>
            <a:r>
              <a:rPr lang="ru-RU" sz="2400" i="1" dirty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 на одной ноге. Прыгнуть на второй ноге</a:t>
            </a:r>
            <a:r>
              <a:rPr lang="ru-RU" sz="2400" i="1" dirty="0" smtClean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.. Повернуться </a:t>
            </a:r>
            <a:r>
              <a:rPr lang="ru-RU" sz="2400" i="1" dirty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друг к другу. Улыбнуться и сесть. </a:t>
            </a:r>
            <a:r>
              <a:rPr lang="ru-RU" sz="2400" i="1" dirty="0" smtClean="0">
                <a:solidFill>
                  <a:srgbClr val="00000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Прочитать без запинки заклинание:</a:t>
            </a:r>
            <a:endParaRPr lang="ru-RU" sz="2400" dirty="0">
              <a:latin typeface="Bahnschrift SemiBold Condensed" panose="020B0502040204020203" pitchFamily="34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4000" i="1" dirty="0" smtClean="0">
                <a:solidFill>
                  <a:srgbClr val="00206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Сим-селябим,</a:t>
            </a:r>
            <a:endParaRPr lang="ru-RU" sz="4000" dirty="0">
              <a:solidFill>
                <a:srgbClr val="002060"/>
              </a:solidFill>
              <a:latin typeface="Bahnschrift SemiBold Condensed" panose="020B0502040204020203" pitchFamily="34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4000" i="1" dirty="0">
                <a:solidFill>
                  <a:srgbClr val="00206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Мукачо –</a:t>
            </a:r>
            <a:r>
              <a:rPr lang="ru-RU" sz="4000" i="1" dirty="0" smtClean="0">
                <a:solidFill>
                  <a:srgbClr val="00206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кукарачо,</a:t>
            </a:r>
            <a:endParaRPr lang="ru-RU" sz="4000" dirty="0">
              <a:solidFill>
                <a:srgbClr val="002060"/>
              </a:solidFill>
              <a:latin typeface="Bahnschrift SemiBold Condensed" panose="020B0502040204020203" pitchFamily="34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4000" i="1" dirty="0">
                <a:solidFill>
                  <a:srgbClr val="00206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Эники –</a:t>
            </a:r>
            <a:r>
              <a:rPr lang="ru-RU" sz="4000" i="1" dirty="0" smtClean="0">
                <a:solidFill>
                  <a:srgbClr val="00206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беники,</a:t>
            </a:r>
            <a:endParaRPr lang="ru-RU" sz="4000" dirty="0">
              <a:solidFill>
                <a:srgbClr val="002060"/>
              </a:solidFill>
              <a:latin typeface="Bahnschrift SemiBold Condensed" panose="020B0502040204020203" pitchFamily="34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4000" i="1" dirty="0">
                <a:solidFill>
                  <a:srgbClr val="00206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Бяки –</a:t>
            </a:r>
            <a:r>
              <a:rPr lang="ru-RU" sz="4000" i="1" dirty="0" smtClean="0">
                <a:solidFill>
                  <a:srgbClr val="00206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коляки,</a:t>
            </a:r>
          </a:p>
          <a:p>
            <a:pPr>
              <a:spcAft>
                <a:spcPts val="750"/>
              </a:spcAft>
            </a:pPr>
            <a:r>
              <a:rPr lang="ru-RU" sz="4000" i="1" dirty="0" smtClean="0">
                <a:solidFill>
                  <a:srgbClr val="00206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 Фу-фу-фу.</a:t>
            </a:r>
          </a:p>
          <a:p>
            <a:pPr>
              <a:spcAft>
                <a:spcPts val="750"/>
              </a:spcAft>
            </a:pPr>
            <a:r>
              <a:rPr lang="ru-RU" sz="4000" i="1" dirty="0" smtClean="0">
                <a:solidFill>
                  <a:srgbClr val="002060"/>
                </a:solidFill>
                <a:latin typeface="Bahnschrift SemiBold Condensed" panose="020B0502040204020203" pitchFamily="34" charset="0"/>
                <a:ea typeface="Times New Roman" panose="02020603050405020304" pitchFamily="18" charset="0"/>
              </a:rPr>
              <a:t>Мешок откройся!»</a:t>
            </a:r>
            <a:endParaRPr lang="ru-RU" sz="4000" dirty="0">
              <a:solidFill>
                <a:srgbClr val="002060"/>
              </a:solidFill>
              <a:effectLst/>
              <a:latin typeface="Bahnschrift SemiBold Condensed" panose="020B0502040204020203" pitchFamily="34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2987"/>
            <a:ext cx="2815887" cy="545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53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9000">
              <a:schemeClr val="accent4">
                <a:lumMod val="0"/>
                <a:lumOff val="100000"/>
              </a:schemeClr>
            </a:gs>
            <a:gs pos="62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1" y="2383166"/>
            <a:ext cx="5848010" cy="37128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958961" y="159658"/>
            <a:ext cx="60733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1). Царевна - лягушка.</a:t>
            </a:r>
          </a:p>
          <a:p>
            <a:pPr fontAlgn="base"/>
            <a:r>
              <a:rPr lang="ru-RU" sz="36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2). Елена Прекрасная.</a:t>
            </a:r>
          </a:p>
          <a:p>
            <a:pPr fontAlgn="base"/>
            <a:r>
              <a:rPr lang="ru-RU" sz="36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3). Алладин.</a:t>
            </a:r>
          </a:p>
          <a:p>
            <a:pPr fontAlgn="base"/>
            <a:r>
              <a:rPr lang="ru-RU" sz="36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4). Тысяча и одна ночь.</a:t>
            </a:r>
          </a:p>
          <a:p>
            <a:pPr fontAlgn="base"/>
            <a:r>
              <a:rPr lang="ru-RU" sz="36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5). Заколдованная королевна.</a:t>
            </a:r>
          </a:p>
          <a:p>
            <a:pPr fontAlgn="base"/>
            <a:r>
              <a:rPr lang="ru-RU" sz="36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6). Старик Хоттабыч.</a:t>
            </a:r>
          </a:p>
          <a:p>
            <a:pPr fontAlgn="base"/>
            <a:r>
              <a:rPr lang="ru-RU" sz="36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7). Ковер - самолет.</a:t>
            </a:r>
            <a:endParaRPr lang="ru-RU" sz="3600" b="0" i="0" dirty="0">
              <a:solidFill>
                <a:srgbClr val="002060"/>
              </a:solidFill>
              <a:effectLst/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41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9000">
              <a:schemeClr val="accent4">
                <a:lumMod val="0"/>
                <a:lumOff val="100000"/>
              </a:schemeClr>
            </a:gs>
            <a:gs pos="62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6" y="1088572"/>
            <a:ext cx="4470271" cy="49857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84571" y="1"/>
            <a:ext cx="480422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1)"Золушка</a:t>
            </a:r>
            <a:r>
              <a:rPr lang="ru-RU" sz="44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", </a:t>
            </a:r>
            <a:endParaRPr lang="ru-RU" sz="4400" dirty="0" smtClean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2)"Гарри </a:t>
            </a:r>
            <a:r>
              <a:rPr lang="ru-RU" sz="44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Поттер", </a:t>
            </a:r>
            <a:endParaRPr lang="ru-RU" sz="4400" dirty="0" smtClean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3)"Волшебная палочка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4) </a:t>
            </a:r>
            <a:r>
              <a:rPr lang="ru-RU" sz="44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"Снежная королева", </a:t>
            </a:r>
            <a:endParaRPr lang="ru-RU" sz="4400" dirty="0" smtClean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5)"Спящая </a:t>
            </a:r>
            <a:r>
              <a:rPr lang="ru-RU" sz="4400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красавица".</a:t>
            </a:r>
          </a:p>
        </p:txBody>
      </p:sp>
    </p:spTree>
    <p:extLst>
      <p:ext uri="{BB962C8B-B14F-4D97-AF65-F5344CB8AC3E}">
        <p14:creationId xmlns:p14="http://schemas.microsoft.com/office/powerpoint/2010/main" val="127029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7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27500">
              <a:srgbClr val="00B0F0"/>
            </a:gs>
            <a:gs pos="0">
              <a:schemeClr val="accent1">
                <a:lumMod val="30000"/>
                <a:lumOff val="70000"/>
              </a:schemeClr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1673"/>
            <a:ext cx="12191999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ОСНОВНЫЕ ПОНЯТИЯ:</a:t>
            </a:r>
          </a:p>
          <a:p>
            <a:pPr marL="685800" indent="-685800" algn="ctr">
              <a:buFont typeface="Wingdings" panose="05000000000000000000" pitchFamily="2" charset="2"/>
              <a:buChar char="§"/>
            </a:pPr>
            <a:r>
              <a:rPr lang="ru-RU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с</a:t>
            </a:r>
            <a:r>
              <a:rPr lang="ru-RU" sz="8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казка,</a:t>
            </a:r>
          </a:p>
          <a:p>
            <a:pPr marL="685800" indent="-685800" algn="ctr">
              <a:buFont typeface="Wingdings" panose="05000000000000000000" pitchFamily="2" charset="2"/>
              <a:buChar char="§"/>
            </a:pPr>
            <a:r>
              <a:rPr lang="ru-RU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ж</a:t>
            </a:r>
            <a:r>
              <a:rPr lang="ru-RU" sz="8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анр,</a:t>
            </a:r>
          </a:p>
          <a:p>
            <a:pPr marL="685800" indent="-685800" algn="ctr">
              <a:buFont typeface="Wingdings" panose="05000000000000000000" pitchFamily="2" charset="2"/>
              <a:buChar char="§"/>
            </a:pPr>
            <a:r>
              <a:rPr lang="ru-RU" sz="8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к</a:t>
            </a:r>
            <a:r>
              <a:rPr lang="ru-RU" sz="8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омпозиция сказки</a:t>
            </a:r>
            <a:endParaRPr lang="ru-RU" sz="8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94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9000">
              <a:schemeClr val="accent4">
                <a:lumMod val="0"/>
                <a:lumOff val="100000"/>
              </a:schemeClr>
            </a:gs>
            <a:gs pos="62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7" y="1320800"/>
            <a:ext cx="5919896" cy="48913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0" y="-1"/>
            <a:ext cx="6096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Русская народная сказка</a:t>
            </a:r>
          </a:p>
          <a:p>
            <a:pPr algn="ctr"/>
            <a:r>
              <a:rPr lang="ru-RU" sz="4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«Летучий корабль»</a:t>
            </a:r>
            <a:endParaRPr lang="ru-RU" sz="4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08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9000">
              <a:schemeClr val="accent4">
                <a:lumMod val="0"/>
                <a:lumOff val="100000"/>
              </a:schemeClr>
            </a:gs>
            <a:gs pos="62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11" y="1364343"/>
            <a:ext cx="6144946" cy="40794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99086" y="0"/>
            <a:ext cx="49929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Шарль Перро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«Золушка»</a:t>
            </a:r>
            <a:endParaRPr lang="ru-RU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97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9000">
              <a:schemeClr val="accent4">
                <a:lumMod val="0"/>
                <a:lumOff val="100000"/>
              </a:schemeClr>
            </a:gs>
            <a:gs pos="62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2457"/>
            <a:ext cx="5947156" cy="49203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68570" y="-1"/>
            <a:ext cx="6023429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1)Братья Гримм «Белоснежка»</a:t>
            </a:r>
          </a:p>
          <a:p>
            <a:pPr algn="r"/>
            <a:r>
              <a:rPr lang="ru-RU" sz="28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2) А.С. Пушкин</a:t>
            </a:r>
          </a:p>
          <a:p>
            <a:pPr algn="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«Сказка о мёртвой царевне и о семи богатырях</a:t>
            </a:r>
          </a:p>
          <a:p>
            <a:pPr algn="r"/>
            <a:r>
              <a:rPr lang="ru-RU" sz="28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3)С.Т. Аксаков</a:t>
            </a:r>
          </a:p>
          <a:p>
            <a:pPr algn="r"/>
            <a:r>
              <a:rPr lang="ru-RU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«Аленький цветочек»</a:t>
            </a:r>
            <a:endParaRPr lang="ru-RU" sz="28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14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9000">
              <a:schemeClr val="accent4">
                <a:lumMod val="0"/>
                <a:lumOff val="100000"/>
              </a:schemeClr>
            </a:gs>
            <a:gs pos="62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229" y="1842408"/>
            <a:ext cx="6053070" cy="26860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226629" y="159656"/>
            <a:ext cx="5849256" cy="3785652"/>
          </a:xfrm>
          <a:prstGeom prst="rect">
            <a:avLst/>
          </a:prstGeom>
          <a:gradFill>
            <a:gsLst>
              <a:gs pos="37000">
                <a:schemeClr val="accent4">
                  <a:lumMod val="0"/>
                  <a:lumOff val="100000"/>
                </a:schemeClr>
              </a:gs>
              <a:gs pos="39000">
                <a:schemeClr val="accent4">
                  <a:lumMod val="0"/>
                  <a:lumOff val="100000"/>
                </a:schemeClr>
              </a:gs>
              <a:gs pos="62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Русские народные сказки:</a:t>
            </a:r>
          </a:p>
          <a:p>
            <a:pPr algn="ctr"/>
            <a:r>
              <a:rPr lang="ru-RU" sz="40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1) «Три царства – медное, серебряное и золотое»,</a:t>
            </a:r>
          </a:p>
          <a:p>
            <a:pPr algn="ctr"/>
            <a:r>
              <a:rPr lang="ru-RU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2) «Пойти туда – не знаю куда, найти то – что не знает никто»</a:t>
            </a:r>
          </a:p>
          <a:p>
            <a:pPr algn="ctr"/>
            <a:r>
              <a:rPr lang="ru-RU" sz="40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3) «Звериное молоко»</a:t>
            </a:r>
            <a:endParaRPr lang="ru-RU" sz="40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40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9000">
              <a:schemeClr val="accent4">
                <a:lumMod val="0"/>
                <a:lumOff val="100000"/>
              </a:schemeClr>
            </a:gs>
            <a:gs pos="62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93" y="1553028"/>
            <a:ext cx="5298507" cy="47171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13714" y="-1"/>
            <a:ext cx="587828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А.С. Пушкин «Руслан и Людмила»,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Русские народные сказки:</a:t>
            </a:r>
          </a:p>
          <a:p>
            <a:pPr marL="742950" indent="-742950" algn="ctr">
              <a:buAutoNum type="arabicParenR"/>
            </a:pPr>
            <a:r>
              <a:rPr lang="ru-RU" sz="36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«Заколдованная королева»,</a:t>
            </a:r>
          </a:p>
          <a:p>
            <a:pPr marL="742950" indent="-742950" algn="ctr">
              <a:buAutoNum type="arabicParenR"/>
            </a:pPr>
            <a:r>
              <a:rPr lang="ru-RU" sz="36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«Царевна-лягушка»,</a:t>
            </a:r>
          </a:p>
          <a:p>
            <a:pPr marL="742950" indent="-742950" algn="ctr">
              <a:buAutoNum type="arabicParenR"/>
            </a:pPr>
            <a:r>
              <a:rPr lang="ru-RU" sz="36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«Кощей бессмертный»</a:t>
            </a:r>
            <a:endParaRPr lang="ru-RU" sz="36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34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9000">
              <a:schemeClr val="accent4">
                <a:lumMod val="0"/>
                <a:lumOff val="100000"/>
              </a:schemeClr>
            </a:gs>
            <a:gs pos="62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51" y="1962258"/>
            <a:ext cx="5806440" cy="36301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6229" y="0"/>
            <a:ext cx="535577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Шарль Перро: </a:t>
            </a:r>
          </a:p>
          <a:p>
            <a:pPr algn="ctr"/>
            <a:r>
              <a:rPr lang="ru-RU" sz="4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1)«Золушка», </a:t>
            </a:r>
          </a:p>
          <a:p>
            <a:pPr algn="ctr"/>
            <a:r>
              <a:rPr lang="ru-RU" sz="4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2)«Мальчик с пальчик»</a:t>
            </a:r>
          </a:p>
          <a:p>
            <a:pPr algn="ctr"/>
            <a:r>
              <a:rPr lang="ru-RU" sz="4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Русская народная сказка</a:t>
            </a:r>
          </a:p>
          <a:p>
            <a:pPr algn="ctr"/>
            <a:r>
              <a:rPr lang="ru-RU" sz="4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 Condensed" panose="020B0502040204020203" pitchFamily="34" charset="0"/>
              </a:rPr>
              <a:t>«Вещий сон»,</a:t>
            </a:r>
          </a:p>
          <a:p>
            <a:pPr marL="914400" indent="-914400" algn="ctr">
              <a:buAutoNum type="arabicParenR"/>
            </a:pPr>
            <a:endParaRPr lang="ru-RU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43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rgbClr val="FFC000"/>
            </a:gs>
            <a:gs pos="68000">
              <a:schemeClr val="accent2">
                <a:lumMod val="89000"/>
              </a:schemeClr>
            </a:gs>
            <a:gs pos="78000">
              <a:schemeClr val="accent2">
                <a:lumMod val="75000"/>
              </a:schemeClr>
            </a:gs>
            <a:gs pos="80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313" y="1826382"/>
            <a:ext cx="8824685" cy="503161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1600" y="130629"/>
            <a:ext cx="11945257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РУССКАЯ НАРОДНАЯ СКАЗКА</a:t>
            </a:r>
          </a:p>
          <a:p>
            <a:pPr algn="ctr"/>
            <a:r>
              <a:rPr lang="ru-RU" sz="8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«КАША ИЗ ТОПОРА»</a:t>
            </a:r>
            <a:endParaRPr lang="ru-RU" sz="8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889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6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286" y="333829"/>
            <a:ext cx="117856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400" dirty="0">
                <a:solidFill>
                  <a:srgbClr val="FF0000"/>
                </a:solidFill>
                <a:latin typeface="Bahnschrift SemiBold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Сказка</a:t>
            </a:r>
            <a:r>
              <a:rPr lang="ru-RU" sz="4400" dirty="0">
                <a:latin typeface="Bahnschrift SemiBold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— </a:t>
            </a:r>
            <a:r>
              <a:rPr lang="ru-RU" sz="4400" dirty="0" smtClean="0">
                <a:latin typeface="Bahnschrift SemiBold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жанр устного народного творчества, произведение </a:t>
            </a:r>
            <a:r>
              <a:rPr lang="ru-RU" sz="4400" dirty="0">
                <a:latin typeface="Bahnschrift SemiBold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вымышленных лицах и событиях с участием волшебных фантастических сил.</a:t>
            </a:r>
            <a:endParaRPr lang="ru-RU" sz="4400" dirty="0">
              <a:effectLst/>
              <a:latin typeface="Bahnschrift SemiBold Condensed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www.playcast.ru/uploads/2013/09/12/6068080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3439886"/>
            <a:ext cx="12090400" cy="319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31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6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029" y="101601"/>
            <a:ext cx="1083541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ЖАНРЫ </a:t>
            </a:r>
            <a:r>
              <a:rPr lang="ru-RU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это виды произведений.</a:t>
            </a:r>
            <a:endParaRPr lang="ru-RU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95" y="1752600"/>
            <a:ext cx="3336430" cy="47777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396" y="1808894"/>
            <a:ext cx="4605527" cy="4859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058" y="1695339"/>
            <a:ext cx="3516338" cy="483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0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6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90475244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345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7000">
              <a:srgbClr val="FFC000"/>
            </a:gs>
            <a:gs pos="92000">
              <a:schemeClr val="accent1">
                <a:lumMod val="5000"/>
                <a:lumOff val="95000"/>
              </a:schemeClr>
            </a:gs>
            <a:gs pos="98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98577864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5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1695" y="311221"/>
            <a:ext cx="9257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Кумулятивная или цепевидная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370" y="1935224"/>
            <a:ext cx="5464629" cy="470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370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28410" y="387421"/>
            <a:ext cx="26359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Бытовая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167" y="1121229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065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49027" y="463621"/>
            <a:ext cx="3515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Волшебная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914" y="1678509"/>
            <a:ext cx="6598756" cy="49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984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344</Words>
  <Application>Microsoft Office PowerPoint</Application>
  <PresentationFormat>Широкоэкранный</PresentationFormat>
  <Paragraphs>82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Bahnschrift SemiBold Condensed</vt:lpstr>
      <vt:lpstr>Calibri</vt:lpstr>
      <vt:lpstr>Calibri Light</vt:lpstr>
      <vt:lpstr>Comic Sans MS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вася</dc:creator>
  <cp:lastModifiedBy>Мама</cp:lastModifiedBy>
  <cp:revision>49</cp:revision>
  <dcterms:created xsi:type="dcterms:W3CDTF">2019-06-07T17:28:32Z</dcterms:created>
  <dcterms:modified xsi:type="dcterms:W3CDTF">2020-03-11T17:32:10Z</dcterms:modified>
</cp:coreProperties>
</file>