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3" r:id="rId5"/>
    <p:sldId id="264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E0917-8A9B-461D-BE19-25F10025E872}" type="datetimeFigureOut">
              <a:rPr lang="ru-RU" smtClean="0"/>
              <a:t>13.02.2021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BB8FA-9808-446A-B3A6-D3FFF8AB79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27362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E0917-8A9B-461D-BE19-25F10025E872}" type="datetimeFigureOut">
              <a:rPr lang="ru-RU" smtClean="0"/>
              <a:t>13.02.2021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BB8FA-9808-446A-B3A6-D3FFF8AB79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11822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E0917-8A9B-461D-BE19-25F10025E872}" type="datetimeFigureOut">
              <a:rPr lang="ru-RU" smtClean="0"/>
              <a:t>13.02.2021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BB8FA-9808-446A-B3A6-D3FFF8AB79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60862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E0917-8A9B-461D-BE19-25F10025E872}" type="datetimeFigureOut">
              <a:rPr lang="ru-RU" smtClean="0"/>
              <a:t>13.02.2021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BB8FA-9808-446A-B3A6-D3FFF8AB79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82276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E0917-8A9B-461D-BE19-25F10025E872}" type="datetimeFigureOut">
              <a:rPr lang="ru-RU" smtClean="0"/>
              <a:t>13.02.2021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BB8FA-9808-446A-B3A6-D3FFF8AB79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13451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E0917-8A9B-461D-BE19-25F10025E872}" type="datetimeFigureOut">
              <a:rPr lang="ru-RU" smtClean="0"/>
              <a:t>13.02.2021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BB8FA-9808-446A-B3A6-D3FFF8AB79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4727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E0917-8A9B-461D-BE19-25F10025E872}" type="datetimeFigureOut">
              <a:rPr lang="ru-RU" smtClean="0"/>
              <a:t>13.02.2021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BB8FA-9808-446A-B3A6-D3FFF8AB79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26396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E0917-8A9B-461D-BE19-25F10025E872}" type="datetimeFigureOut">
              <a:rPr lang="ru-RU" smtClean="0"/>
              <a:t>13.02.2021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BB8FA-9808-446A-B3A6-D3FFF8AB79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87288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E0917-8A9B-461D-BE19-25F10025E872}" type="datetimeFigureOut">
              <a:rPr lang="ru-RU" smtClean="0"/>
              <a:t>13.02.2021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BB8FA-9808-446A-B3A6-D3FFF8AB79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80833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E0917-8A9B-461D-BE19-25F10025E872}" type="datetimeFigureOut">
              <a:rPr lang="ru-RU" smtClean="0"/>
              <a:t>13.02.2021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BB8FA-9808-446A-B3A6-D3FFF8AB79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64030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E0917-8A9B-461D-BE19-25F10025E872}" type="datetimeFigureOut">
              <a:rPr lang="ru-RU" smtClean="0"/>
              <a:t>13.02.2021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BB8FA-9808-446A-B3A6-D3FFF8AB79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28342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1E0917-8A9B-461D-BE19-25F10025E872}" type="datetimeFigureOut">
              <a:rPr lang="ru-RU" smtClean="0"/>
              <a:t>13.02.2021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7BB8FA-9808-446A-B3A6-D3FFF8AB79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9863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404664"/>
            <a:ext cx="8280920" cy="6048671"/>
          </a:xfrm>
          <a:ln w="28575">
            <a:solidFill>
              <a:srgbClr val="00B050"/>
            </a:solidFill>
          </a:ln>
        </p:spPr>
        <p:txBody>
          <a:bodyPr/>
          <a:lstStyle/>
          <a:p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620688"/>
            <a:ext cx="7992888" cy="5544616"/>
          </a:xfrm>
          <a:ln w="28575">
            <a:solidFill>
              <a:srgbClr val="00B050"/>
            </a:solidFill>
          </a:ln>
        </p:spPr>
        <p:txBody>
          <a:bodyPr>
            <a:normAutofit lnSpcReduction="10000"/>
          </a:bodyPr>
          <a:lstStyle/>
          <a:p>
            <a:endParaRPr lang="ru-RU" dirty="0" smtClean="0"/>
          </a:p>
          <a:p>
            <a:endParaRPr lang="ru-RU" dirty="0">
              <a:solidFill>
                <a:srgbClr val="00B050"/>
              </a:solidFill>
            </a:endParaRPr>
          </a:p>
          <a:p>
            <a:endParaRPr lang="ru-RU" sz="4800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Моя безопасность.</a:t>
            </a:r>
          </a:p>
          <a:p>
            <a:pPr algn="r"/>
            <a:endParaRPr lang="ru-RU" sz="1600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16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1600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16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1600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6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Презентация выполнена</a:t>
            </a:r>
          </a:p>
          <a:p>
            <a:pPr algn="r"/>
            <a:r>
              <a:rPr lang="ru-RU" sz="16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16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чителем начальных </a:t>
            </a:r>
            <a:r>
              <a:rPr lang="ru-RU" sz="16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классов</a:t>
            </a:r>
          </a:p>
          <a:p>
            <a:pPr algn="r"/>
            <a:r>
              <a:rPr lang="ru-RU" sz="16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КОУ ВО «ВШ № 31»</a:t>
            </a:r>
            <a:endParaRPr lang="ru-RU" sz="1600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6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Брусовой Г.Н.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584" y="655681"/>
            <a:ext cx="1896136" cy="1896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306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0120" y="145789"/>
            <a:ext cx="8406680" cy="906947"/>
          </a:xfrm>
        </p:spPr>
        <p:txBody>
          <a:bodyPr/>
          <a:lstStyle/>
          <a:p>
            <a:pPr algn="l"/>
            <a:r>
              <a:rPr lang="ru-RU" dirty="0" smtClean="0"/>
              <a:t> </a:t>
            </a:r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Будь осторожен</a:t>
            </a:r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 огнём!  Опасно!</a:t>
            </a:r>
            <a:endParaRPr lang="ru-RU" sz="32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4408" y="4149080"/>
            <a:ext cx="3688448" cy="2243847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1" y="145789"/>
            <a:ext cx="1758217" cy="1758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Объект 4"/>
          <p:cNvPicPr>
            <a:picLocks noChangeAspect="1"/>
          </p:cNvPicPr>
          <p:nvPr/>
        </p:nvPicPr>
        <p:blipFill rotWithShape="1">
          <a:blip r:embed="rId4"/>
          <a:srcRect l="7081" t="762" r="7539"/>
          <a:stretch/>
        </p:blipFill>
        <p:spPr>
          <a:xfrm>
            <a:off x="402432" y="1420131"/>
            <a:ext cx="3427784" cy="2241082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77963" y="1361676"/>
            <a:ext cx="3240285" cy="2357991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83968" y="4028608"/>
            <a:ext cx="3384376" cy="2364319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613101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435280" cy="1143000"/>
          </a:xfrm>
        </p:spPr>
        <p:txBody>
          <a:bodyPr>
            <a:normAutofit/>
          </a:bodyPr>
          <a:lstStyle/>
          <a:p>
            <a:pPr algn="l"/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 ходи по льду водоёмов!  </a:t>
            </a:r>
            <a:r>
              <a:rPr lang="ru-RU" sz="32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пасно!</a:t>
            </a:r>
            <a:endParaRPr lang="ru-RU" sz="32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469160" y="3717032"/>
            <a:ext cx="4313851" cy="2808312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8225" y="76200"/>
            <a:ext cx="1755775" cy="175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 descr="https://i.artfile.ru/2560x1600_238110_%5bwww.ArtFile.ru%5d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704" y="1340768"/>
            <a:ext cx="4104456" cy="2587426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956222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Выбери: что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помогает соблюдать правила дорожного движения? </a:t>
            </a:r>
            <a:endParaRPr lang="ru-RU" sz="32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 descr="https://cdn4.vectorstock.com/i/1000x1000/53/88/walk-traffic-light-semaphore-icon-vector-10255388.jpg"/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22" t="519" r="28631" b="51032"/>
          <a:stretch/>
        </p:blipFill>
        <p:spPr bwMode="auto">
          <a:xfrm>
            <a:off x="3707904" y="3960407"/>
            <a:ext cx="1370677" cy="2441775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3277" y="1556792"/>
            <a:ext cx="2746470" cy="1506129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0078" y="1417638"/>
            <a:ext cx="2727145" cy="2037078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2194" y="4406210"/>
            <a:ext cx="2651365" cy="1995972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70398" y="4257670"/>
            <a:ext cx="2859349" cy="2144512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999547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Раскрась светофор для пешеходов правильно.</a:t>
            </a:r>
            <a:b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thumbs.dreamstime.com/b/%D0%BF%D0%B5%D1%88%D0%B5%D1%85%D0%BE%D0%B4%D0%BD%D1%8B%D0%B9-%D0%B7%D0%BD%D0%B0%D1%87%D0%BE%D0%BA-%D1%81%D0%B5%D0%BC%D0%B0%D1%84%D0%BE%D1%80%D0%B0-%D1%81%D1%82%D0%B8%D0%BB%D1%8C-%D0%BF%D0%BB%D0%B0%D0%BD%D0%B0-132561882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22" t="2777" r="8337" b="4171"/>
          <a:stretch/>
        </p:blipFill>
        <p:spPr bwMode="auto">
          <a:xfrm>
            <a:off x="457200" y="1417638"/>
            <a:ext cx="3529717" cy="4008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вал 4"/>
          <p:cNvSpPr/>
          <p:nvPr/>
        </p:nvSpPr>
        <p:spPr>
          <a:xfrm>
            <a:off x="4696009" y="1809444"/>
            <a:ext cx="914400" cy="9144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6808393" y="3447873"/>
            <a:ext cx="914400" cy="9144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5000770" y="3389102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7233901" y="1809444"/>
            <a:ext cx="914400" cy="914400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5934836" y="5108990"/>
            <a:ext cx="914400" cy="914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8952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4.44444E-6 L -0.32344 0.0013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81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4.44444E-6 L -0.55452 -0.0275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726" y="-13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568952" cy="1143000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Соблюдай правила дорожного движения! </a:t>
            </a:r>
            <a:endParaRPr lang="ru-RU" sz="32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https://solreg.ru/upload/iblock/222/2227c6e7f0cde05cff4246a24b26a39e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060848"/>
            <a:ext cx="5803150" cy="4104456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</p:pic>
      <p:pic>
        <p:nvPicPr>
          <p:cNvPr id="6" name="Объект 5" descr="https://1edumarket.ru/upload/iblock/218/2183e677a360b3d402da0c5bc773a7a3.jpg"/>
          <p:cNvPicPr>
            <a:picLocks noGrp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30" t="20620" r="11001" b="26836"/>
          <a:stretch/>
        </p:blipFill>
        <p:spPr bwMode="auto">
          <a:xfrm>
            <a:off x="6732240" y="1417638"/>
            <a:ext cx="1832622" cy="2016224"/>
          </a:xfrm>
          <a:prstGeom prst="rect">
            <a:avLst/>
          </a:prstGeom>
          <a:noFill/>
          <a:ln>
            <a:solidFill>
              <a:srgbClr val="00B0F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https://shmector.com/_ph/11/381327055.pn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07" t="4169" r="31373" b="4596"/>
          <a:stretch/>
        </p:blipFill>
        <p:spPr bwMode="auto">
          <a:xfrm>
            <a:off x="7108106" y="3705287"/>
            <a:ext cx="1080889" cy="248008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721474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74638"/>
            <a:ext cx="8229600" cy="6106690"/>
          </a:xfrm>
          <a:ln w="38100">
            <a:solidFill>
              <a:srgbClr val="00B050"/>
            </a:solidFill>
          </a:ln>
        </p:spPr>
        <p:txBody>
          <a:bodyPr/>
          <a:lstStyle/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Помни!</a:t>
            </a:r>
          </a:p>
          <a:p>
            <a:pPr marL="0" indent="0" algn="ctr">
              <a:buNone/>
            </a:pPr>
            <a: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Твоя безопасность в твоих руках!</a:t>
            </a:r>
          </a:p>
          <a:p>
            <a:pPr marL="0" indent="0" algn="ctr">
              <a:buNone/>
            </a:pPr>
            <a:endParaRPr lang="ru-RU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9832" y="2492896"/>
            <a:ext cx="3048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1752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</TotalTime>
  <Words>63</Words>
  <Application>Microsoft Office PowerPoint</Application>
  <PresentationFormat>Экран (4:3)</PresentationFormat>
  <Paragraphs>22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Calibri</vt:lpstr>
      <vt:lpstr>Times New Roman</vt:lpstr>
      <vt:lpstr>Тема Office</vt:lpstr>
      <vt:lpstr>  </vt:lpstr>
      <vt:lpstr> Будь осторожен с огнём!  Опасно!</vt:lpstr>
      <vt:lpstr>Не ходи по льду водоёмов!  Опасно!</vt:lpstr>
      <vt:lpstr>Выбери: что помогает соблюдать правила дорожного движения? </vt:lpstr>
      <vt:lpstr>Раскрась светофор для пешеходов правильно. </vt:lpstr>
      <vt:lpstr>Соблюдай правила дорожного движения! 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Толяша</dc:creator>
  <cp:lastModifiedBy>Толяша</cp:lastModifiedBy>
  <cp:revision>42</cp:revision>
  <dcterms:created xsi:type="dcterms:W3CDTF">2020-12-27T19:17:05Z</dcterms:created>
  <dcterms:modified xsi:type="dcterms:W3CDTF">2021-02-13T16:45:08Z</dcterms:modified>
</cp:coreProperties>
</file>