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52" d="100"/>
          <a:sy n="52" d="100"/>
        </p:scale>
        <p:origin x="54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72293A-B764-441C-AEA4-3BEFB0C7779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B529B2-FEA3-4935-835E-7B469CE13160}">
      <dgm:prSet phldrT="[Текст]"/>
      <dgm:spPr/>
      <dgm:t>
        <a:bodyPr/>
        <a:lstStyle/>
        <a:p>
          <a:r>
            <a:rPr lang="ru-RU" dirty="0" smtClean="0"/>
            <a:t>«Партийная перекличка»</a:t>
          </a:r>
          <a:endParaRPr lang="ru-RU" dirty="0"/>
        </a:p>
      </dgm:t>
    </dgm:pt>
    <dgm:pt modelId="{0FCCC9DE-CCDF-446B-AE8E-385387C2958F}" type="parTrans" cxnId="{B7CC313C-1035-40C7-9629-5774244CBB16}">
      <dgm:prSet/>
      <dgm:spPr/>
      <dgm:t>
        <a:bodyPr/>
        <a:lstStyle/>
        <a:p>
          <a:endParaRPr lang="ru-RU"/>
        </a:p>
      </dgm:t>
    </dgm:pt>
    <dgm:pt modelId="{20AD8366-A9AB-4E83-B3B5-0EC48B544A54}" type="sibTrans" cxnId="{B7CC313C-1035-40C7-9629-5774244CBB16}">
      <dgm:prSet/>
      <dgm:spPr/>
      <dgm:t>
        <a:bodyPr/>
        <a:lstStyle/>
        <a:p>
          <a:endParaRPr lang="ru-RU"/>
        </a:p>
      </dgm:t>
    </dgm:pt>
    <dgm:pt modelId="{A866255F-86C5-4604-9A9D-A22FE13A8692}">
      <dgm:prSet phldrT="[Текст]"/>
      <dgm:spPr/>
      <dgm:t>
        <a:bodyPr/>
        <a:lstStyle/>
        <a:p>
          <a:r>
            <a:rPr lang="ru-RU" dirty="0" smtClean="0"/>
            <a:t>«Образы революции»</a:t>
          </a:r>
          <a:endParaRPr lang="ru-RU" dirty="0"/>
        </a:p>
      </dgm:t>
    </dgm:pt>
    <dgm:pt modelId="{BE2ACC15-9B47-45E6-8A91-B336F0B0C222}" type="parTrans" cxnId="{2D515C41-2346-4260-8E0C-C3223A289246}">
      <dgm:prSet/>
      <dgm:spPr/>
      <dgm:t>
        <a:bodyPr/>
        <a:lstStyle/>
        <a:p>
          <a:endParaRPr lang="ru-RU"/>
        </a:p>
      </dgm:t>
    </dgm:pt>
    <dgm:pt modelId="{9B9BF996-8758-4C82-9335-D3A2020C4101}" type="sibTrans" cxnId="{2D515C41-2346-4260-8E0C-C3223A289246}">
      <dgm:prSet/>
      <dgm:spPr/>
      <dgm:t>
        <a:bodyPr/>
        <a:lstStyle/>
        <a:p>
          <a:endParaRPr lang="ru-RU"/>
        </a:p>
      </dgm:t>
    </dgm:pt>
    <dgm:pt modelId="{A5075069-D47E-4D50-990D-4356541D8924}">
      <dgm:prSet phldrT="[Текст]"/>
      <dgm:spPr/>
      <dgm:t>
        <a:bodyPr/>
        <a:lstStyle/>
        <a:p>
          <a:r>
            <a:rPr lang="ru-RU" dirty="0" smtClean="0"/>
            <a:t>«Словарь революции»</a:t>
          </a:r>
          <a:endParaRPr lang="ru-RU" dirty="0"/>
        </a:p>
      </dgm:t>
    </dgm:pt>
    <dgm:pt modelId="{C09324C0-63CC-4DC3-A6E8-8675CA8C49D7}" type="parTrans" cxnId="{2FB9F6DD-44BA-48A8-B9C3-20DA53C96302}">
      <dgm:prSet/>
      <dgm:spPr/>
      <dgm:t>
        <a:bodyPr/>
        <a:lstStyle/>
        <a:p>
          <a:endParaRPr lang="ru-RU"/>
        </a:p>
      </dgm:t>
    </dgm:pt>
    <dgm:pt modelId="{ECF3904C-90C3-4335-8DC6-40E4101A0352}" type="sibTrans" cxnId="{2FB9F6DD-44BA-48A8-B9C3-20DA53C96302}">
      <dgm:prSet/>
      <dgm:spPr/>
      <dgm:t>
        <a:bodyPr/>
        <a:lstStyle/>
        <a:p>
          <a:endParaRPr lang="ru-RU"/>
        </a:p>
      </dgm:t>
    </dgm:pt>
    <dgm:pt modelId="{75B64A37-8EF3-4E32-90C8-23CDB7F59FED}">
      <dgm:prSet phldrT="[Текст]"/>
      <dgm:spPr/>
      <dgm:t>
        <a:bodyPr/>
        <a:lstStyle/>
        <a:p>
          <a:r>
            <a:rPr lang="ru-RU" dirty="0" smtClean="0"/>
            <a:t>«Улица имени революции»</a:t>
          </a:r>
          <a:endParaRPr lang="ru-RU" dirty="0"/>
        </a:p>
      </dgm:t>
    </dgm:pt>
    <dgm:pt modelId="{D26F7572-02C8-4D62-B540-B78DAC391242}" type="parTrans" cxnId="{F1E4FFD9-7F3A-4F9B-A8C8-24782140C22C}">
      <dgm:prSet/>
      <dgm:spPr/>
      <dgm:t>
        <a:bodyPr/>
        <a:lstStyle/>
        <a:p>
          <a:endParaRPr lang="ru-RU"/>
        </a:p>
      </dgm:t>
    </dgm:pt>
    <dgm:pt modelId="{6CCF9162-98F2-4F28-9105-28AE88ED10B4}" type="sibTrans" cxnId="{F1E4FFD9-7F3A-4F9B-A8C8-24782140C22C}">
      <dgm:prSet/>
      <dgm:spPr/>
      <dgm:t>
        <a:bodyPr/>
        <a:lstStyle/>
        <a:p>
          <a:endParaRPr lang="ru-RU"/>
        </a:p>
      </dgm:t>
    </dgm:pt>
    <dgm:pt modelId="{D5369B11-008C-4F91-8337-654C1B18C4C1}">
      <dgm:prSet phldrT="[Текст]"/>
      <dgm:spPr/>
      <dgm:t>
        <a:bodyPr/>
        <a:lstStyle/>
        <a:p>
          <a:r>
            <a:rPr lang="ru-RU" dirty="0" smtClean="0"/>
            <a:t>«Дни, которые потрясли мир»</a:t>
          </a:r>
          <a:endParaRPr lang="ru-RU" dirty="0"/>
        </a:p>
      </dgm:t>
    </dgm:pt>
    <dgm:pt modelId="{715FB7E9-C8A0-4EB6-8DC1-1637AC87A47D}" type="parTrans" cxnId="{0D4C9314-7C52-4F3C-80F0-8687FD606AE9}">
      <dgm:prSet/>
      <dgm:spPr/>
      <dgm:t>
        <a:bodyPr/>
        <a:lstStyle/>
        <a:p>
          <a:endParaRPr lang="ru-RU"/>
        </a:p>
      </dgm:t>
    </dgm:pt>
    <dgm:pt modelId="{F5B86004-A1F2-47DA-A84A-EAF4056C92B7}" type="sibTrans" cxnId="{0D4C9314-7C52-4F3C-80F0-8687FD606AE9}">
      <dgm:prSet/>
      <dgm:spPr/>
      <dgm:t>
        <a:bodyPr/>
        <a:lstStyle/>
        <a:p>
          <a:endParaRPr lang="ru-RU"/>
        </a:p>
      </dgm:t>
    </dgm:pt>
    <dgm:pt modelId="{B1341E14-D06F-4E31-BCA5-CF33BCFB741C}" type="pres">
      <dgm:prSet presAssocID="{7E72293A-B764-441C-AEA4-3BEFB0C77797}" presName="diagram" presStyleCnt="0">
        <dgm:presLayoutVars>
          <dgm:dir/>
          <dgm:resizeHandles val="exact"/>
        </dgm:presLayoutVars>
      </dgm:prSet>
      <dgm:spPr/>
    </dgm:pt>
    <dgm:pt modelId="{F0457978-1165-40BB-81C7-72EB3A1CF6EB}" type="pres">
      <dgm:prSet presAssocID="{DBB529B2-FEA3-4935-835E-7B469CE13160}" presName="node" presStyleLbl="node1" presStyleIdx="0" presStyleCnt="5">
        <dgm:presLayoutVars>
          <dgm:bulletEnabled val="1"/>
        </dgm:presLayoutVars>
      </dgm:prSet>
      <dgm:spPr/>
    </dgm:pt>
    <dgm:pt modelId="{41DCD32F-7967-4178-BE8E-A87008FF85B7}" type="pres">
      <dgm:prSet presAssocID="{20AD8366-A9AB-4E83-B3B5-0EC48B544A54}" presName="sibTrans" presStyleCnt="0"/>
      <dgm:spPr/>
    </dgm:pt>
    <dgm:pt modelId="{F5209A47-B093-46C6-A187-2BDB83D30901}" type="pres">
      <dgm:prSet presAssocID="{A866255F-86C5-4604-9A9D-A22FE13A8692}" presName="node" presStyleLbl="node1" presStyleIdx="1" presStyleCnt="5">
        <dgm:presLayoutVars>
          <dgm:bulletEnabled val="1"/>
        </dgm:presLayoutVars>
      </dgm:prSet>
      <dgm:spPr/>
    </dgm:pt>
    <dgm:pt modelId="{8946C1B5-B466-44A3-8561-40AE15DF7532}" type="pres">
      <dgm:prSet presAssocID="{9B9BF996-8758-4C82-9335-D3A2020C4101}" presName="sibTrans" presStyleCnt="0"/>
      <dgm:spPr/>
    </dgm:pt>
    <dgm:pt modelId="{5A20F51F-FC75-40BF-A6EE-D00F3AC321AA}" type="pres">
      <dgm:prSet presAssocID="{A5075069-D47E-4D50-990D-4356541D8924}" presName="node" presStyleLbl="node1" presStyleIdx="2" presStyleCnt="5">
        <dgm:presLayoutVars>
          <dgm:bulletEnabled val="1"/>
        </dgm:presLayoutVars>
      </dgm:prSet>
      <dgm:spPr/>
    </dgm:pt>
    <dgm:pt modelId="{F17048E3-1804-43BF-A9ED-FDF43DB09144}" type="pres">
      <dgm:prSet presAssocID="{ECF3904C-90C3-4335-8DC6-40E4101A0352}" presName="sibTrans" presStyleCnt="0"/>
      <dgm:spPr/>
    </dgm:pt>
    <dgm:pt modelId="{E5A7A412-60DC-4991-AC3D-7EA9CDB067D6}" type="pres">
      <dgm:prSet presAssocID="{75B64A37-8EF3-4E32-90C8-23CDB7F59FE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1A963-2A27-4E98-907B-2E697B599D27}" type="pres">
      <dgm:prSet presAssocID="{6CCF9162-98F2-4F28-9105-28AE88ED10B4}" presName="sibTrans" presStyleCnt="0"/>
      <dgm:spPr/>
    </dgm:pt>
    <dgm:pt modelId="{2C7BCF9F-BEEA-4FAD-B0DD-E785B81E06BA}" type="pres">
      <dgm:prSet presAssocID="{D5369B11-008C-4F91-8337-654C1B18C4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CC313C-1035-40C7-9629-5774244CBB16}" srcId="{7E72293A-B764-441C-AEA4-3BEFB0C77797}" destId="{DBB529B2-FEA3-4935-835E-7B469CE13160}" srcOrd="0" destOrd="0" parTransId="{0FCCC9DE-CCDF-446B-AE8E-385387C2958F}" sibTransId="{20AD8366-A9AB-4E83-B3B5-0EC48B544A54}"/>
    <dgm:cxn modelId="{2FB9F6DD-44BA-48A8-B9C3-20DA53C96302}" srcId="{7E72293A-B764-441C-AEA4-3BEFB0C77797}" destId="{A5075069-D47E-4D50-990D-4356541D8924}" srcOrd="2" destOrd="0" parTransId="{C09324C0-63CC-4DC3-A6E8-8675CA8C49D7}" sibTransId="{ECF3904C-90C3-4335-8DC6-40E4101A0352}"/>
    <dgm:cxn modelId="{4C65FBC8-9CB2-4763-A207-ADE7B7209133}" type="presOf" srcId="{A5075069-D47E-4D50-990D-4356541D8924}" destId="{5A20F51F-FC75-40BF-A6EE-D00F3AC321AA}" srcOrd="0" destOrd="0" presId="urn:microsoft.com/office/officeart/2005/8/layout/default"/>
    <dgm:cxn modelId="{0D4C9314-7C52-4F3C-80F0-8687FD606AE9}" srcId="{7E72293A-B764-441C-AEA4-3BEFB0C77797}" destId="{D5369B11-008C-4F91-8337-654C1B18C4C1}" srcOrd="4" destOrd="0" parTransId="{715FB7E9-C8A0-4EB6-8DC1-1637AC87A47D}" sibTransId="{F5B86004-A1F2-47DA-A84A-EAF4056C92B7}"/>
    <dgm:cxn modelId="{A5C3CF40-3A71-4723-826B-0557C7DBDA58}" type="presOf" srcId="{7E72293A-B764-441C-AEA4-3BEFB0C77797}" destId="{B1341E14-D06F-4E31-BCA5-CF33BCFB741C}" srcOrd="0" destOrd="0" presId="urn:microsoft.com/office/officeart/2005/8/layout/default"/>
    <dgm:cxn modelId="{4ED9FC66-AFF2-4D36-A53F-58C059AC2968}" type="presOf" srcId="{DBB529B2-FEA3-4935-835E-7B469CE13160}" destId="{F0457978-1165-40BB-81C7-72EB3A1CF6EB}" srcOrd="0" destOrd="0" presId="urn:microsoft.com/office/officeart/2005/8/layout/default"/>
    <dgm:cxn modelId="{2D515C41-2346-4260-8E0C-C3223A289246}" srcId="{7E72293A-B764-441C-AEA4-3BEFB0C77797}" destId="{A866255F-86C5-4604-9A9D-A22FE13A8692}" srcOrd="1" destOrd="0" parTransId="{BE2ACC15-9B47-45E6-8A91-B336F0B0C222}" sibTransId="{9B9BF996-8758-4C82-9335-D3A2020C4101}"/>
    <dgm:cxn modelId="{7351FF87-5D83-4DF0-A6D9-5D400E99147B}" type="presOf" srcId="{75B64A37-8EF3-4E32-90C8-23CDB7F59FED}" destId="{E5A7A412-60DC-4991-AC3D-7EA9CDB067D6}" srcOrd="0" destOrd="0" presId="urn:microsoft.com/office/officeart/2005/8/layout/default"/>
    <dgm:cxn modelId="{79F1A35E-90FA-4C78-A9CC-A6B1827B83FD}" type="presOf" srcId="{A866255F-86C5-4604-9A9D-A22FE13A8692}" destId="{F5209A47-B093-46C6-A187-2BDB83D30901}" srcOrd="0" destOrd="0" presId="urn:microsoft.com/office/officeart/2005/8/layout/default"/>
    <dgm:cxn modelId="{F1E4FFD9-7F3A-4F9B-A8C8-24782140C22C}" srcId="{7E72293A-B764-441C-AEA4-3BEFB0C77797}" destId="{75B64A37-8EF3-4E32-90C8-23CDB7F59FED}" srcOrd="3" destOrd="0" parTransId="{D26F7572-02C8-4D62-B540-B78DAC391242}" sibTransId="{6CCF9162-98F2-4F28-9105-28AE88ED10B4}"/>
    <dgm:cxn modelId="{20294610-0012-467E-84A3-8EC50EDDA9ED}" type="presOf" srcId="{D5369B11-008C-4F91-8337-654C1B18C4C1}" destId="{2C7BCF9F-BEEA-4FAD-B0DD-E785B81E06BA}" srcOrd="0" destOrd="0" presId="urn:microsoft.com/office/officeart/2005/8/layout/default"/>
    <dgm:cxn modelId="{91BC39FD-5091-4509-9A0A-665579E2D4EC}" type="presParOf" srcId="{B1341E14-D06F-4E31-BCA5-CF33BCFB741C}" destId="{F0457978-1165-40BB-81C7-72EB3A1CF6EB}" srcOrd="0" destOrd="0" presId="urn:microsoft.com/office/officeart/2005/8/layout/default"/>
    <dgm:cxn modelId="{E0D08667-F5F1-4C03-9567-B611D34CADAE}" type="presParOf" srcId="{B1341E14-D06F-4E31-BCA5-CF33BCFB741C}" destId="{41DCD32F-7967-4178-BE8E-A87008FF85B7}" srcOrd="1" destOrd="0" presId="urn:microsoft.com/office/officeart/2005/8/layout/default"/>
    <dgm:cxn modelId="{D881D92A-8AA9-4F4F-9350-1798522B2D0B}" type="presParOf" srcId="{B1341E14-D06F-4E31-BCA5-CF33BCFB741C}" destId="{F5209A47-B093-46C6-A187-2BDB83D30901}" srcOrd="2" destOrd="0" presId="urn:microsoft.com/office/officeart/2005/8/layout/default"/>
    <dgm:cxn modelId="{E9D46530-0FA4-42EE-B880-1A74F3B29688}" type="presParOf" srcId="{B1341E14-D06F-4E31-BCA5-CF33BCFB741C}" destId="{8946C1B5-B466-44A3-8561-40AE15DF7532}" srcOrd="3" destOrd="0" presId="urn:microsoft.com/office/officeart/2005/8/layout/default"/>
    <dgm:cxn modelId="{43847DED-AB2E-4F9A-A2FF-1A89459273AB}" type="presParOf" srcId="{B1341E14-D06F-4E31-BCA5-CF33BCFB741C}" destId="{5A20F51F-FC75-40BF-A6EE-D00F3AC321AA}" srcOrd="4" destOrd="0" presId="urn:microsoft.com/office/officeart/2005/8/layout/default"/>
    <dgm:cxn modelId="{46677AE1-CA9B-4CA2-B1F3-44A50DAF6B0A}" type="presParOf" srcId="{B1341E14-D06F-4E31-BCA5-CF33BCFB741C}" destId="{F17048E3-1804-43BF-A9ED-FDF43DB09144}" srcOrd="5" destOrd="0" presId="urn:microsoft.com/office/officeart/2005/8/layout/default"/>
    <dgm:cxn modelId="{D858DC19-90B0-4BCA-BA26-45A7E9F6C3F2}" type="presParOf" srcId="{B1341E14-D06F-4E31-BCA5-CF33BCFB741C}" destId="{E5A7A412-60DC-4991-AC3D-7EA9CDB067D6}" srcOrd="6" destOrd="0" presId="urn:microsoft.com/office/officeart/2005/8/layout/default"/>
    <dgm:cxn modelId="{4E957F29-8F71-4F22-AA38-31BAE4E8AD20}" type="presParOf" srcId="{B1341E14-D06F-4E31-BCA5-CF33BCFB741C}" destId="{5FA1A963-2A27-4E98-907B-2E697B599D27}" srcOrd="7" destOrd="0" presId="urn:microsoft.com/office/officeart/2005/8/layout/default"/>
    <dgm:cxn modelId="{12E948AC-7D9C-4618-908D-206E18DE36F3}" type="presParOf" srcId="{B1341E14-D06F-4E31-BCA5-CF33BCFB741C}" destId="{2C7BCF9F-BEEA-4FAD-B0DD-E785B81E06B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457978-1165-40BB-81C7-72EB3A1CF6EB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«Партийная перекличка»</a:t>
          </a:r>
          <a:endParaRPr lang="ru-RU" sz="3700" kern="1200" dirty="0"/>
        </a:p>
      </dsp:txBody>
      <dsp:txXfrm>
        <a:off x="0" y="39687"/>
        <a:ext cx="3286125" cy="1971675"/>
      </dsp:txXfrm>
    </dsp:sp>
    <dsp:sp modelId="{F5209A47-B093-46C6-A187-2BDB83D30901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«Образы революции»</a:t>
          </a:r>
          <a:endParaRPr lang="ru-RU" sz="3700" kern="1200" dirty="0"/>
        </a:p>
      </dsp:txBody>
      <dsp:txXfrm>
        <a:off x="3614737" y="39687"/>
        <a:ext cx="3286125" cy="1971675"/>
      </dsp:txXfrm>
    </dsp:sp>
    <dsp:sp modelId="{5A20F51F-FC75-40BF-A6EE-D00F3AC321AA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«Словарь революции»</a:t>
          </a:r>
          <a:endParaRPr lang="ru-RU" sz="3700" kern="1200" dirty="0"/>
        </a:p>
      </dsp:txBody>
      <dsp:txXfrm>
        <a:off x="7229475" y="39687"/>
        <a:ext cx="3286125" cy="1971675"/>
      </dsp:txXfrm>
    </dsp:sp>
    <dsp:sp modelId="{E5A7A412-60DC-4991-AC3D-7EA9CDB067D6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«Улица имени революции»</a:t>
          </a:r>
          <a:endParaRPr lang="ru-RU" sz="3700" kern="1200" dirty="0"/>
        </a:p>
      </dsp:txBody>
      <dsp:txXfrm>
        <a:off x="1807368" y="2339975"/>
        <a:ext cx="3286125" cy="1971675"/>
      </dsp:txXfrm>
    </dsp:sp>
    <dsp:sp modelId="{2C7BCF9F-BEEA-4FAD-B0DD-E785B81E06BA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«Дни, которые потрясли мир»</a:t>
          </a:r>
          <a:endParaRPr lang="ru-RU" sz="3700" kern="1200" dirty="0"/>
        </a:p>
      </dsp:txBody>
      <dsp:txXfrm>
        <a:off x="5422106" y="2339975"/>
        <a:ext cx="3286125" cy="197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06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83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84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51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8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624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4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787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5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2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88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88D3D-035E-4616-A346-EEFB87493293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715B6-3759-4DE6-AFC9-29CCD08D8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9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ime.graphics/ru/line/24423" TargetMode="External"/><Relationship Id="rId2" Type="http://schemas.openxmlformats.org/officeDocument/2006/relationships/hyperlink" Target="https://padlet.com/hohmik/on1q8d36xg0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google.com/presentation/d/1L3yjaOlu6GGKoEWgh6KKgoI0WzZD7QfcgzoAeaLsYbY/edit#slide=id.p" TargetMode="External"/><Relationship Id="rId4" Type="http://schemas.openxmlformats.org/officeDocument/2006/relationships/hyperlink" Target="https://wordart.com/3btsr8y5exv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Сетевой проект как средство мотивации к изучению истории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Хохрякова Надежда Петровна, учитель истории и обществознания МБОУ «Социально - экономический лицей №45»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004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«Дни, которые потрясли мир» - рефлексия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dirty="0" smtClean="0">
                <a:effectLst/>
              </a:rPr>
              <a:t>  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60704"/>
            <a:ext cx="10664952" cy="579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55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Участие в сетевых проектах: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000" dirty="0" smtClean="0"/>
              <a:t>Полная картина события, или явления и периода.</a:t>
            </a:r>
          </a:p>
          <a:p>
            <a:pPr marL="514350" indent="-514350">
              <a:buAutoNum type="arabicPeriod"/>
            </a:pPr>
            <a:r>
              <a:rPr lang="ru-RU" sz="4000" smtClean="0"/>
              <a:t>Изучение  </a:t>
            </a:r>
            <a:r>
              <a:rPr lang="ru-RU" sz="4000" dirty="0" smtClean="0"/>
              <a:t>дополнительной информации.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Межпредметные связи.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Мотивация и интерес к изучению истории.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Систематизация знаний.</a:t>
            </a:r>
          </a:p>
          <a:p>
            <a:pPr marL="514350" indent="-514350">
              <a:buAutoNum type="arabicPeriod"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6798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https://padlet.com/hohmik/on1q8d36xg0r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https://time.graphics/ru/line/24423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https://wordart.com/3btsr8y5exv9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5"/>
              </a:rPr>
              <a:t>https://docs.google.com/presentation/d/1L3yjaOlu6GGKoEWgh6KKgoI0WzZD7QfcgzoAeaLsYbY/edit#slide=id.p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427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Сетевой проект </a:t>
            </a:r>
            <a:r>
              <a:rPr lang="ru-RU" b="1" dirty="0" smtClean="0"/>
              <a:t>«От февраля к октябрю 1917» </a:t>
            </a:r>
            <a:r>
              <a:rPr lang="ru-RU" dirty="0" smtClean="0"/>
              <a:t>- </a:t>
            </a:r>
            <a:r>
              <a:rPr lang="ru-RU" b="1" i="1" dirty="0" smtClean="0"/>
              <a:t>Сообщество педагогов УР, платформа </a:t>
            </a:r>
            <a:r>
              <a:rPr lang="en-US" b="1" i="1" dirty="0" smtClean="0"/>
              <a:t>WIKI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/>
              <a:t>ЦЕЛЬ ПРОЕКТА</a:t>
            </a:r>
            <a:r>
              <a:rPr lang="ru-RU" sz="3200" b="1" dirty="0" smtClean="0"/>
              <a:t>: изучение участниками проекта этапа Российской истории, связанную с революционными событиями.</a:t>
            </a:r>
            <a:endParaRPr lang="en-US" sz="3200" b="1" dirty="0" smtClean="0"/>
          </a:p>
          <a:p>
            <a:pPr marL="0" indent="0">
              <a:buNone/>
            </a:pPr>
            <a:endParaRPr lang="ru-RU" sz="3200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3872" y="1690687"/>
            <a:ext cx="5961888" cy="48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проекта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945803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783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Мотивация к изучению истории</a:t>
            </a:r>
            <a:r>
              <a:rPr lang="en-US" dirty="0" smtClean="0"/>
              <a:t> </a:t>
            </a:r>
            <a:r>
              <a:rPr lang="ru-RU" dirty="0" smtClean="0"/>
              <a:t> через освоение новых сетевых сервисов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Padlet.com</a:t>
            </a:r>
          </a:p>
          <a:p>
            <a:r>
              <a:rPr lang="en-US" sz="4000" dirty="0" smtClean="0"/>
              <a:t>Time.graphics.ru</a:t>
            </a:r>
          </a:p>
          <a:p>
            <a:r>
              <a:rPr lang="en-US" sz="4000" dirty="0" smtClean="0"/>
              <a:t>Wordart.com</a:t>
            </a:r>
          </a:p>
          <a:p>
            <a:r>
              <a:rPr lang="en-US" sz="4000" dirty="0" smtClean="0"/>
              <a:t>Google </a:t>
            </a:r>
            <a:r>
              <a:rPr lang="ru-RU" sz="4000" dirty="0" smtClean="0"/>
              <a:t>сервис</a:t>
            </a:r>
            <a:endParaRPr lang="en-US" sz="40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169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«Партийная перекличка»- знакомство с партиями начала </a:t>
            </a:r>
            <a:r>
              <a:rPr lang="en-US" dirty="0" smtClean="0"/>
              <a:t>XX</a:t>
            </a:r>
            <a:r>
              <a:rPr lang="ru-RU" dirty="0" smtClean="0"/>
              <a:t> века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472" y="1499616"/>
            <a:ext cx="11612880" cy="535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54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«Образы революции»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10515600" cy="500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38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896" y="128016"/>
            <a:ext cx="11448288" cy="660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11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</a:t>
            </a:r>
            <a:r>
              <a:rPr lang="en-US" dirty="0" smtClean="0"/>
              <a:t>Time.graphics.ru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Выявить самые важные события исторического периода</a:t>
            </a:r>
          </a:p>
          <a:p>
            <a:r>
              <a:rPr lang="ru-RU" sz="4000" dirty="0" smtClean="0"/>
              <a:t>Познакомиться с персоналиями</a:t>
            </a:r>
          </a:p>
          <a:p>
            <a:r>
              <a:rPr lang="ru-RU" sz="4000" dirty="0" smtClean="0"/>
              <a:t>Создать краткое описание каждого события</a:t>
            </a:r>
          </a:p>
          <a:p>
            <a:r>
              <a:rPr lang="ru-RU" sz="4000" dirty="0" smtClean="0"/>
              <a:t>Систематизировать и упорядочить знания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4042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«Словарь революции» - шпаргалка с терминами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87" y="1463040"/>
            <a:ext cx="6583681" cy="5394960"/>
          </a:xfrm>
        </p:spPr>
      </p:pic>
    </p:spTree>
    <p:extLst>
      <p:ext uri="{BB962C8B-B14F-4D97-AF65-F5344CB8AC3E}">
        <p14:creationId xmlns:p14="http://schemas.microsoft.com/office/powerpoint/2010/main" val="12503481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195</Words>
  <Application>Microsoft Office PowerPoint</Application>
  <PresentationFormat>Широкоэкранный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Сетевой проект как средство мотивации к изучению истории</vt:lpstr>
      <vt:lpstr>Сетевой проект «От февраля к октябрю 1917» - Сообщество педагогов УР, платформа WIKI</vt:lpstr>
      <vt:lpstr>Этапы проекта</vt:lpstr>
      <vt:lpstr>Мотивация к изучению истории  через освоение новых сетевых сервисов</vt:lpstr>
      <vt:lpstr> «Партийная перекличка»- знакомство с партиями начала XX века </vt:lpstr>
      <vt:lpstr> «Образы революции»</vt:lpstr>
      <vt:lpstr>Презентация PowerPoint</vt:lpstr>
      <vt:lpstr>Работа с Time.graphics.ru</vt:lpstr>
      <vt:lpstr>«Словарь революции» - шпаргалка с терминами </vt:lpstr>
      <vt:lpstr>«Дни, которые потрясли мир» - рефлексия </vt:lpstr>
      <vt:lpstr>Участие в сетевых проектах:</vt:lpstr>
      <vt:lpstr>Ссылки: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Сетевой проект как средство мотивации к изучению истории</dc:title>
  <dc:creator>sem</dc:creator>
  <cp:lastModifiedBy>sem</cp:lastModifiedBy>
  <cp:revision>12</cp:revision>
  <dcterms:created xsi:type="dcterms:W3CDTF">2018-04-15T21:09:17Z</dcterms:created>
  <dcterms:modified xsi:type="dcterms:W3CDTF">2018-04-15T22:49:03Z</dcterms:modified>
</cp:coreProperties>
</file>