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FFA1"/>
    <a:srgbClr val="DAE083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095" autoAdjust="0"/>
  </p:normalViewPr>
  <p:slideViewPr>
    <p:cSldViewPr snapToGrid="0">
      <p:cViewPr varScale="1">
        <p:scale>
          <a:sx n="53" d="100"/>
          <a:sy n="53" d="100"/>
        </p:scale>
        <p:origin x="18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33510-EEEE-457A-AE5C-2D21E3A7C316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61755-380B-4130-801D-8F156BB0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661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ds88.ru/5240-muzykalno-literaturnaya-kompozitsiya-na-russkom-i-angliyskom-yazykakh-na-temu-vesennie-kraski-dlya-pozdravleniya-s-8-marta.html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ds88.ru/6175-otkrytoe-zanyatie-s-elementami-skazkoterapii-s-detmi-starshey-gruppy-skazka-pro-domik--v-kotorom-nikto-ne-khotel-zhit.html" TargetMode="External"/><Relationship Id="rId5" Type="http://schemas.openxmlformats.org/officeDocument/2006/relationships/hyperlink" Target="http://ds88.ru/6760-prazdnik-remesel-na-rusi-paraskeva-pyatnitsa--kozma-i-demyan.html" TargetMode="External"/><Relationship Id="rId4" Type="http://schemas.openxmlformats.org/officeDocument/2006/relationships/hyperlink" Target="http://ds88.ru/10392-eksperimentalnaya-deyatelnost--igra-chto-kak-plavaet.html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Жили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давным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давно два брата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Косьма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Дамиан. Мальчики рано лишились отца, и их воспитанием занималась мать — святая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Феодотия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Воспитывала она сыновей в добре и доброй вере.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1755-380B-4130-801D-8F156BB0959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16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Повзрослев, юноши обучились врачебной науке, а Господь в благодарность за праведный образ жизни даровал им способность исцелять больных. Лечили не только людей, но и домашних животных от многих болезней. Но применяли они не травы, не лекарство, а слово Божье. Денег за это не брали, так как помнили заповедь Христа «Даром получили, даром давайте».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1755-380B-4130-801D-8F156BB0959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536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Кузьму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Косму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и Демьяна (Дамиана) играли свадьбы — ковали счастье молодых. В </a:t>
            </a:r>
            <a:r>
              <a:rPr lang="ru-RU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русском</a:t>
            </a:r>
            <a:r>
              <a:rPr lang="ru-RU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народе считалось, </a:t>
            </a:r>
            <a:r>
              <a:rPr lang="ru-RU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что</a:t>
            </a:r>
            <a:r>
              <a:rPr lang="ru-RU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Кузьма </a:t>
            </a:r>
            <a:r>
              <a:rPr lang="ru-RU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и Демьян</a:t>
            </a:r>
            <a:r>
              <a:rPr lang="ru-RU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покровительствуют свадьбам,  помогают семьям </a:t>
            </a:r>
            <a:r>
              <a:rPr lang="ru-RU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жить</a:t>
            </a:r>
            <a:r>
              <a:rPr lang="ru-RU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ладу, в мире.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1755-380B-4130-801D-8F156BB0959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469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Кстати, святых почитали не только как хранителей семейного очага, но и как покровителей всех ремесленников и ремесел — главным образом, кузнечного искусства и женского рукоделия.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1755-380B-4130-801D-8F156BB0959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7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Кузьминок женщины садились за прядение шерсти, чтобы после связать из нее зимние вещи или наткать теплых тканей.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1755-380B-4130-801D-8F156BB0959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523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Кузьминки были еще и молодежным праздником. Девушки собирались вместе в свободной избе, накрывали на стол (обязательным блюдом считалась каша) и приглашали холостых парней. Посиделки нередко продолжались до рассвета, а после молодые люди, расправившись с угощением, отправлялись искать соседских кур.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1755-380B-4130-801D-8F156BB0959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657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Поэтому ещё один народный праздник связан с днём имени Кузьмы и Демьяна – Кочеты, или «Куриные именины» 13 ноября. Особыми почестями величались перо и пух, откуда и пошло знакомое каждому русскому человеку выражение «ни пуха, ни пера» Люди дарили кур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родственникам. Таких «кур» было принято содержать в почете — кормить овсом, ячменем и никогда не убивать. А яйца, которые они несли, считали лечебными. 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1755-380B-4130-801D-8F156BB0959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586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житии Кузьмы и Демьяна есть такая притча: однажды братья исцелили женщину. В знак благодарности она просила принять три куриных яйца во имя святой Троицы. Братья откликнулись на такую просьбу, а куриные яйца стали единственным вознаграждением, которое приняли за свою жизнь Кузьма и Демьян.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1755-380B-4130-801D-8F156BB0959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757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Церковь помнит этих людей, и мы с вами должны их помнить.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C61755-380B-4130-801D-8F156BB0959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982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84222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121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219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473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24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972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485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707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810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224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EC4088F-42FA-4A42-A952-9A19A67216A1}" type="datetimeFigureOut">
              <a:rPr lang="ru-RU" smtClean="0"/>
              <a:t>сб 03.11.18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17AE582-F000-4C2C-BED2-68F6462BFBC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004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65055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FFC000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127" y="251318"/>
            <a:ext cx="5320145" cy="6472198"/>
          </a:xfrm>
        </p:spPr>
      </p:pic>
    </p:spTree>
    <p:extLst>
      <p:ext uri="{BB962C8B-B14F-4D97-AF65-F5344CB8AC3E}">
        <p14:creationId xmlns:p14="http://schemas.microsoft.com/office/powerpoint/2010/main" val="297088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6000">
              <a:srgbClr val="FF0000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997528"/>
            <a:ext cx="7427344" cy="4963942"/>
          </a:xfrm>
        </p:spPr>
      </p:pic>
    </p:spTree>
    <p:extLst>
      <p:ext uri="{BB962C8B-B14F-4D97-AF65-F5344CB8AC3E}">
        <p14:creationId xmlns:p14="http://schemas.microsoft.com/office/powerpoint/2010/main" val="2628372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7030A0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178" y="359398"/>
            <a:ext cx="5153890" cy="6215138"/>
          </a:xfrm>
        </p:spPr>
      </p:pic>
    </p:spTree>
    <p:extLst>
      <p:ext uri="{BB962C8B-B14F-4D97-AF65-F5344CB8AC3E}">
        <p14:creationId xmlns:p14="http://schemas.microsoft.com/office/powerpoint/2010/main" val="154915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rgbClr val="92D050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21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460525"/>
            <a:ext cx="7946894" cy="5663184"/>
          </a:xfrm>
        </p:spPr>
      </p:pic>
    </p:spTree>
    <p:extLst>
      <p:ext uri="{BB962C8B-B14F-4D97-AF65-F5344CB8AC3E}">
        <p14:creationId xmlns:p14="http://schemas.microsoft.com/office/powerpoint/2010/main" val="28442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rgbClr val="FFC000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29000">
              <a:srgbClr val="FF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97" y="475385"/>
            <a:ext cx="7477221" cy="5607915"/>
          </a:xfrm>
        </p:spPr>
      </p:pic>
    </p:spTree>
    <p:extLst>
      <p:ext uri="{BB962C8B-B14F-4D97-AF65-F5344CB8AC3E}">
        <p14:creationId xmlns:p14="http://schemas.microsoft.com/office/powerpoint/2010/main" val="2238445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rgbClr val="FFC000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29000">
              <a:srgbClr val="DAE083">
                <a:lumMod val="38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86" y="235527"/>
            <a:ext cx="8645237" cy="6040581"/>
          </a:xfrm>
        </p:spPr>
      </p:pic>
    </p:spTree>
    <p:extLst>
      <p:ext uri="{BB962C8B-B14F-4D97-AF65-F5344CB8AC3E}">
        <p14:creationId xmlns:p14="http://schemas.microsoft.com/office/powerpoint/2010/main" val="374120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7000">
              <a:srgbClr val="0070C0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29000">
              <a:srgbClr val="92D05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 trans="22000" scaling="2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8" y="933448"/>
            <a:ext cx="7425233" cy="4945206"/>
          </a:xfrm>
        </p:spPr>
      </p:pic>
    </p:spTree>
    <p:extLst>
      <p:ext uri="{BB962C8B-B14F-4D97-AF65-F5344CB8AC3E}">
        <p14:creationId xmlns:p14="http://schemas.microsoft.com/office/powerpoint/2010/main" val="249146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rgbClr val="00B0F0"/>
            </a:gs>
            <a:gs pos="100000">
              <a:schemeClr val="accent1">
                <a:lumMod val="45000"/>
                <a:lumOff val="55000"/>
              </a:schemeClr>
            </a:gs>
            <a:gs pos="95000">
              <a:srgbClr val="FFFF00"/>
            </a:gs>
            <a:gs pos="34000">
              <a:srgbClr val="53FFA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870" y="0"/>
            <a:ext cx="5750075" cy="6831089"/>
          </a:xfrm>
        </p:spPr>
      </p:pic>
    </p:spTree>
    <p:extLst>
      <p:ext uri="{BB962C8B-B14F-4D97-AF65-F5344CB8AC3E}">
        <p14:creationId xmlns:p14="http://schemas.microsoft.com/office/powerpoint/2010/main" val="9926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73</TotalTime>
  <Words>384</Words>
  <Application>Microsoft Office PowerPoint</Application>
  <PresentationFormat>Экран (4:3)</PresentationFormat>
  <Paragraphs>18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Tw Cen MT</vt:lpstr>
      <vt:lpstr>Tw Cen MT Condensed</vt:lpstr>
      <vt:lpstr>Wingdings 3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8</cp:revision>
  <dcterms:created xsi:type="dcterms:W3CDTF">2018-10-21T06:03:48Z</dcterms:created>
  <dcterms:modified xsi:type="dcterms:W3CDTF">2018-11-03T06:57:00Z</dcterms:modified>
</cp:coreProperties>
</file>