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62" r:id="rId2"/>
    <p:sldId id="256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229"/>
    <a:srgbClr val="003374"/>
    <a:srgbClr val="53A3E6"/>
    <a:srgbClr val="ECF3F9"/>
    <a:srgbClr val="FFC900"/>
    <a:srgbClr val="173A8D"/>
    <a:srgbClr val="129481"/>
    <a:srgbClr val="0F2741"/>
    <a:srgbClr val="001736"/>
    <a:srgbClr val="C9A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5729"/>
            <a:ext cx="788670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91547"/>
            <a:ext cx="7886699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3560353"/>
            <a:ext cx="5328592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9852" y="476672"/>
            <a:ext cx="2952328" cy="8820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889361"/>
            <a:ext cx="345638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987824" y="404663"/>
            <a:ext cx="3456384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  <a:endParaRPr lang="ru-RU" sz="32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7804" y="1889361"/>
            <a:ext cx="3816424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 часть речи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Отвечает на вопросы …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Обозначает…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876" y="3560352"/>
            <a:ext cx="576064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Признаки имени существительного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4625665"/>
            <a:ext cx="3168352" cy="15696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Бывает: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.....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…..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….. и …..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Относится к ….. роду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2160" y="4579498"/>
            <a:ext cx="2412268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Изменяется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…..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>
            <a:stCxn id="6" idx="2"/>
            <a:endCxn id="5" idx="0"/>
          </p:cNvCxnSpPr>
          <p:nvPr/>
        </p:nvCxnSpPr>
        <p:spPr>
          <a:xfrm>
            <a:off x="4716016" y="1481881"/>
            <a:ext cx="0" cy="407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2"/>
            <a:endCxn id="3" idx="0"/>
          </p:cNvCxnSpPr>
          <p:nvPr/>
        </p:nvCxnSpPr>
        <p:spPr>
          <a:xfrm>
            <a:off x="4716016" y="3089690"/>
            <a:ext cx="0" cy="4706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3" idx="2"/>
          </p:cNvCxnSpPr>
          <p:nvPr/>
        </p:nvCxnSpPr>
        <p:spPr>
          <a:xfrm flipH="1">
            <a:off x="2375756" y="4022018"/>
            <a:ext cx="2340260" cy="60364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3" idx="2"/>
          </p:cNvCxnSpPr>
          <p:nvPr/>
        </p:nvCxnSpPr>
        <p:spPr>
          <a:xfrm>
            <a:off x="4716016" y="4022018"/>
            <a:ext cx="2502278" cy="5485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974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5" y="1667435"/>
            <a:ext cx="8382000" cy="34332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Как определить род </a:t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имён существительных</a:t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во множественном числе?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7866" y="3325713"/>
            <a:ext cx="3738599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омб 2"/>
          <p:cNvSpPr/>
          <p:nvPr/>
        </p:nvSpPr>
        <p:spPr>
          <a:xfrm>
            <a:off x="2699792" y="1517883"/>
            <a:ext cx="4104456" cy="1800200"/>
          </a:xfrm>
          <a:prstGeom prst="diamo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509771"/>
            <a:ext cx="4680520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763688" y="509771"/>
            <a:ext cx="604867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Ставлю имя существительное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форму ………………...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27884" y="1885733"/>
            <a:ext cx="244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Можно изменить число имени существительного?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35398" y="3318083"/>
            <a:ext cx="3085073" cy="19389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33070" y="3325713"/>
            <a:ext cx="3743396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Подставляю слова-подсказки: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……………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……………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……………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7866" y="4954975"/>
            <a:ext cx="3738599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Определяю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……………..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имени существительного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35398" y="3318083"/>
            <a:ext cx="3085074" cy="193899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 имя существительное употребляется только во ………………………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числе, оно вообще не имеет …………………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475656" y="2417983"/>
            <a:ext cx="122413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475656" y="2417983"/>
            <a:ext cx="0" cy="900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3" idx="3"/>
          </p:cNvCxnSpPr>
          <p:nvPr/>
        </p:nvCxnSpPr>
        <p:spPr>
          <a:xfrm>
            <a:off x="6804248" y="2417983"/>
            <a:ext cx="122413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028384" y="2417983"/>
            <a:ext cx="0" cy="9077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2"/>
          </p:cNvCxnSpPr>
          <p:nvPr/>
        </p:nvCxnSpPr>
        <p:spPr>
          <a:xfrm>
            <a:off x="2304768" y="4649152"/>
            <a:ext cx="2397" cy="3673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2"/>
            <a:endCxn id="3" idx="0"/>
          </p:cNvCxnSpPr>
          <p:nvPr/>
        </p:nvCxnSpPr>
        <p:spPr>
          <a:xfrm>
            <a:off x="4752020" y="1340768"/>
            <a:ext cx="0" cy="1771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475656" y="1894763"/>
            <a:ext cx="754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ДА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72300" y="1914004"/>
            <a:ext cx="756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НЕТ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563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443</TotalTime>
  <Words>42</Words>
  <Application>Microsoft Office PowerPoint</Application>
  <PresentationFormat>Экран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Office Theme</vt:lpstr>
      <vt:lpstr>Презентация PowerPoint</vt:lpstr>
      <vt:lpstr>Как определить род  имён существительных во множественном числе?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Мышонок</cp:lastModifiedBy>
  <cp:revision>78</cp:revision>
  <dcterms:created xsi:type="dcterms:W3CDTF">2016-11-18T14:12:19Z</dcterms:created>
  <dcterms:modified xsi:type="dcterms:W3CDTF">2018-10-24T18:45:22Z</dcterms:modified>
</cp:coreProperties>
</file>