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../&#1054;&#1090;&#1074;&#1077;&#1090;&#1099;/&#1054;&#1090;&#1074;&#1077;&#1090;%20&#1043;&#1077;&#1088;&#1086;&#1080;%20400.pptx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88640"/>
            <a:ext cx="8305800" cy="1981200"/>
          </a:xfrm>
        </p:spPr>
        <p:txBody>
          <a:bodyPr/>
          <a:lstStyle/>
          <a:p>
            <a:r>
              <a:rPr lang="ru-RU" sz="3600" dirty="0">
                <a:effectLst/>
              </a:rPr>
              <a:t>Этот летчик, лишившись после ранения ног, вернулся в строй и сбил ещё 11 вражеских самолётов? </a:t>
            </a:r>
            <a:endParaRPr lang="ru-RU" sz="3600" dirty="0"/>
          </a:p>
        </p:txBody>
      </p:sp>
      <p:pic>
        <p:nvPicPr>
          <p:cNvPr id="1026" name="Picture 2" descr="D:\загруженное (1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157412"/>
            <a:ext cx="2888019" cy="4079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164288" y="5589240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hlinkClick r:id="rId3" action="ppaction://hlinkpres?slideindex=1&amp;slidetitle="/>
              </a:rPr>
              <a:t>Ответ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3604799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0</TotalTime>
  <Words>19</Words>
  <Application>Microsoft Office PowerPoint</Application>
  <PresentationFormat>Экран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Бумажная</vt:lpstr>
      <vt:lpstr>Этот летчик, лишившись после ранения ног, вернулся в строй и сбил ещё 11 вражеских самолётов?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Этот летчик, лишившись после ранения ног, вернулся в строй и сбил ещё 11 вражеских самолётов? </dc:title>
  <dc:creator>Scool</dc:creator>
  <cp:lastModifiedBy>Scool</cp:lastModifiedBy>
  <cp:revision>1</cp:revision>
  <dcterms:created xsi:type="dcterms:W3CDTF">2020-02-26T05:48:42Z</dcterms:created>
  <dcterms:modified xsi:type="dcterms:W3CDTF">2020-02-26T05:52:56Z</dcterms:modified>
</cp:coreProperties>
</file>