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58" r:id="rId5"/>
    <p:sldId id="259" r:id="rId6"/>
    <p:sldId id="262" r:id="rId7"/>
    <p:sldId id="264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2703"/>
    <a:srgbClr val="FEEED3"/>
    <a:srgbClr val="251B02"/>
    <a:srgbClr val="604703"/>
    <a:srgbClr val="695109"/>
    <a:srgbClr val="F9E1BD"/>
    <a:srgbClr val="EAC485"/>
    <a:srgbClr val="F2DAB7"/>
    <a:srgbClr val="E6D67B"/>
    <a:srgbClr val="FDE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82" d="100"/>
          <a:sy n="82" d="100"/>
        </p:scale>
        <p:origin x="136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67748" y="1963267"/>
            <a:ext cx="8929396" cy="3990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6600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r>
              <a:rPr lang="ru-RU" sz="66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Час истории</a:t>
            </a:r>
          </a:p>
          <a:p>
            <a:pPr algn="ctr">
              <a:lnSpc>
                <a:spcPts val="7600"/>
              </a:lnSpc>
            </a:pPr>
            <a:endParaRPr lang="ru-RU" sz="6600" b="1" i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7600"/>
              </a:lnSpc>
            </a:pPr>
            <a:r>
              <a:rPr lang="ru-RU" sz="6600" b="1" i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Александр Невский</a:t>
            </a:r>
          </a:p>
          <a:p>
            <a:pPr algn="ctr">
              <a:lnSpc>
                <a:spcPts val="7600"/>
              </a:lnSpc>
            </a:pPr>
            <a:endParaRPr lang="ru-RU" sz="6600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658"/>
            <a:ext cx="9139938" cy="689065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35697" y="3453551"/>
            <a:ext cx="4055443" cy="506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Arial Black" panose="020B0A04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Переславль-Залесский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85F77DD-1383-4063-8E12-19F772EAF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538" y="1305049"/>
            <a:ext cx="3222754" cy="21485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C33BE6E-CF41-4F99-9806-A85C4C16A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024" y="669716"/>
            <a:ext cx="1473065" cy="20005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4E512809-4DAD-4381-AA5F-14AB85C12D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t="9165" r="18690" b="41767"/>
          <a:stretch/>
        </p:blipFill>
        <p:spPr bwMode="auto">
          <a:xfrm>
            <a:off x="4906476" y="611181"/>
            <a:ext cx="1912414" cy="2117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CC94B3-68FA-496D-BA2F-AB2196FC0277}"/>
              </a:ext>
            </a:extLst>
          </p:cNvPr>
          <p:cNvSpPr txBox="1"/>
          <p:nvPr/>
        </p:nvSpPr>
        <p:spPr>
          <a:xfrm>
            <a:off x="1321918" y="747913"/>
            <a:ext cx="2694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FEE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Май 1220 года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9D551B-A1B7-45BB-9B00-2928914A37E5}"/>
              </a:ext>
            </a:extLst>
          </p:cNvPr>
          <p:cNvSpPr txBox="1"/>
          <p:nvPr/>
        </p:nvSpPr>
        <p:spPr>
          <a:xfrm>
            <a:off x="5110754" y="2728766"/>
            <a:ext cx="3191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  <a:t>Ярослав </a:t>
            </a:r>
            <a:r>
              <a:rPr lang="ru-RU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   </a:t>
            </a:r>
            <a: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  <a:t>Феодосия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8CADD4E-9666-4442-A4B7-E7CA84B4CC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2" t="2959" r="16632" b="31734"/>
          <a:stretch/>
        </p:blipFill>
        <p:spPr bwMode="auto">
          <a:xfrm>
            <a:off x="5091141" y="3499100"/>
            <a:ext cx="3147424" cy="23810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2B5517-AF62-4326-9D9B-1011F4BA4E2F}"/>
              </a:ext>
            </a:extLst>
          </p:cNvPr>
          <p:cNvSpPr txBox="1"/>
          <p:nvPr/>
        </p:nvSpPr>
        <p:spPr>
          <a:xfrm>
            <a:off x="648459" y="4598844"/>
            <a:ext cx="42109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Александр –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защитник людей</a:t>
            </a:r>
          </a:p>
        </p:txBody>
      </p:sp>
    </p:spTree>
    <p:extLst>
      <p:ext uri="{BB962C8B-B14F-4D97-AF65-F5344CB8AC3E}">
        <p14:creationId xmlns:p14="http://schemas.microsoft.com/office/powerpoint/2010/main" val="365796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60A80A-31BC-468C-A89B-85FFE773C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08" y="334243"/>
            <a:ext cx="4325459" cy="3230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184639-B860-41DE-AA39-B16E531F7F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5145" y="3429000"/>
            <a:ext cx="5276774" cy="29894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4934DC7A-8E26-4231-8D90-E842A3929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78" y="3800767"/>
            <a:ext cx="2460074" cy="2460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C2CB9696-D63D-4FF7-A19B-10211BC60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444" y="336187"/>
            <a:ext cx="2221641" cy="29621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69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93414" y="750422"/>
            <a:ext cx="474134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700" b="1" dirty="0">
                <a:ln w="9525">
                  <a:solidFill>
                    <a:srgbClr val="251B02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1236 год – битва у города Дерпт за Новгород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306A739A-E407-41EF-B57B-BDBC6C0CC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849" y="2937675"/>
            <a:ext cx="5034470" cy="377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287ED57-A9CF-4F9A-BD1F-CE02950AA44E}"/>
              </a:ext>
            </a:extLst>
          </p:cNvPr>
          <p:cNvSpPr/>
          <p:nvPr/>
        </p:nvSpPr>
        <p:spPr>
          <a:xfrm>
            <a:off x="0" y="77826"/>
            <a:ext cx="9139938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15 июля 1240 год – </a:t>
            </a: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битва на реке Нева</a:t>
            </a:r>
          </a:p>
          <a:p>
            <a:pPr algn="ctr"/>
            <a:r>
              <a:rPr lang="ru-RU" sz="5000" b="1" i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(Невская битва)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79CD362-86C0-4C6C-A76E-0C1373C1ED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1" t="24796" r="6836" b="5816"/>
          <a:stretch/>
        </p:blipFill>
        <p:spPr bwMode="auto">
          <a:xfrm>
            <a:off x="121297" y="2466281"/>
            <a:ext cx="6459823" cy="4102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6AC2B7A-921A-48A2-9926-2B4D29294A69}"/>
              </a:ext>
            </a:extLst>
          </p:cNvPr>
          <p:cNvSpPr/>
          <p:nvPr/>
        </p:nvSpPr>
        <p:spPr>
          <a:xfrm>
            <a:off x="1442483" y="1253700"/>
            <a:ext cx="62590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Александр Невский</a:t>
            </a:r>
          </a:p>
        </p:txBody>
      </p:sp>
    </p:spTree>
    <p:extLst>
      <p:ext uri="{BB962C8B-B14F-4D97-AF65-F5344CB8AC3E}">
        <p14:creationId xmlns:p14="http://schemas.microsoft.com/office/powerpoint/2010/main" val="274145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794D9A1-F02E-4400-8ADF-68AAC86EE620}"/>
              </a:ext>
            </a:extLst>
          </p:cNvPr>
          <p:cNvSpPr txBox="1"/>
          <p:nvPr/>
        </p:nvSpPr>
        <p:spPr>
          <a:xfrm>
            <a:off x="74644" y="65315"/>
            <a:ext cx="8892073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апреля 1242 год – </a:t>
            </a: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битва на Чудском  </a:t>
            </a:r>
          </a:p>
          <a:p>
            <a:pPr algn="ctr"/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                                   озере</a:t>
            </a:r>
          </a:p>
          <a:p>
            <a:pPr algn="ctr"/>
            <a:r>
              <a:rPr lang="ru-RU" sz="5000" b="1" i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(Ледовое побоище)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62E4CC-A306-42F3-9C8E-B53BC9CE6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5724"/>
            <a:ext cx="7203234" cy="4366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4915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7CBC9BE-3C92-469F-96FC-8CCAC2A6BD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1" t="38730" r="13605" b="862"/>
          <a:stretch/>
        </p:blipFill>
        <p:spPr bwMode="auto">
          <a:xfrm>
            <a:off x="566394" y="727788"/>
            <a:ext cx="8011212" cy="492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96C26AC-8170-4970-B9DE-869750D05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82" y="900404"/>
            <a:ext cx="8955487" cy="458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EFE2CE7D-D324-49F6-A814-214D60083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97" y="345232"/>
            <a:ext cx="8566021" cy="616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32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F374240-1F08-43EA-BF74-0D172A8AC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9" y="1035698"/>
            <a:ext cx="9058621" cy="5645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AA7FE6-6D1E-49D1-8322-8274AC4F6827}"/>
              </a:ext>
            </a:extLst>
          </p:cNvPr>
          <p:cNvSpPr txBox="1"/>
          <p:nvPr/>
        </p:nvSpPr>
        <p:spPr>
          <a:xfrm>
            <a:off x="1670179" y="112368"/>
            <a:ext cx="62421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14 ноября 1263 год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854105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D726B60D-DDBA-4D08-B49E-C8EED95BC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11" y="162831"/>
            <a:ext cx="5718790" cy="669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532F06-73EE-4B87-BE9D-303FE3557C71}"/>
              </a:ext>
            </a:extLst>
          </p:cNvPr>
          <p:cNvSpPr txBox="1"/>
          <p:nvPr/>
        </p:nvSpPr>
        <p:spPr>
          <a:xfrm>
            <a:off x="6158203" y="326570"/>
            <a:ext cx="28831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solidFill>
                  <a:srgbClr val="712703"/>
                </a:solidFill>
                <a:latin typeface="Arial Black" panose="020B0A04020102020204" pitchFamily="34" charset="0"/>
              </a:rPr>
              <a:t>Икона святого Александра Невского</a:t>
            </a:r>
          </a:p>
          <a:p>
            <a:r>
              <a:rPr lang="ru-RU" sz="2800" i="1" dirty="0">
                <a:solidFill>
                  <a:srgbClr val="712703"/>
                </a:solidFill>
                <a:latin typeface="Arial Black" panose="020B0A04020102020204" pitchFamily="34" charset="0"/>
              </a:rPr>
              <a:t>защитника Родины, мудрого правителя </a:t>
            </a:r>
          </a:p>
          <a:p>
            <a:r>
              <a:rPr lang="ru-RU" sz="2800" i="1" dirty="0">
                <a:solidFill>
                  <a:srgbClr val="712703"/>
                </a:solidFill>
                <a:latin typeface="Arial Black" panose="020B0A04020102020204" pitchFamily="34" charset="0"/>
              </a:rPr>
              <a:t>и смелого воина</a:t>
            </a:r>
          </a:p>
        </p:txBody>
      </p:sp>
    </p:spTree>
    <p:extLst>
      <p:ext uri="{BB962C8B-B14F-4D97-AF65-F5344CB8AC3E}">
        <p14:creationId xmlns:p14="http://schemas.microsoft.com/office/powerpoint/2010/main" val="13220287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653</TotalTime>
  <Words>69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Izhitza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Ольга Колосова</cp:lastModifiedBy>
  <cp:revision>79</cp:revision>
  <dcterms:created xsi:type="dcterms:W3CDTF">2013-11-19T05:52:05Z</dcterms:created>
  <dcterms:modified xsi:type="dcterms:W3CDTF">2020-10-11T09:29:50Z</dcterms:modified>
</cp:coreProperties>
</file>