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9" r:id="rId4"/>
    <p:sldId id="258" r:id="rId5"/>
    <p:sldId id="263" r:id="rId6"/>
    <p:sldId id="267" r:id="rId7"/>
    <p:sldId id="268" r:id="rId8"/>
    <p:sldId id="259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hablony_prezentaziy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75" y="-24"/>
            <a:ext cx="9167908" cy="68580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643998" cy="4286280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chemeClr val="bg1"/>
                </a:solidFill>
              </a:rPr>
              <a:t>КВЕСТ ИГРА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sz="7200" b="1" dirty="0" smtClean="0">
                <a:solidFill>
                  <a:schemeClr val="bg1"/>
                </a:solidFill>
              </a:rPr>
              <a:t>«МАГИЯ ЧИСЕЛ»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hablony_prezentaziy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3908" y="-24"/>
            <a:ext cx="9167908" cy="685802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000" dirty="0" smtClean="0">
                <a:solidFill>
                  <a:schemeClr val="bg1"/>
                </a:solidFill>
              </a:rPr>
              <a:t/>
            </a:r>
            <a:br>
              <a:rPr lang="ru-RU" sz="5000" dirty="0" smtClean="0">
                <a:solidFill>
                  <a:schemeClr val="bg1"/>
                </a:solidFill>
              </a:rPr>
            </a:br>
            <a:r>
              <a:rPr lang="ru-RU" sz="5000" dirty="0" smtClean="0">
                <a:solidFill>
                  <a:schemeClr val="bg1"/>
                </a:solidFill>
              </a:rPr>
              <a:t>МАТЕМАТИЧЕСКАЯ ЦЕПОЧКА</a:t>
            </a:r>
            <a:endParaRPr lang="ru-RU" sz="5000" dirty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786050" y="2071678"/>
            <a:ext cx="857256" cy="71438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786050" y="3000372"/>
            <a:ext cx="857256" cy="71438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786050" y="5500702"/>
            <a:ext cx="857256" cy="71438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786050" y="4714884"/>
            <a:ext cx="1143008" cy="6429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357818" y="3071810"/>
            <a:ext cx="1143008" cy="6429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Шестиугольник 18"/>
          <p:cNvSpPr/>
          <p:nvPr/>
        </p:nvSpPr>
        <p:spPr>
          <a:xfrm>
            <a:off x="4286248" y="2071678"/>
            <a:ext cx="785818" cy="714380"/>
          </a:xfrm>
          <a:prstGeom prst="hexago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авильный пятиугольник 21"/>
          <p:cNvSpPr/>
          <p:nvPr/>
        </p:nvSpPr>
        <p:spPr>
          <a:xfrm>
            <a:off x="5715008" y="2000240"/>
            <a:ext cx="857256" cy="785818"/>
          </a:xfrm>
          <a:prstGeom prst="pent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4286248" y="5500702"/>
            <a:ext cx="928694" cy="642942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5214942" y="3857628"/>
            <a:ext cx="928694" cy="642942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3786182" y="2841965"/>
            <a:ext cx="15007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∙ 4 =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6050" y="3643314"/>
            <a:ext cx="24545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18 ∙ 7 =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12958" y="1841833"/>
            <a:ext cx="644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+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72066" y="1841833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=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14744" y="5342295"/>
            <a:ext cx="644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+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24466" y="5342295"/>
            <a:ext cx="19111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= 154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46308" y="4485039"/>
            <a:ext cx="19319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- 59 =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4" name="Правильный пятиугольник 33"/>
          <p:cNvSpPr/>
          <p:nvPr/>
        </p:nvSpPr>
        <p:spPr>
          <a:xfrm>
            <a:off x="6000760" y="4572008"/>
            <a:ext cx="857256" cy="785818"/>
          </a:xfrm>
          <a:prstGeom prst="pent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429124" y="2071678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?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57818" y="4110343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126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28926" y="3143248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28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00694" y="3143248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112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29124" y="571501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126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43636" y="478632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53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28926" y="5643578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28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00364" y="2143116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28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28926" y="4786322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112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57884" y="221455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53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57686" y="2143116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25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hablony_prezentaziy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75" y="-24"/>
            <a:ext cx="9167908" cy="68580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УСТНЫЙ СЧЁТ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ФИЗМИНУТКА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Правила: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Вычисли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Выбери правильный ответ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Займи положение, соответствующее правильному ответу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hablony_prezentaziy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75" y="-24"/>
            <a:ext cx="9167908" cy="68580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600" dirty="0" smtClean="0">
                <a:solidFill>
                  <a:schemeClr val="bg1"/>
                </a:solidFill>
              </a:rPr>
              <a:t/>
            </a:r>
            <a:br>
              <a:rPr lang="ru-RU" sz="5600" dirty="0" smtClean="0">
                <a:solidFill>
                  <a:schemeClr val="bg1"/>
                </a:solidFill>
              </a:rPr>
            </a:br>
            <a:r>
              <a:rPr lang="ru-RU" sz="5600" dirty="0" smtClean="0">
                <a:solidFill>
                  <a:schemeClr val="bg1"/>
                </a:solidFill>
              </a:rPr>
              <a:t/>
            </a:r>
            <a:br>
              <a:rPr lang="ru-RU" sz="5600" dirty="0" smtClean="0">
                <a:solidFill>
                  <a:schemeClr val="bg1"/>
                </a:solidFill>
              </a:rPr>
            </a:br>
            <a:r>
              <a:rPr lang="ru-RU" sz="5600" dirty="0">
                <a:solidFill>
                  <a:schemeClr val="bg1"/>
                </a:solidFill>
              </a:rPr>
              <a:t/>
            </a:r>
            <a:br>
              <a:rPr lang="ru-RU" sz="5600" dirty="0">
                <a:solidFill>
                  <a:schemeClr val="bg1"/>
                </a:solidFill>
              </a:rPr>
            </a:br>
            <a:r>
              <a:rPr lang="ru-RU" sz="5600" dirty="0" smtClean="0">
                <a:solidFill>
                  <a:schemeClr val="bg1"/>
                </a:solidFill>
              </a:rPr>
              <a:t/>
            </a:r>
            <a:br>
              <a:rPr lang="ru-RU" sz="5600" dirty="0" smtClean="0">
                <a:solidFill>
                  <a:schemeClr val="bg1"/>
                </a:solidFill>
              </a:rPr>
            </a:br>
            <a:r>
              <a:rPr lang="ru-RU" sz="5600" dirty="0">
                <a:solidFill>
                  <a:schemeClr val="bg1"/>
                </a:solidFill>
              </a:rPr>
              <a:t/>
            </a:r>
            <a:br>
              <a:rPr lang="ru-RU" sz="5600" dirty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27 + 46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2035175"/>
            <a:ext cx="1066800" cy="1014413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56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34200" y="2057400"/>
            <a:ext cx="1066800" cy="1016000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63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62400" y="2057400"/>
            <a:ext cx="1066800" cy="1016000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73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5300" y="3706813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63925" y="3736975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29400" y="3706813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182688" y="38862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838200" y="4400550"/>
            <a:ext cx="1219200" cy="95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403350" y="5216525"/>
            <a:ext cx="463550" cy="6508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403350" y="4343400"/>
            <a:ext cx="0" cy="9144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914400" y="5257800"/>
            <a:ext cx="488950" cy="6096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23900" y="5873750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866900" y="5867400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4152900" y="38862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353300" y="38862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4381500" y="4306888"/>
            <a:ext cx="0" cy="102711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962400" y="5343525"/>
            <a:ext cx="412750" cy="7032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357688" y="5343525"/>
            <a:ext cx="519112" cy="7032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765550" y="4800600"/>
            <a:ext cx="592138" cy="4159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3765550" y="4470400"/>
            <a:ext cx="609600" cy="35083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395788" y="4492625"/>
            <a:ext cx="609600" cy="328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416425" y="4826000"/>
            <a:ext cx="612775" cy="3905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7581900" y="4246563"/>
            <a:ext cx="0" cy="10969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7570788" y="3886200"/>
            <a:ext cx="735012" cy="7842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581900" y="5356225"/>
            <a:ext cx="357188" cy="6635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7162800" y="5334000"/>
            <a:ext cx="419100" cy="6858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934200" y="3886200"/>
            <a:ext cx="636588" cy="7588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765550" y="6061075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7939088" y="6003925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934200" y="6046788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876800" y="6061075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shablony_prezentaziy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75" y="-24"/>
            <a:ext cx="9167908" cy="6858024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048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72 - 19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035175"/>
            <a:ext cx="1066800" cy="1014413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 smtClean="0"/>
              <a:t>53</a:t>
            </a:r>
            <a:endParaRPr lang="ru-RU" sz="6000" dirty="0"/>
          </a:p>
        </p:txBody>
      </p:sp>
      <p:sp>
        <p:nvSpPr>
          <p:cNvPr id="7" name="TextBox 6"/>
          <p:cNvSpPr txBox="1"/>
          <p:nvPr/>
        </p:nvSpPr>
        <p:spPr>
          <a:xfrm>
            <a:off x="6934200" y="2057400"/>
            <a:ext cx="1066800" cy="1015663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 smtClean="0"/>
              <a:t>57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62400" y="2057400"/>
            <a:ext cx="1066800" cy="1016000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67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5300" y="3706813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63925" y="3736975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629400" y="3706813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152900" y="38862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133448" y="38433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381500" y="4306888"/>
            <a:ext cx="0" cy="102711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4152900" y="5343525"/>
            <a:ext cx="222250" cy="7175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357688" y="5343525"/>
            <a:ext cx="747712" cy="4476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702050" y="4479925"/>
            <a:ext cx="85248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4522788" y="3943350"/>
            <a:ext cx="539750" cy="5556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1362048" y="4203705"/>
            <a:ext cx="0" cy="10969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1350936" y="4300542"/>
            <a:ext cx="735012" cy="3270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362048" y="5313367"/>
            <a:ext cx="357188" cy="6635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942948" y="5291142"/>
            <a:ext cx="419100" cy="6858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14348" y="4357692"/>
            <a:ext cx="636588" cy="2444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924300" y="6116638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719236" y="5961067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14348" y="6003930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5110163" y="5570538"/>
            <a:ext cx="0" cy="2698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362048" y="4071942"/>
            <a:ext cx="723900" cy="2127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714348" y="4071942"/>
            <a:ext cx="647700" cy="2508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Овал 46"/>
          <p:cNvSpPr/>
          <p:nvPr/>
        </p:nvSpPr>
        <p:spPr>
          <a:xfrm>
            <a:off x="7358082" y="39290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7334269" y="4443416"/>
            <a:ext cx="898525" cy="95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7578744" y="5259391"/>
            <a:ext cx="204788" cy="8445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7578744" y="4386266"/>
            <a:ext cx="0" cy="9144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V="1">
            <a:off x="6899294" y="5308604"/>
            <a:ext cx="679450" cy="3048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6784994" y="5376866"/>
            <a:ext cx="114300" cy="2079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7783532" y="6103941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7013594" y="3929066"/>
            <a:ext cx="344488" cy="5334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hablony_prezentaziy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75" y="-24"/>
            <a:ext cx="9167908" cy="6858024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56 :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035175"/>
            <a:ext cx="1066800" cy="1014413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18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34200" y="2057400"/>
            <a:ext cx="1066800" cy="1016000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14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62400" y="2057400"/>
            <a:ext cx="1066800" cy="1016000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16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5300" y="3706813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82688" y="38862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838200" y="4400550"/>
            <a:ext cx="1219200" cy="95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403350" y="5216525"/>
            <a:ext cx="463550" cy="6508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403350" y="4343400"/>
            <a:ext cx="0" cy="9144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14400" y="5257800"/>
            <a:ext cx="488950" cy="6096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23900" y="5873750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866900" y="5867400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3463925" y="3736975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629400" y="3706813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152900" y="38862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353300" y="38862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381500" y="4306888"/>
            <a:ext cx="0" cy="102711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962400" y="5343525"/>
            <a:ext cx="412750" cy="7032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357688" y="5343525"/>
            <a:ext cx="519112" cy="7032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765550" y="4800600"/>
            <a:ext cx="592138" cy="4159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765550" y="4470400"/>
            <a:ext cx="609600" cy="35083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395788" y="4492625"/>
            <a:ext cx="609600" cy="3286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4416425" y="4826000"/>
            <a:ext cx="612775" cy="3905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7581900" y="4246563"/>
            <a:ext cx="0" cy="10969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7570788" y="3886200"/>
            <a:ext cx="735012" cy="7842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581900" y="5356225"/>
            <a:ext cx="357188" cy="6635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7162800" y="5334000"/>
            <a:ext cx="419100" cy="6858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6934200" y="3886200"/>
            <a:ext cx="636588" cy="7588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765550" y="6061075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939088" y="6003925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934200" y="6046788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876800" y="6061075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hablony_prezentaziy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75" y="-24"/>
            <a:ext cx="9167908" cy="6858024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15 ∙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035175"/>
            <a:ext cx="1066800" cy="1014413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50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34200" y="2057400"/>
            <a:ext cx="1066800" cy="1016000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70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62400" y="2057400"/>
            <a:ext cx="1066800" cy="1016000"/>
          </a:xfrm>
          <a:prstGeom prst="rect">
            <a:avLst/>
          </a:prstGeom>
          <a:solidFill>
            <a:schemeClr val="accent5"/>
          </a:solidFill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60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5300" y="3706813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82688" y="38862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158875" y="4400550"/>
            <a:ext cx="898525" cy="95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403350" y="5216525"/>
            <a:ext cx="204788" cy="8445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403350" y="4343400"/>
            <a:ext cx="0" cy="9144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723900" y="5265738"/>
            <a:ext cx="679450" cy="3048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09600" y="5334000"/>
            <a:ext cx="114300" cy="2079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608138" y="6061075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3463925" y="3736975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629400" y="3706813"/>
            <a:ext cx="1905000" cy="25146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152900" y="38862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353300" y="38862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381500" y="4306888"/>
            <a:ext cx="0" cy="102711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857620" y="5343525"/>
            <a:ext cx="517530" cy="22861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357688" y="5343525"/>
            <a:ext cx="500064" cy="22861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702050" y="4479925"/>
            <a:ext cx="85248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4522788" y="3943350"/>
            <a:ext cx="539750" cy="5556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7581900" y="4246563"/>
            <a:ext cx="0" cy="10969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7570788" y="4343400"/>
            <a:ext cx="735012" cy="3270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581900" y="5356225"/>
            <a:ext cx="357188" cy="6635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7162800" y="5334000"/>
            <a:ext cx="419100" cy="6858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934200" y="4400550"/>
            <a:ext cx="636588" cy="2444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643306" y="6000768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7939088" y="6003925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934200" y="6046788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838200" y="3886200"/>
            <a:ext cx="344488" cy="5334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581900" y="4114800"/>
            <a:ext cx="723900" cy="2127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6934200" y="4114800"/>
            <a:ext cx="647700" cy="2508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3630610" y="5799150"/>
            <a:ext cx="455608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4630742" y="5799150"/>
            <a:ext cx="455608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4857752" y="6000768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shablony_prezentaziy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75" y="-24"/>
            <a:ext cx="9167908" cy="68580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000" dirty="0" smtClean="0">
                <a:solidFill>
                  <a:schemeClr val="bg1"/>
                </a:solidFill>
              </a:rPr>
              <a:t>МАГИЧЕСКОЕ ЧИСЛО</a:t>
            </a:r>
            <a:endParaRPr lang="ru-RU" sz="50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2071678"/>
            <a:ext cx="1428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3071810"/>
            <a:ext cx="25699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1+7+4 =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9190" y="3077174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5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hablony_prezentaziy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75" y="-24"/>
            <a:ext cx="9167908" cy="68580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1714488"/>
            <a:ext cx="778674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 Геракл совершил 12 подвигов.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 Связь с небесными созвездиями (12 знаков зодиака).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3)12 пар рёбер у человека.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4) 12 вольт – наиболее распространенное номинальное напряжение на автомобилях и многих слаботочных устройствах.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5) После ВОВ сразу 12 городам было присвоено звание «Города-герои».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МАГИЧЕСКОЕ ЧИСЛО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</TotalTime>
  <Words>128</Words>
  <PresentationFormat>Экран (4:3)</PresentationFormat>
  <Paragraphs>54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КВЕСТ ИГРА  «МАГИЯ ЧИСЕЛ»</vt:lpstr>
      <vt:lpstr> МАТЕМАТИЧЕСКАЯ ЦЕПОЧКА</vt:lpstr>
      <vt:lpstr>УСТНЫЙ СЧЁТ</vt:lpstr>
      <vt:lpstr>     </vt:lpstr>
      <vt:lpstr>Слайд 5</vt:lpstr>
      <vt:lpstr>Слайд 6</vt:lpstr>
      <vt:lpstr>Слайд 7</vt:lpstr>
      <vt:lpstr>МАГИЧЕСКОЕ ЧИСЛО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 ИГРА  «ДОРОГАМИ ГЕОМЕТРИИ»</dc:title>
  <dc:creator>Каб1202</dc:creator>
  <cp:lastModifiedBy>Пользователь Windows</cp:lastModifiedBy>
  <cp:revision>22</cp:revision>
  <dcterms:created xsi:type="dcterms:W3CDTF">2017-11-17T10:27:47Z</dcterms:created>
  <dcterms:modified xsi:type="dcterms:W3CDTF">2017-11-22T08:35:19Z</dcterms:modified>
</cp:coreProperties>
</file>