
<file path=[Content_Types].xml><?xml version="1.0" encoding="utf-8"?>
<Types xmlns="http://schemas.openxmlformats.org/package/2006/content-types"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7" r:id="rId2"/>
    <p:sldId id="256" r:id="rId3"/>
    <p:sldId id="258" r:id="rId4"/>
    <p:sldId id="259" r:id="rId5"/>
    <p:sldId id="260" r:id="rId6"/>
    <p:sldId id="261" r:id="rId7"/>
    <p:sldId id="263" r:id="rId8"/>
    <p:sldId id="262" r:id="rId9"/>
    <p:sldId id="264" r:id="rId10"/>
    <p:sldId id="265" r:id="rId11"/>
    <p:sldId id="266" r:id="rId12"/>
    <p:sldId id="267" r:id="rId13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6" d="100"/>
          <a:sy n="106" d="100"/>
        </p:scale>
        <p:origin x="1764" y="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viewProps" Target="viewProp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26.03.2025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26.03.2025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26.03.2025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26.03.2025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26.03.2025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4.gif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.jpe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gif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2050" name="Picture 2" descr="https://fsd.multiurok.ru/html/2017/02/11/s_589ef14866633/img1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54260" y="-40695"/>
            <a:ext cx="9252520" cy="693939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956321993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img1.goodfon.ru/wallpaper/nbig/6/a6/kosmos-art-tumannosti-ogn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06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54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63500">
                    <a:schemeClr val="accent1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Групповая работа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242" name="Picture 2" descr="https://krasunia.ru/wp-content/uploads/a/3/f/a3f4c4e76699aaf30ac5ffbff24e73ed.jpe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1412775"/>
            <a:ext cx="7560840" cy="528931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69668978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img1.goodfon.ru/wallpaper/nbig/6/a6/kosmos-art-tumannosti-ogn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06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6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Итоги урока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ru-RU" dirty="0">
                <a:solidFill>
                  <a:schemeClr val="tx2">
                    <a:lumMod val="20000"/>
                    <a:lumOff val="80000"/>
                  </a:schemeClr>
                </a:solidFill>
              </a:rPr>
              <a:t>- Какой теме был посвящен урок?</a:t>
            </a:r>
          </a:p>
          <a:p>
            <a:pPr marL="0" indent="0">
              <a:buNone/>
            </a:pPr>
            <a:r>
              <a:rPr lang="ru-RU" dirty="0">
                <a:solidFill>
                  <a:schemeClr val="tx2">
                    <a:lumMod val="20000"/>
                    <a:lumOff val="80000"/>
                  </a:schemeClr>
                </a:solidFill>
              </a:rPr>
              <a:t>- Был ли вам он полезен?  </a:t>
            </a:r>
          </a:p>
          <a:p>
            <a:pPr marL="0" indent="0">
              <a:buNone/>
            </a:pPr>
            <a:r>
              <a:rPr lang="ru-RU" dirty="0">
                <a:solidFill>
                  <a:schemeClr val="tx2">
                    <a:lumMod val="20000"/>
                    <a:lumOff val="80000"/>
                  </a:schemeClr>
                </a:solidFill>
              </a:rPr>
              <a:t> - Понравилось ли вам сегодня на уроке?</a:t>
            </a:r>
          </a:p>
          <a:p>
            <a:endParaRPr lang="ru-RU" dirty="0">
              <a:solidFill>
                <a:schemeClr val="tx2">
                  <a:lumMod val="20000"/>
                  <a:lumOff val="80000"/>
                </a:schemeClr>
              </a:solidFill>
            </a:endParaRPr>
          </a:p>
        </p:txBody>
      </p:sp>
      <p:pic>
        <p:nvPicPr>
          <p:cNvPr id="11268" name="Picture 4" descr="https://www.desura.com/files/images/e7/e7ef203657a09a3768771094e83a86ad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142726">
            <a:off x="5964331" y="3537566"/>
            <a:ext cx="2952428" cy="295242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1272" name="Picture 8" descr="https://papik.pro/uploads/posts/2021-01/1611337319_9-p-detskii-risunok-raketa-9.pn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4169286"/>
            <a:ext cx="4313208" cy="254562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58412413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img1.goodfon.ru/wallpaper/nbig/6/a6/kosmos-art-tumannosti-ogn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06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>
                <a:ln w="10541" cmpd="sng">
                  <a:solidFill>
                    <a:schemeClr val="accent1">
                      <a:shade val="88000"/>
                      <a:satMod val="11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1">
                        <a:tint val="40000"/>
                        <a:satMod val="250000"/>
                      </a:schemeClr>
                    </a:gs>
                    <a:gs pos="9000">
                      <a:schemeClr val="accent1">
                        <a:tint val="52000"/>
                        <a:satMod val="300000"/>
                      </a:schemeClr>
                    </a:gs>
                    <a:gs pos="50000">
                      <a:schemeClr val="accent1">
                        <a:shade val="20000"/>
                        <a:satMod val="300000"/>
                      </a:schemeClr>
                    </a:gs>
                    <a:gs pos="79000">
                      <a:schemeClr val="accent1">
                        <a:tint val="52000"/>
                        <a:satMod val="300000"/>
                      </a:schemeClr>
                    </a:gs>
                    <a:gs pos="100000">
                      <a:schemeClr val="accent1">
                        <a:tint val="40000"/>
                        <a:satMod val="250000"/>
                      </a:schemeClr>
                    </a:gs>
                  </a:gsLst>
                  <a:lin ang="5400000"/>
                </a:gradFill>
                <a:effectLst>
                  <a:glow rad="63500">
                    <a:schemeClr val="accent2">
                      <a:satMod val="175000"/>
                      <a:alpha val="40000"/>
                    </a:schemeClr>
                  </a:glow>
                </a:effectLst>
              </a:rPr>
              <a:t>Оцени своё настроение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2292" name="Picture 4" descr="http://pngimg.com/uploads/astronaut/astronaut_PNG7.pn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3501008"/>
            <a:ext cx="3630703" cy="30907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4" name="Picture 6" descr="https://ds04.infourok.ru/uploads/ex/0199/0000c4e8-c8521351/hello_html_55c30374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99792" y="1844824"/>
            <a:ext cx="6336704" cy="220068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68171287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8" name="Picture 4" descr="https://img1.goodfon.ru/wallpaper/nbig/6/a6/kosmos-art-tumannosti-ogn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06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0" y="571574"/>
            <a:ext cx="9143999" cy="1899642"/>
          </a:xfrm>
        </p:spPr>
        <p:txBody>
          <a:bodyPr>
            <a:no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5400" b="1" cap="all" dirty="0">
                <a:ln/>
                <a:solidFill>
                  <a:schemeClr val="accent1"/>
                </a:solidFill>
                <a:effectLst>
                  <a:glow rad="101600">
                    <a:schemeClr val="accent3">
                      <a:satMod val="175000"/>
                      <a:alpha val="4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Легко ли быть космонавтом?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1030" name="Picture 6" descr="https://www.picgifs.com/source/includes/functions/download_image.php?file=job-graphics/job-graphics/astronauts/astronaut23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037086" y="2492896"/>
            <a:ext cx="2919289" cy="384117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32" name="Picture 8" descr="https://m.gifmania.ru/Animated-Gifs-Prostranstvo/Animations-Astronomiya/Images-Planet-Earth/Planet-Earth-84969.gif"/>
          <p:cNvPicPr>
            <a:picLocks noChangeAspect="1" noChangeArrowheads="1" noCrop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1980728" y="4413481"/>
            <a:ext cx="9073008" cy="470287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562019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3074" name="Picture 2" descr="https://pbs.twimg.com/media/CatWuegW4AERItQ.jpg:large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3005499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img1.goodfon.ru/wallpaper/nbig/6/a6/kosmos-art-tumannosti-ogn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06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pPr algn="l"/>
            <a:r>
              <a:rPr lang="ru-RU" sz="40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Тема урока: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448792" y="1340768"/>
            <a:ext cx="8229600" cy="1584177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60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Здоров как космонавт!</a:t>
            </a:r>
          </a:p>
        </p:txBody>
      </p:sp>
      <p:sp>
        <p:nvSpPr>
          <p:cNvPr id="5" name="Заголовок 1"/>
          <p:cNvSpPr txBox="1">
            <a:spLocks/>
          </p:cNvSpPr>
          <p:nvPr/>
        </p:nvSpPr>
        <p:spPr>
          <a:xfrm>
            <a:off x="470512" y="2636912"/>
            <a:ext cx="8229600" cy="576064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00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5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Цель урока:</a:t>
            </a:r>
          </a:p>
        </p:txBody>
      </p:sp>
      <p:sp>
        <p:nvSpPr>
          <p:cNvPr id="6" name="Заголовок 1"/>
          <p:cNvSpPr txBox="1">
            <a:spLocks/>
          </p:cNvSpPr>
          <p:nvPr/>
        </p:nvSpPr>
        <p:spPr>
          <a:xfrm>
            <a:off x="470512" y="4509120"/>
            <a:ext cx="8229600" cy="6480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 fontScale="77500" lnSpcReduction="20000"/>
          </a:bodyPr>
          <a:lstStyle>
            <a:lvl1pPr algn="ctr" defTabSz="914400" rtl="0" eaLnBrk="1" latinLnBrk="0" hangingPunct="1">
              <a:spcBef>
                <a:spcPct val="0"/>
              </a:spcBef>
              <a:buNone/>
              <a:defRPr sz="44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ru-RU" sz="54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glow rad="228600">
                    <a:schemeClr val="accent4">
                      <a:satMod val="175000"/>
                      <a:alpha val="40000"/>
                    </a:schemeClr>
                  </a:glow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Задачи урока:</a:t>
            </a:r>
          </a:p>
        </p:txBody>
      </p:sp>
      <p:sp>
        <p:nvSpPr>
          <p:cNvPr id="7" name="Объект 2"/>
          <p:cNvSpPr txBox="1">
            <a:spLocks/>
          </p:cNvSpPr>
          <p:nvPr/>
        </p:nvSpPr>
        <p:spPr>
          <a:xfrm>
            <a:off x="251520" y="3284985"/>
            <a:ext cx="8712968" cy="1224136"/>
          </a:xfrm>
          <a:prstGeom prst="rect">
            <a:avLst/>
          </a:prstGeom>
        </p:spPr>
        <p:txBody>
          <a:bodyPr vert="horz" lIns="91440" tIns="45720" rIns="91440" bIns="45720" rtlCol="0">
            <a:normAutofit fontScale="70000" lnSpcReduction="20000"/>
            <a:scene3d>
              <a:camera prst="orthographicFront"/>
              <a:lightRig rig="flat" dir="t">
                <a:rot lat="0" lon="0" rev="18900000"/>
              </a:lightRig>
            </a:scene3d>
            <a:sp3d extrusionH="31750" contourW="6350" prstMaterial="powder">
              <a:bevelT w="19050" h="19050" prst="angle"/>
              <a:contourClr>
                <a:schemeClr val="accent3">
                  <a:tint val="100000"/>
                  <a:shade val="100000"/>
                  <a:satMod val="100000"/>
                  <a:hueMod val="100000"/>
                </a:schemeClr>
              </a:contourClr>
            </a:sp3d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 algn="ctr">
              <a:buFont typeface="Arial" pitchFamily="34" charset="0"/>
              <a:buNone/>
            </a:pPr>
            <a:r>
              <a:rPr lang="ru-RU" sz="6000" b="1" dirty="0">
                <a:ln/>
                <a:solidFill>
                  <a:schemeClr val="accent3"/>
                </a:solidFill>
              </a:rPr>
              <a:t>Бережное отношение к своему здоровью</a:t>
            </a:r>
          </a:p>
        </p:txBody>
      </p:sp>
      <p:sp>
        <p:nvSpPr>
          <p:cNvPr id="8" name="Объект 2"/>
          <p:cNvSpPr txBox="1">
            <a:spLocks/>
          </p:cNvSpPr>
          <p:nvPr/>
        </p:nvSpPr>
        <p:spPr>
          <a:xfrm>
            <a:off x="493204" y="5157192"/>
            <a:ext cx="8229600" cy="1584177"/>
          </a:xfrm>
          <a:prstGeom prst="rect">
            <a:avLst/>
          </a:prstGeom>
        </p:spPr>
        <p:txBody>
          <a:bodyPr vert="horz" lIns="91440" tIns="45720" rIns="91440" bIns="45720" rtlCol="0">
            <a:normAutofit fontScale="55000" lnSpcReduction="20000"/>
          </a:bodyPr>
          <a:lstStyle>
            <a:lvl1pPr marL="342900" indent="-3429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32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–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»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spcBef>
                <a:spcPct val="20000"/>
              </a:spcBef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buFont typeface="Arial" pitchFamily="34" charset="0"/>
              <a:buNone/>
            </a:pPr>
            <a:r>
              <a:rPr lang="ru-RU" sz="60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Узнать, как поддержать здоровье;</a:t>
            </a:r>
          </a:p>
          <a:p>
            <a:pPr marL="0" indent="0">
              <a:buFont typeface="Arial" pitchFamily="34" charset="0"/>
              <a:buNone/>
            </a:pPr>
            <a:r>
              <a:rPr lang="ru-RU" sz="60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Научиться выполнять </a:t>
            </a:r>
            <a:r>
              <a:rPr lang="ru-RU" sz="6000" b="1" dirty="0" err="1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физ.упражнения</a:t>
            </a:r>
            <a:r>
              <a:rPr lang="ru-RU" sz="6000" b="1" dirty="0">
                <a:ln w="900" cmpd="sng">
                  <a:solidFill>
                    <a:schemeClr val="accent1">
                      <a:satMod val="190000"/>
                      <a:alpha val="55000"/>
                    </a:schemeClr>
                  </a:solidFill>
                  <a:prstDash val="solid"/>
                </a:ln>
                <a:solidFill>
                  <a:schemeClr val="accent1">
                    <a:satMod val="200000"/>
                    <a:tint val="3000"/>
                  </a:schemeClr>
                </a:solidFill>
                <a:effectLst>
                  <a:innerShdw blurRad="101600" dist="76200" dir="5400000">
                    <a:schemeClr val="accent1">
                      <a:satMod val="190000"/>
                      <a:tint val="100000"/>
                      <a:alpha val="74000"/>
                    </a:schemeClr>
                  </a:innerShdw>
                </a:effectLst>
              </a:rPr>
              <a:t>;</a:t>
            </a:r>
          </a:p>
        </p:txBody>
      </p:sp>
    </p:spTree>
    <p:extLst>
      <p:ext uri="{BB962C8B-B14F-4D97-AF65-F5344CB8AC3E}">
        <p14:creationId xmlns:p14="http://schemas.microsoft.com/office/powerpoint/2010/main" val="123575739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/>
      <p:bldP spid="7" grpId="0"/>
      <p:bldP spid="8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img1.goodfon.ru/wallpaper/nbig/6/a6/kosmos-art-tumannosti-ogn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06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4098" name="Picture 2" descr="https://im0-tub-ru.yandex.net/i?id=e984cb10242b9c655b26b7ab9b598941-l&amp;n=1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6817" y="-1"/>
            <a:ext cx="9177441" cy="6858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102" name="Picture 6" descr="http://school2.tgl.net.ru/images/news/03/2021/kosmos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217198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41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img1.goodfon.ru/wallpaper/nbig/6/a6/kosmos-art-tumannosti-ogn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06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54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Что такое здоровье?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2771800" y="2276872"/>
            <a:ext cx="6059016" cy="2448273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lnSpcReduction="10000"/>
          </a:bodyPr>
          <a:lstStyle/>
          <a:p>
            <a:pPr marL="0" indent="0" algn="ctr">
              <a:buNone/>
            </a:pPr>
            <a:r>
              <a:rPr lang="ru-RU" b="1" dirty="0">
                <a:ln w="31550" cmpd="sng">
                  <a:gradFill>
                    <a:gsLst>
                      <a:gs pos="25000">
                        <a:schemeClr val="accent1">
                          <a:shade val="25000"/>
                          <a:satMod val="190000"/>
                        </a:schemeClr>
                      </a:gs>
                      <a:gs pos="80000">
                        <a:schemeClr val="accent1">
                          <a:tint val="75000"/>
                          <a:satMod val="19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FFFFFF"/>
                </a:solidFill>
                <a:effectLst>
                  <a:outerShdw blurRad="41275" dist="12700" dir="12000000" algn="tl" rotWithShape="0">
                    <a:srgbClr val="000000">
                      <a:alpha val="40000"/>
                    </a:srgbClr>
                  </a:outerShdw>
                </a:effectLst>
              </a:rPr>
              <a:t>Здоровье – это состояние полного физического, духовного и социального благополучия, а не только отсутствие болезней и физических дефектов</a:t>
            </a:r>
          </a:p>
        </p:txBody>
      </p:sp>
      <p:pic>
        <p:nvPicPr>
          <p:cNvPr id="6146" name="Picture 2" descr="https://ds05.infourok.ru/uploads/ex/0d56/0012705d-88fa5bf2/hello_html_m59cd4c11.gif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24544" y="2433456"/>
            <a:ext cx="4437112" cy="44371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4985061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3">
                                            <p:bg/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p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img1.goodfon.ru/wallpaper/nbig/6/a6/kosmos-art-tumannosti-ogn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06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70512" y="260648"/>
            <a:ext cx="8229600" cy="1143000"/>
          </a:xfrm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>
            <a:normAutofit/>
          </a:bodyPr>
          <a:lstStyle/>
          <a:p>
            <a:r>
              <a:rPr lang="ru-RU" sz="5400" b="1" i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Здоровый образ жизни</a:t>
            </a:r>
          </a:p>
        </p:txBody>
      </p:sp>
      <p:sp>
        <p:nvSpPr>
          <p:cNvPr id="5" name="Объект 4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7170" name="Picture 2" descr="https://ds04.infourok.ru/uploads/ex/0467/000beb46-86cf8f6f/img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56792"/>
            <a:ext cx="8352928" cy="5112567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983805351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img1.goodfon.ru/wallpaper/nbig/6/a6/kosmos-art-tumannosti-ogn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06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60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chemeClr val="bg2">
                    <a:tint val="85000"/>
                    <a:satMod val="155000"/>
                  </a:schemeClr>
                </a:solidFill>
                <a:effectLst>
                  <a:glow rad="101600">
                    <a:schemeClr val="accent1">
                      <a:satMod val="175000"/>
                      <a:alpha val="40000"/>
                    </a:schemeClr>
                  </a:glow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Работа в парах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5220072" y="2420888"/>
            <a:ext cx="3466728" cy="3705275"/>
          </a:xfrm>
        </p:spPr>
        <p:txBody>
          <a:bodyPr/>
          <a:lstStyle/>
          <a:p>
            <a:pPr algn="ctr"/>
            <a:r>
              <a:rPr lang="ru-RU" dirty="0">
                <a:solidFill>
                  <a:schemeClr val="tx2">
                    <a:lumMod val="20000"/>
                    <a:lumOff val="80000"/>
                  </a:schemeClr>
                </a:solidFill>
              </a:rPr>
              <a:t>Расставьте время для правильного режима дня</a:t>
            </a:r>
          </a:p>
        </p:txBody>
      </p:sp>
      <p:pic>
        <p:nvPicPr>
          <p:cNvPr id="5" name="Рисунок 4" descr="https://avatars.mds.yandex.net/get-pdb/1822443/fc7fbf80-43c2-400b-986f-e03cea2cd728/s1200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2" y="1556792"/>
            <a:ext cx="4918501" cy="4756001"/>
          </a:xfrm>
          <a:prstGeom prst="rect">
            <a:avLst/>
          </a:prstGeom>
          <a:noFill/>
          <a:ln>
            <a:noFill/>
          </a:ln>
        </p:spPr>
      </p:pic>
    </p:spTree>
    <p:extLst>
      <p:ext uri="{BB962C8B-B14F-4D97-AF65-F5344CB8AC3E}">
        <p14:creationId xmlns:p14="http://schemas.microsoft.com/office/powerpoint/2010/main" val="1380615211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https://img1.goodfon.ru/wallpaper/nbig/6/a6/kosmos-art-tumannosti-ogni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7062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498178"/>
          </a:xfrm>
        </p:spPr>
        <p:txBody>
          <a:bodyPr>
            <a:normAutofit/>
            <a:scene3d>
              <a:camera prst="orthographicFront"/>
              <a:lightRig rig="brightRoom" dir="t"/>
            </a:scene3d>
            <a:sp3d contourW="6350" prstMaterial="plastic">
              <a:bevelT w="20320" h="20320" prst="angle"/>
              <a:contourClr>
                <a:schemeClr val="accent1">
                  <a:tint val="100000"/>
                  <a:shade val="100000"/>
                  <a:hueMod val="100000"/>
                  <a:satMod val="100000"/>
                </a:schemeClr>
              </a:contourClr>
            </a:sp3d>
          </a:bodyPr>
          <a:lstStyle/>
          <a:p>
            <a:r>
              <a:rPr lang="ru-RU" sz="4800" b="1" cap="all" dirty="0">
                <a:ln/>
                <a:solidFill>
                  <a:schemeClr val="accent1"/>
                </a:solidFill>
                <a:effectLst>
                  <a:glow rad="63500">
                    <a:schemeClr val="accent3">
                      <a:satMod val="175000"/>
                      <a:alpha val="40000"/>
                    </a:schemeClr>
                  </a:glow>
                  <a:outerShdw blurRad="19685" dist="12700" dir="5400000" algn="tl" rotWithShape="0">
                    <a:schemeClr val="accent1">
                      <a:satMod val="130000"/>
                      <a:alpha val="60000"/>
                    </a:schemeClr>
                  </a:outerShdw>
                  <a:reflection blurRad="10000" stA="55000" endPos="48000" dist="500" dir="5400000" sy="-100000" algn="bl" rotWithShape="0"/>
                </a:effectLst>
              </a:rPr>
              <a:t>Космическая тренировка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ru-RU" dirty="0"/>
          </a:p>
        </p:txBody>
      </p:sp>
      <p:pic>
        <p:nvPicPr>
          <p:cNvPr id="8194" name="Picture 2" descr="https://ds05.infourok.ru/uploads/ex/0d73/000ae2e2-8323891a/2/img12.jp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556792"/>
            <a:ext cx="8352928" cy="51357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977204114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Waveform</Template>
  <TotalTime>68</TotalTime>
  <Words>103</Words>
  <Application>Microsoft Office PowerPoint</Application>
  <PresentationFormat>Экран (4:3)</PresentationFormat>
  <Paragraphs>20</Paragraphs>
  <Slides>12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12</vt:i4>
      </vt:variant>
    </vt:vector>
  </HeadingPairs>
  <TitlesOfParts>
    <vt:vector size="15" baseType="lpstr">
      <vt:lpstr>Arial</vt:lpstr>
      <vt:lpstr>Calibri</vt:lpstr>
      <vt:lpstr>Тема Office</vt:lpstr>
      <vt:lpstr>Презентация PowerPoint</vt:lpstr>
      <vt:lpstr>Легко ли быть космонавтом?</vt:lpstr>
      <vt:lpstr>Презентация PowerPoint</vt:lpstr>
      <vt:lpstr>Тема урока:</vt:lpstr>
      <vt:lpstr>Презентация PowerPoint</vt:lpstr>
      <vt:lpstr>Что такое здоровье?</vt:lpstr>
      <vt:lpstr>Здоровый образ жизни</vt:lpstr>
      <vt:lpstr>Работа в парах</vt:lpstr>
      <vt:lpstr>Космическая тренировка</vt:lpstr>
      <vt:lpstr>Групповая работа</vt:lpstr>
      <vt:lpstr>Итоги урока</vt:lpstr>
      <vt:lpstr>Оцени своё настроение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Надежда Серебрякова</dc:creator>
  <cp:lastModifiedBy>Пользователь</cp:lastModifiedBy>
  <cp:revision>9</cp:revision>
  <dcterms:created xsi:type="dcterms:W3CDTF">2021-04-13T18:15:15Z</dcterms:created>
  <dcterms:modified xsi:type="dcterms:W3CDTF">2025-03-26T06:26:34Z</dcterms:modified>
</cp:coreProperties>
</file>