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71" r:id="rId2"/>
    <p:sldId id="270" r:id="rId3"/>
    <p:sldId id="269" r:id="rId4"/>
    <p:sldId id="261" r:id="rId5"/>
    <p:sldId id="284" r:id="rId6"/>
    <p:sldId id="279" r:id="rId7"/>
    <p:sldId id="283" r:id="rId8"/>
    <p:sldId id="280" r:id="rId9"/>
    <p:sldId id="281" r:id="rId10"/>
    <p:sldId id="282" r:id="rId11"/>
    <p:sldId id="278" r:id="rId12"/>
    <p:sldId id="28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4" autoAdjust="0"/>
    <p:restoredTop sz="94637" autoAdjust="0"/>
  </p:normalViewPr>
  <p:slideViewPr>
    <p:cSldViewPr>
      <p:cViewPr>
        <p:scale>
          <a:sx n="90" d="100"/>
          <a:sy n="90" d="100"/>
        </p:scale>
        <p:origin x="-2244" y="-5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C11552-AAA1-474A-9486-FE98CBB53147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4F7B4-06DC-4EB0-B6FB-F41BE4F371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8492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67C32-5702-44DB-A385-8DA3FE3294AB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4F93148-82E8-436F-89C2-EF7B847A40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67C32-5702-44DB-A385-8DA3FE3294AB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93148-82E8-436F-89C2-EF7B847A4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34F93148-82E8-436F-89C2-EF7B847A40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67C32-5702-44DB-A385-8DA3FE3294AB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67C32-5702-44DB-A385-8DA3FE3294AB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34F93148-82E8-436F-89C2-EF7B847A40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67C32-5702-44DB-A385-8DA3FE3294AB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4F93148-82E8-436F-89C2-EF7B847A40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EED67C32-5702-44DB-A385-8DA3FE3294AB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93148-82E8-436F-89C2-EF7B847A40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67C32-5702-44DB-A385-8DA3FE3294AB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34F93148-82E8-436F-89C2-EF7B847A40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67C32-5702-44DB-A385-8DA3FE3294AB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34F93148-82E8-436F-89C2-EF7B847A4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67C32-5702-44DB-A385-8DA3FE3294AB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4F93148-82E8-436F-89C2-EF7B847A4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4F93148-82E8-436F-89C2-EF7B847A40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67C32-5702-44DB-A385-8DA3FE3294AB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34F93148-82E8-436F-89C2-EF7B847A40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EED67C32-5702-44DB-A385-8DA3FE3294AB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EED67C32-5702-44DB-A385-8DA3FE3294AB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4F93148-82E8-436F-89C2-EF7B847A40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London%20Vacation%20Travel%20Guide%20-%20Expedia.webm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file:///G:\&#1091;&#1095;&#1080;&#1090;&#1077;&#1083;&#1100;%20&#1075;&#1086;&#1076;&#1072;\zvuk_-_sms_(iPlayer.fm).mp3" TargetMode="External"/><Relationship Id="rId1" Type="http://schemas.openxmlformats.org/officeDocument/2006/relationships/audio" Target="../media/media1.mp3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microsoft.com/office/2007/relationships/media" Target="../media/media1.mp3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Логотип Globus Tou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7840815" cy="273123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5" y="260648"/>
            <a:ext cx="80648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WELCOME TO OUR               TRAVEL AGENCY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3316" name="Picture 4" descr="http://morskoyotdyh.ru/fotokartinka/image-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140968"/>
            <a:ext cx="5568702" cy="3155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www.nemiga.info/karta/london/london-ma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74063"/>
            <a:ext cx="9045249" cy="678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3341" y="-29805"/>
            <a:ext cx="2699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London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067" y="1319217"/>
            <a:ext cx="9199403" cy="5538807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0" y="0"/>
            <a:ext cx="9286908" cy="1357298"/>
            <a:chOff x="0" y="0"/>
            <a:chExt cx="9286908" cy="135729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286908" cy="1357298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2910" y="214290"/>
              <a:ext cx="7920880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GB" sz="54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WEMBLEY  STADIUM</a:t>
              </a:r>
              <a:endParaRPr lang="ru-RU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7770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скай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88640"/>
            <a:ext cx="6552728" cy="644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387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87824" y="3645024"/>
            <a:ext cx="989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hlinkClick r:id="rId2" action="ppaction://hlinkfile"/>
              </a:rPr>
              <a:t>London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zvuk_-_sms_(iPlay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620688"/>
            <a:ext cx="8585568" cy="4464496"/>
          </a:xfrm>
          <a:prstGeom prst="rect">
            <a:avLst/>
          </a:prstGeom>
        </p:spPr>
      </p:pic>
      <p:pic>
        <p:nvPicPr>
          <p:cNvPr id="6" name="zvuk_-_sms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251520" y="638132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929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3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0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79512" y="0"/>
            <a:ext cx="8964488" cy="6858000"/>
            <a:chOff x="179512" y="0"/>
            <a:chExt cx="8964488" cy="6858000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0"/>
              <a:ext cx="8964488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Рисунок 5" descr="скайп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76551" y="1412776"/>
              <a:ext cx="878994" cy="1152128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2123728" y="3140968"/>
            <a:ext cx="684076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Hi! How are you?</a:t>
            </a:r>
          </a:p>
          <a:p>
            <a:r>
              <a:rPr lang="en-GB" sz="2400" dirty="0" smtClean="0"/>
              <a:t>My name’s Kate and I’m 12 years old. I’m from Valetta in Malta. I like travelling</a:t>
            </a:r>
            <a:r>
              <a:rPr lang="ru-RU" sz="2400" dirty="0" smtClean="0"/>
              <a:t> </a:t>
            </a:r>
            <a:r>
              <a:rPr lang="en-GB" sz="2400" dirty="0" smtClean="0"/>
              <a:t> very much.</a:t>
            </a:r>
            <a:endParaRPr lang="ru-RU" sz="2400" dirty="0" smtClean="0"/>
          </a:p>
          <a:p>
            <a:r>
              <a:rPr lang="en-GB" sz="2400" dirty="0" smtClean="0"/>
              <a:t> Next year I’m going to visit </a:t>
            </a:r>
            <a:r>
              <a:rPr lang="en-GB" sz="2800" b="1" dirty="0" smtClean="0">
                <a:solidFill>
                  <a:srgbClr val="FF0000"/>
                </a:solidFill>
                <a:latin typeface="Wingdings" pitchFamily="2" charset="2"/>
              </a:rPr>
              <a:t>London</a:t>
            </a:r>
            <a:r>
              <a:rPr lang="en-GB" sz="2400" dirty="0" smtClean="0"/>
              <a:t>, one of the most beautiful cities in the world. It’s </a:t>
            </a:r>
            <a:r>
              <a:rPr lang="ru-RU" sz="2400" dirty="0" smtClean="0"/>
              <a:t> </a:t>
            </a:r>
            <a:r>
              <a:rPr lang="en-US" sz="2400" dirty="0" smtClean="0"/>
              <a:t>t</a:t>
            </a:r>
            <a:r>
              <a:rPr lang="en-GB" sz="2400" dirty="0" smtClean="0"/>
              <a:t>he capital of the UK. There are</a:t>
            </a:r>
            <a:r>
              <a:rPr lang="ru-RU" sz="2400" dirty="0" smtClean="0"/>
              <a:t> </a:t>
            </a:r>
            <a:r>
              <a:rPr lang="en-GB" sz="2400" dirty="0" smtClean="0"/>
              <a:t>so many sights there but I can’t choose what to see. Will you help me?</a:t>
            </a:r>
          </a:p>
          <a:p>
            <a:r>
              <a:rPr lang="en-GB" sz="2400" dirty="0" smtClean="0"/>
              <a:t>Please write soon.</a:t>
            </a:r>
          </a:p>
          <a:p>
            <a:r>
              <a:rPr lang="en-GB" sz="2400" dirty="0" smtClean="0"/>
              <a:t>Best wishes</a:t>
            </a:r>
          </a:p>
          <a:p>
            <a:r>
              <a:rPr lang="en-GB" sz="2400" dirty="0" smtClean="0"/>
              <a:t>Kate</a:t>
            </a:r>
          </a:p>
        </p:txBody>
      </p:sp>
    </p:spTree>
    <p:extLst>
      <p:ext uri="{BB962C8B-B14F-4D97-AF65-F5344CB8AC3E}">
        <p14:creationId xmlns:p14="http://schemas.microsoft.com/office/powerpoint/2010/main" xmlns="" val="220930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13341" y="-29805"/>
            <a:ext cx="9238102" cy="6887805"/>
            <a:chOff x="-13341" y="-29805"/>
            <a:chExt cx="9238102" cy="6887805"/>
          </a:xfrm>
        </p:grpSpPr>
        <p:pic>
          <p:nvPicPr>
            <p:cNvPr id="5126" name="Picture 6" descr="http://www.nemiga.info/karta/london/london-map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74063"/>
              <a:ext cx="9045249" cy="6783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-13341" y="-29805"/>
              <a:ext cx="26997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London</a:t>
              </a:r>
              <a:endPara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Big Ben Lond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3" y="3429000"/>
            <a:ext cx="1474836" cy="22430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2" descr="http://i2.wp.com/www.wheatandtares.org/wp-content/uploads/2015/05/Parliament-21.jpg?resize=356%2C23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2243"/>
            <a:ext cx="2074305" cy="13925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4" descr="http://www.autoexpert.in.ua/files/auto/concepts/new-london-double-decker-bus-concept-2010/concepts_new-london-double-decker-bus-concept-2010_20110711_0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2232248" cy="1533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2" descr="http://upload.wikimedia.org/wikipedia/commons/c/ca/London_Eye_from_Westminster_Bridg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596" y="3533750"/>
            <a:ext cx="2164588" cy="16234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2" descr="http://knw.tours-place.com/userfiles/32/tours/pictures/1826/1794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463927"/>
            <a:ext cx="1944216" cy="20864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4" descr="http://www.playing-field.ru/img/2015/052217/443607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76672"/>
            <a:ext cx="1440160" cy="24002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Picture 2" descr="http://www.otpuskrk.ru/content/news/2163/%D0%91%D1%83%D0%BA%D0%B8%D0%BD%D0%B3%D0%B5%D0%BC%D1%81%D0%BA%D0%B8%D0%B9%20%D0%B4%D0%B2%D0%BE%D1%80%D0%B5%D1%86,%20%D0%9B%D0%BE%D0%BD%D0%B4%D0%BE%D0%BD_w_1140_h_757.15_q_9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2800" y="3501008"/>
            <a:ext cx="2494119" cy="1656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Picture 2" descr="toweroflondon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76672"/>
            <a:ext cx="2611507" cy="15105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7561659" y="5733256"/>
            <a:ext cx="1258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6229" y="2204864"/>
            <a:ext cx="1258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6228" y="5410487"/>
            <a:ext cx="1258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36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19872" y="2204864"/>
            <a:ext cx="1258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24128" y="5733256"/>
            <a:ext cx="1258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36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73427" y="2855722"/>
            <a:ext cx="1258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00036" y="2010358"/>
            <a:ext cx="1258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36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60452" y="5410487"/>
            <a:ext cx="1258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www.nemiga.info/karta/london/london-ma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74063"/>
            <a:ext cx="9045249" cy="678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3341" y="-29805"/>
            <a:ext cx="2699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London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761" y="959333"/>
            <a:ext cx="9144000" cy="587692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3341" y="0"/>
            <a:ext cx="9238102" cy="95933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38510" y="200381"/>
            <a:ext cx="8534400" cy="758952"/>
          </a:xfrm>
        </p:spPr>
        <p:txBody>
          <a:bodyPr/>
          <a:lstStyle/>
          <a:p>
            <a:r>
              <a:rPr lang="en-GB" dirty="0" smtClean="0"/>
              <a:t>SHERLOCK HOLMES MUSEUM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2469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www.nemiga.info/karta/london/london-ma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74063"/>
            <a:ext cx="9045249" cy="678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3341" y="-29805"/>
            <a:ext cx="2699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London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71470" y="1585936"/>
            <a:ext cx="9286908" cy="5272064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-71470" y="-24"/>
            <a:ext cx="9286908" cy="1714488"/>
            <a:chOff x="0" y="0"/>
            <a:chExt cx="9286908" cy="173227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286908" cy="157161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643042" y="285728"/>
              <a:ext cx="61926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4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HARRY POTTER MUSEUM</a:t>
              </a:r>
              <a:endParaRPr lang="ru-RU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310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www.nemiga.info/karta/london/london-ma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74063"/>
            <a:ext cx="9045249" cy="678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3341" y="-29805"/>
            <a:ext cx="2699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London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1471617"/>
            <a:ext cx="9217381" cy="5386407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71470" y="0"/>
            <a:ext cx="9144000" cy="2224720"/>
            <a:chOff x="71470" y="0"/>
            <a:chExt cx="9144000" cy="222472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1470" y="0"/>
              <a:ext cx="9144000" cy="150017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143108" y="285728"/>
              <a:ext cx="568863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0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HYDE  PARK</a:t>
              </a:r>
              <a:endPara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  <a:p>
              <a:endParaRPr lang="ru-RU" sz="6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89439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www.nemiga.info/karta/london/london-ma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74063"/>
            <a:ext cx="9045249" cy="678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3341" y="-29805"/>
            <a:ext cx="2699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London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371580"/>
            <a:ext cx="9286909" cy="548642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0" y="0"/>
            <a:ext cx="9286908" cy="1357298"/>
            <a:chOff x="0" y="0"/>
            <a:chExt cx="9286908" cy="135729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286908" cy="1357298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285984" y="285728"/>
              <a:ext cx="48245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5400" dirty="0" smtClean="0"/>
                <a:t>THE  SHARD</a:t>
              </a:r>
              <a:endParaRPr lang="ru-RU" sz="54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23234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620</TotalTime>
  <Words>112</Words>
  <Application>Microsoft Office PowerPoint</Application>
  <PresentationFormat>Экран (4:3)</PresentationFormat>
  <Paragraphs>27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Официальная</vt:lpstr>
      <vt:lpstr>Слайд 1</vt:lpstr>
      <vt:lpstr>Слайд 2</vt:lpstr>
      <vt:lpstr>Слайд 3</vt:lpstr>
      <vt:lpstr>Слайд 4</vt:lpstr>
      <vt:lpstr>Слайд 5</vt:lpstr>
      <vt:lpstr>SHERLOCK HOLMES MUSEUM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HOME</cp:lastModifiedBy>
  <cp:revision>61</cp:revision>
  <dcterms:created xsi:type="dcterms:W3CDTF">2016-01-13T12:03:20Z</dcterms:created>
  <dcterms:modified xsi:type="dcterms:W3CDTF">2017-02-23T10:30:42Z</dcterms:modified>
</cp:coreProperties>
</file>