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9" r:id="rId3"/>
    <p:sldId id="288" r:id="rId4"/>
    <p:sldId id="263" r:id="rId5"/>
    <p:sldId id="271" r:id="rId6"/>
    <p:sldId id="287" r:id="rId7"/>
    <p:sldId id="270" r:id="rId8"/>
    <p:sldId id="265" r:id="rId9"/>
    <p:sldId id="267" r:id="rId10"/>
    <p:sldId id="285" r:id="rId11"/>
    <p:sldId id="286" r:id="rId12"/>
    <p:sldId id="290" r:id="rId13"/>
    <p:sldId id="291" r:id="rId14"/>
    <p:sldId id="292" r:id="rId15"/>
    <p:sldId id="276" r:id="rId16"/>
    <p:sldId id="268" r:id="rId17"/>
    <p:sldId id="272" r:id="rId18"/>
    <p:sldId id="273" r:id="rId19"/>
    <p:sldId id="274" r:id="rId20"/>
    <p:sldId id="260" r:id="rId21"/>
    <p:sldId id="262" r:id="rId22"/>
    <p:sldId id="257" r:id="rId23"/>
    <p:sldId id="29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1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00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00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1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4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443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01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08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9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15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88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CA79D-1E9C-49D3-A5DC-C8BCE686739E}" type="datetimeFigureOut">
              <a:rPr lang="ru-RU" smtClean="0"/>
              <a:t>18.06.2024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29F78-F03D-4C0C-8AB9-858C9CFDB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53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lr=194&amp;clid=2233779&amp;win=485&amp;msid=1644512378345807-2694035078669620858-sas5-9951-fac-sas-l7-balancer-8080-BAL-9049&amp;text=%D0%9D%D0%B8%D0%BA%D0%BE%D0%BB%D0%B5%D0%B2%D0%BA%D0%B0&amp;noreask=1&amp;ento=0oCgpydXc3MzE0MjU4GAIqCnJ1dzg4OTU3MzNqMtCg0LDRhNCw0Y3Qu9GMINCk0ZHQtNC-0YDQvtCy0LjRhyDQmtCw0YDQv9C10L3QutC-cg7QoNC-0LTQuNC70YHRj1vYYW8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search/?lr=194&amp;clid=2233779&amp;win=485&amp;msid=1644512378345807-2694035078669620858-sas5-9951-fac-sas-l7-balancer-8080-BAL-9049&amp;text=%D0%91%D0%B0%D0%BB%D0%B0%D0%BA%D0%BE%D0%B2%D0%BE&amp;noreask=1&amp;ento=0oCghydXczMzIxMxgCKgpydXc4ODk1NzMzajLQoNCw0YTQsNGN0LvRjCDQpNGR0LTQvtGA0L7QstC40Ycg0JrQsNGA0L_QtdC90LrQvnII0KPQvNC10YAlF0dd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52684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3220"/>
            <a:ext cx="4176464" cy="609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8064" y="715681"/>
            <a:ext cx="3980130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ctr">
              <a:spcAft>
                <a:spcPts val="225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Первый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орден 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ctr">
              <a:spcAft>
                <a:spcPts val="225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Трудовой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Славы III степени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получил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в 1976г., за высокие производственные показатели.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102" y="0"/>
            <a:ext cx="2436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Человек труда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0" r="9736"/>
          <a:stretch/>
        </p:blipFill>
        <p:spPr>
          <a:xfrm>
            <a:off x="5334112" y="2492896"/>
            <a:ext cx="3384377" cy="3290689"/>
          </a:xfrm>
          <a:prstGeom prst="rect">
            <a:avLst/>
          </a:prstGeom>
        </p:spPr>
      </p:pic>
      <p:pic>
        <p:nvPicPr>
          <p:cNvPr id="8" name="Picture 2" descr="http://www.allfaler.ru/images/stories/Znaks/SSSR/Temu/Pochetnyi/Rabotnik/pochet_rabot_srzim_dzergins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959311"/>
            <a:ext cx="1963907" cy="92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58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73" y="0"/>
            <a:ext cx="3858756" cy="563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63597" y="484354"/>
            <a:ext cx="2633533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В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1981 году за успешное выполнение 10 пятилетки бригада Карпенко Р.Ф. признана лучшей бригадой области и занесена на областную Доску почета. А бригадир Рафаэль Карпенко получает орден Трудовой Славы II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степени.</a:t>
            </a: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102" y="0"/>
            <a:ext cx="2436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Человек труда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616" y="1268760"/>
            <a:ext cx="1931622" cy="25048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0101" r="9503" b="12201"/>
          <a:stretch/>
        </p:blipFill>
        <p:spPr>
          <a:xfrm>
            <a:off x="4568287" y="3238954"/>
            <a:ext cx="1777819" cy="2088232"/>
          </a:xfrm>
          <a:prstGeom prst="rect">
            <a:avLst/>
          </a:prstGeom>
        </p:spPr>
      </p:pic>
      <p:pic>
        <p:nvPicPr>
          <p:cNvPr id="9" name="Picture 2" descr="http://www.allfaler.ru/images/stories/Znaks/SSSR/Temu/Pochetnyi/Rabotnik/pochet_rabot_srzim_dzergins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464" y="5634467"/>
            <a:ext cx="1963907" cy="92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18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47964" y="216704"/>
            <a:ext cx="4680520" cy="446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В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1984 году за высокие производственные успехи и внедрение ценных рационализаторских предложений стал лауреатом премии советских профсоюзов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.</a:t>
            </a:r>
          </a:p>
          <a:p>
            <a:pPr indent="190500" algn="just">
              <a:spcAft>
                <a:spcPts val="225"/>
              </a:spcAft>
            </a:pPr>
            <a:endParaRPr lang="ru-RU" sz="1400" b="1" dirty="0">
              <a:solidFill>
                <a:srgbClr val="000000"/>
              </a:solidFill>
              <a:latin typeface="Times New Roman"/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>
              <a:solidFill>
                <a:srgbClr val="000000"/>
              </a:solidFill>
              <a:latin typeface="Times New Roman"/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В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1986 году за высокие производственные показатели бригада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Карпенко Р.Ф. признана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лучшей бригадой министерства тяжелого машиностроения. Рафаэлю Федоровичу вручают орден Трудовой Славы I степени, он становится полным кавалером Ордена Славы</a:t>
            </a:r>
            <a:endParaRPr lang="ru-RU" sz="1400" b="1" dirty="0"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102" y="0"/>
            <a:ext cx="2436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Человек труда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187" y="4318178"/>
            <a:ext cx="1533108" cy="16687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4" b="12200"/>
          <a:stretch/>
        </p:blipFill>
        <p:spPr>
          <a:xfrm>
            <a:off x="3783542" y="5152532"/>
            <a:ext cx="3173120" cy="15242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2" t="10401" r="6244" b="7603"/>
          <a:stretch/>
        </p:blipFill>
        <p:spPr>
          <a:xfrm>
            <a:off x="3980513" y="1311250"/>
            <a:ext cx="1476627" cy="1037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0" b="21651"/>
          <a:stretch/>
        </p:blipFill>
        <p:spPr>
          <a:xfrm>
            <a:off x="5583768" y="1484784"/>
            <a:ext cx="3528838" cy="13060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09" y="1052736"/>
            <a:ext cx="3070334" cy="467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ahoma"/>
                <a:ea typeface="Times New Roman"/>
              </a:rPr>
              <a:t>Рафаэль Фёдорович Карпенко – полный кавалер ордена Трудовой Славы, почётный гражданин города Балаково </a:t>
            </a:r>
            <a:endParaRPr lang="ru-RU" sz="2400" dirty="0"/>
          </a:p>
        </p:txBody>
      </p:sp>
      <p:pic>
        <p:nvPicPr>
          <p:cNvPr id="1026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31640"/>
            <a:ext cx="3672408" cy="536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144" y="2060848"/>
            <a:ext cx="4644008" cy="348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8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2736"/>
            <a:ext cx="301141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08920"/>
            <a:ext cx="4759888" cy="334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0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88641"/>
            <a:ext cx="7725544" cy="338437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5400" b="1" dirty="0" smtClean="0"/>
              <a:t>Карпенко Рафаэль Федорович в музее Боевой Славы </a:t>
            </a:r>
          </a:p>
          <a:p>
            <a:pPr marL="0" indent="0" algn="ctr">
              <a:buNone/>
            </a:pPr>
            <a:r>
              <a:rPr lang="ru-RU" sz="5400" b="1" dirty="0" smtClean="0"/>
              <a:t>МАОУ СОШ №16</a:t>
            </a:r>
            <a:endParaRPr lang="ru-RU" sz="5400" b="1" dirty="0"/>
          </a:p>
        </p:txBody>
      </p:sp>
      <p:pic>
        <p:nvPicPr>
          <p:cNvPr id="4" name="Picture 2" descr="D:\музей1\музей ukfdyjt\фото\Музеи\IMG_49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356" y="3320988"/>
            <a:ext cx="4716016" cy="35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68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rmz-onpz.ru/wp-content/uploads/2013/06/20130614_4_2-mesto-Trifonov-I.-i-Romanov-M.I.-1024x6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757934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5570010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Вдохновение рождается от труда и во время труда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r"/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П. И. Чайковский</a:t>
            </a:r>
            <a:endParaRPr lang="ru-RU" b="1" dirty="0"/>
          </a:p>
        </p:txBody>
      </p:sp>
      <p:pic>
        <p:nvPicPr>
          <p:cNvPr id="4098" name="Picture 2" descr="D:\музей1\музей ukfdyjt\фото\встречи в музее\IMG_0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узей1\музей ukfdyjt\фото\Музеи\IMG_49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89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музей1\музей ukfdyjt\фото\встречи в музее\IMG_07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2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музей1\музей ukfdyjt\фото\встречи в музее\IMG_07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17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музей1\музей ukfdyjt\фото\Музеи\IMG_49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07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9435" cy="6858000"/>
          </a:xfrm>
        </p:spPr>
      </p:pic>
    </p:spTree>
    <p:extLst>
      <p:ext uri="{BB962C8B-B14F-4D97-AF65-F5344CB8AC3E}">
        <p14:creationId xmlns:p14="http://schemas.microsoft.com/office/powerpoint/2010/main" val="127027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867" y="116632"/>
            <a:ext cx="6034617" cy="452596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84"/>
          <a:stretch/>
        </p:blipFill>
        <p:spPr bwMode="auto">
          <a:xfrm>
            <a:off x="0" y="3798799"/>
            <a:ext cx="6035675" cy="305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56176" y="4787860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Экспозиция, посвященная Карпенко Р.Ф.</a:t>
            </a:r>
          </a:p>
          <a:p>
            <a:pPr algn="just"/>
            <a:r>
              <a:rPr lang="ru-RU" b="1" dirty="0" smtClean="0"/>
              <a:t>в музее Боевой Славы МАОУ СОШ №16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5" y="764704"/>
            <a:ext cx="2910332" cy="111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Человек он – настоящий!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592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5"/>
          <a:stretch/>
        </p:blipFill>
        <p:spPr>
          <a:xfrm>
            <a:off x="4068" y="548680"/>
            <a:ext cx="9036496" cy="5664200"/>
          </a:xfrm>
        </p:spPr>
      </p:pic>
    </p:spTree>
    <p:extLst>
      <p:ext uri="{BB962C8B-B14F-4D97-AF65-F5344CB8AC3E}">
        <p14:creationId xmlns:p14="http://schemas.microsoft.com/office/powerpoint/2010/main" val="12572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узей1\фотоотчет\9.12.2016г Дочь Карпенко Светлана\20161209_144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0" y="0"/>
            <a:ext cx="6473693" cy="48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55410"/>
            <a:ext cx="5027563" cy="376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21487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Встреча с родственниками Карпенко Р.Ф. ( в центре-дочь Карпенко С.Р.)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2142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ahoma"/>
                <a:ea typeface="Times New Roman"/>
              </a:rPr>
              <a:t>Рафаэль Фёдорович Карпенко – полный кавалер ордена Трудовой Славы, почётный гражданин города Балаково </a:t>
            </a:r>
            <a:endParaRPr lang="ru-RU" sz="2400" dirty="0"/>
          </a:p>
        </p:txBody>
      </p:sp>
      <p:pic>
        <p:nvPicPr>
          <p:cNvPr id="1026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31640"/>
            <a:ext cx="3672408" cy="536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1556792"/>
            <a:ext cx="47880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Передовик советского машиностроения, бригадир комплексной бригады машиностроительного завода имени Ф. Э. Дзержинского Министерства тяжёлого и транспортного машиностроения СССР, город Балаково Саратовской области, полный кавалер Ордена Трудовой Славы. Почётный гражданин города Балаково.</a:t>
            </a:r>
          </a:p>
          <a:p>
            <a:pPr algn="just"/>
            <a:r>
              <a:rPr lang="ru-RU" sz="2000" b="1" dirty="0"/>
              <a:t>Родился: </a:t>
            </a:r>
            <a:r>
              <a:rPr lang="ru-RU" sz="2000" dirty="0"/>
              <a:t>13 февраля 1941 г., </a:t>
            </a:r>
            <a:r>
              <a:rPr lang="ru-RU" sz="2000" dirty="0" err="1">
                <a:hlinkClick r:id="rId3"/>
              </a:rPr>
              <a:t>Николевка</a:t>
            </a:r>
            <a:r>
              <a:rPr lang="ru-RU" sz="2000" dirty="0"/>
              <a:t>, </a:t>
            </a:r>
            <a:r>
              <a:rPr lang="ru-RU" sz="2000" dirty="0" err="1"/>
              <a:t>Балаковский</a:t>
            </a:r>
            <a:r>
              <a:rPr lang="ru-RU" sz="2000" dirty="0"/>
              <a:t> район, Саратовская область, РСФСР, СССР</a:t>
            </a:r>
          </a:p>
          <a:p>
            <a:pPr algn="just"/>
            <a:r>
              <a:rPr lang="ru-RU" sz="2000" b="1" dirty="0"/>
              <a:t>Умер: </a:t>
            </a:r>
            <a:r>
              <a:rPr lang="ru-RU" sz="2000" dirty="0"/>
              <a:t>4 июня 2016 г. (75 лет), </a:t>
            </a:r>
            <a:r>
              <a:rPr lang="ru-RU" sz="2000" dirty="0">
                <a:hlinkClick r:id="rId4"/>
              </a:rPr>
              <a:t>Балаково</a:t>
            </a:r>
            <a:r>
              <a:rPr lang="ru-RU" sz="2000" dirty="0"/>
              <a:t>, Саратовская область, Россия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1370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2484"/>
            <a:ext cx="5040560" cy="6724860"/>
          </a:xfrm>
        </p:spPr>
      </p:pic>
    </p:spTree>
    <p:extLst>
      <p:ext uri="{BB962C8B-B14F-4D97-AF65-F5344CB8AC3E}">
        <p14:creationId xmlns:p14="http://schemas.microsoft.com/office/powerpoint/2010/main" val="127621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ahoma"/>
                <a:ea typeface="Times New Roman"/>
              </a:rPr>
              <a:t>Рафаэль Фёдорович Карпенко – полный кавалер ордена Трудовой Славы, почётный гражданин города Балаково </a:t>
            </a:r>
            <a:endParaRPr lang="ru-RU" sz="2400" dirty="0"/>
          </a:p>
        </p:txBody>
      </p:sp>
      <p:pic>
        <p:nvPicPr>
          <p:cNvPr id="1026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7981"/>
            <a:ext cx="3672408" cy="536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2996952"/>
            <a:ext cx="4788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Смотрит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друг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с портрета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улыбаясь,</a:t>
            </a:r>
            <a:endParaRPr lang="ru-RU" sz="2400" b="1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Прямо в душу проникает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взгляд.</a:t>
            </a:r>
            <a:r>
              <a:rPr lang="ru-RU" sz="2400" b="1" dirty="0" smtClean="0">
                <a:latin typeface="Times New Roman"/>
                <a:ea typeface="Times New Roman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Будто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ненадолго возвращаясь,</a:t>
            </a:r>
            <a:endParaRPr lang="ru-RU" sz="2400" b="1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Встрече нашей несказанно рад.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006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Ð¿ÐµÐ½ÐºÐ¾Â Ð Ð°ÑÐ°ÑÐ»Ñ Ð¤ÑÐ´Ð¾ÑÐ¾Ð²Ð¸Ñ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3858756" cy="563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67915" y="1340768"/>
            <a:ext cx="4240618" cy="2795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Родился 13 февраля 1941 года в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 с.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Николевка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Балаковского района Саратовской области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.</a:t>
            </a:r>
          </a:p>
          <a:p>
            <a:pPr indent="190500" algn="just">
              <a:spcAft>
                <a:spcPts val="0"/>
              </a:spcAft>
            </a:pPr>
            <a:endParaRPr lang="ru-RU" sz="2000" b="1" dirty="0">
              <a:ea typeface="Calibri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Трудовую деятельность начал в 1957 году учеником токаря на заводе имени Ф.Э. Дзержинского в г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. Балаково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. 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  <a:cs typeface="Aharoni" pitchFamily="2" charset="-79"/>
            </a:endParaRPr>
          </a:p>
          <a:p>
            <a:pPr indent="190500" algn="just">
              <a:spcAft>
                <a:spcPts val="225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102" y="0"/>
            <a:ext cx="2436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Человек труда</a:t>
            </a:r>
            <a:endParaRPr lang="ru-RU" sz="2800" b="1" dirty="0"/>
          </a:p>
        </p:txBody>
      </p:sp>
      <p:pic>
        <p:nvPicPr>
          <p:cNvPr id="7" name="Picture 2" descr="http://www.allfaler.ru/images/stories/Znaks/SSSR/Temu/Pochetnyi/Rabotnik/pochet_rabot_srzim_dzergins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50" y="5557904"/>
            <a:ext cx="2772308" cy="130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84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67214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hotocdn.photogoroda.com/source2/cn3159/r4969/c4974/16399357.jpg?v=2017121311213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44883" cy="595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94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vdm-gear.info/gallery/Foto-04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32" y="404664"/>
            <a:ext cx="7251649" cy="543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73912" y="5805264"/>
            <a:ext cx="6768752" cy="837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труда не может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быть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чистой и радостной жизни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lvl="0" algn="r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Антон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Павлович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Чехов</a:t>
            </a:r>
            <a:endParaRPr lang="ru-RU" sz="1400" b="1" dirty="0">
              <a:solidFill>
                <a:srgbClr val="0000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21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mz74.kz/pic/meh-obrabotka/mehobra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07" y="442771"/>
            <a:ext cx="720176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5373216"/>
            <a:ext cx="7128792" cy="1176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«Именно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труде, и только в труде велик человек, и чем горячей его любовь к труду, тем более величественней он сам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”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lvl="0" algn="r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Максим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Горький</a:t>
            </a:r>
            <a:endParaRPr lang="ru-RU" b="1" dirty="0">
              <a:solidFill>
                <a:srgbClr val="0000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646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344</Words>
  <Application>Microsoft Office PowerPoint</Application>
  <PresentationFormat>Экран (4:3)</PresentationFormat>
  <Paragraphs>43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Aharoni</vt:lpstr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Рафаэль Фёдорович Карпенко – полный кавалер ордена Трудовой Славы, почётный гражданин города Балаково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Рафаэль Фёдорович Карпенко – полный кавалер ордена Трудовой Славы, почётный гражданин города Балаково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Рафаэль Фёдорович Карпенко – полный кавалер ордена Трудовой Славы, почётный гражданин города Балаково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39</cp:revision>
  <dcterms:created xsi:type="dcterms:W3CDTF">2019-02-12T08:24:05Z</dcterms:created>
  <dcterms:modified xsi:type="dcterms:W3CDTF">2024-06-18T13:27:06Z</dcterms:modified>
</cp:coreProperties>
</file>