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1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93AE6-E761-446B-8F36-EF664A19B653}" type="datetimeFigureOut">
              <a:rPr lang="ru-RU" smtClean="0"/>
              <a:t>09.03.2022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62767-CB2E-4AAF-9D04-AF76824DB6E7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93AE6-E761-446B-8F36-EF664A19B653}" type="datetimeFigureOut">
              <a:rPr lang="ru-RU" smtClean="0"/>
              <a:t>09.03.2022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62767-CB2E-4AAF-9D04-AF76824DB6E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93AE6-E761-446B-8F36-EF664A19B653}" type="datetimeFigureOut">
              <a:rPr lang="ru-RU" smtClean="0"/>
              <a:t>09.03.2022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62767-CB2E-4AAF-9D04-AF76824DB6E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93AE6-E761-446B-8F36-EF664A19B653}" type="datetimeFigureOut">
              <a:rPr lang="ru-RU" smtClean="0"/>
              <a:t>09.03.2022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62767-CB2E-4AAF-9D04-AF76824DB6E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93AE6-E761-446B-8F36-EF664A19B653}" type="datetimeFigureOut">
              <a:rPr lang="ru-RU" smtClean="0"/>
              <a:t>09.03.2022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62767-CB2E-4AAF-9D04-AF76824DB6E7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93AE6-E761-446B-8F36-EF664A19B653}" type="datetimeFigureOut">
              <a:rPr lang="ru-RU" smtClean="0"/>
              <a:t>09.03.2022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62767-CB2E-4AAF-9D04-AF76824DB6E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93AE6-E761-446B-8F36-EF664A19B653}" type="datetimeFigureOut">
              <a:rPr lang="ru-RU" smtClean="0"/>
              <a:t>09.03.2022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62767-CB2E-4AAF-9D04-AF76824DB6E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93AE6-E761-446B-8F36-EF664A19B653}" type="datetimeFigureOut">
              <a:rPr lang="ru-RU" smtClean="0"/>
              <a:t>09.03.2022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62767-CB2E-4AAF-9D04-AF76824DB6E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93AE6-E761-446B-8F36-EF664A19B653}" type="datetimeFigureOut">
              <a:rPr lang="ru-RU" smtClean="0"/>
              <a:t>09.03.2022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62767-CB2E-4AAF-9D04-AF76824DB6E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93AE6-E761-446B-8F36-EF664A19B653}" type="datetimeFigureOut">
              <a:rPr lang="ru-RU" smtClean="0"/>
              <a:t>09.03.2022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62767-CB2E-4AAF-9D04-AF76824DB6E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93AE6-E761-446B-8F36-EF664A19B653}" type="datetimeFigureOut">
              <a:rPr lang="ru-RU" smtClean="0"/>
              <a:t>09.03.2022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8CB62767-CB2E-4AAF-9D04-AF76824DB6E7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DF93AE6-E761-446B-8F36-EF664A19B653}" type="datetimeFigureOut">
              <a:rPr lang="ru-RU" smtClean="0"/>
              <a:t>09.03.2022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CB62767-CB2E-4AAF-9D04-AF76824DB6E7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ВОЗНИКНОВЕНИЕ ХРИСТИАНСТВА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8046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Христианские источники</a:t>
            </a:r>
            <a:endParaRPr lang="ru-RU" dirty="0"/>
          </a:p>
        </p:txBody>
      </p:sp>
      <p:pic>
        <p:nvPicPr>
          <p:cNvPr id="4098" name="Picture 2" descr="C:\Users\Муся\Desktop\101873268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67131" y="1920875"/>
            <a:ext cx="3018738" cy="4433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/>
              <a:t>БИБЛИЯ </a:t>
            </a:r>
            <a:r>
              <a:rPr lang="ru-RU" sz="3600" dirty="0" smtClean="0"/>
              <a:t>– </a:t>
            </a:r>
            <a:r>
              <a:rPr lang="ru-RU" sz="3600" i="1" dirty="0" smtClean="0"/>
              <a:t>с греч. </a:t>
            </a:r>
            <a:r>
              <a:rPr lang="ru-RU" sz="3600" b="1" i="1" dirty="0" smtClean="0"/>
              <a:t>Книга, Священное Писание</a:t>
            </a:r>
            <a:endParaRPr lang="ru-RU" sz="3600" b="1" i="1" dirty="0"/>
          </a:p>
        </p:txBody>
      </p:sp>
    </p:spTree>
    <p:extLst>
      <p:ext uri="{BB962C8B-B14F-4D97-AF65-F5344CB8AC3E}">
        <p14:creationId xmlns:p14="http://schemas.microsoft.com/office/powerpoint/2010/main" val="972438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ВЕТХИЙ ЗАВЕТ</a:t>
            </a:r>
            <a:br>
              <a:rPr lang="ru-RU" dirty="0" smtClean="0"/>
            </a:br>
            <a:r>
              <a:rPr lang="ru-RU" dirty="0" smtClean="0"/>
              <a:t>(древнееврейский язык)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союз, договор между Богом и человеком</a:t>
            </a:r>
          </a:p>
          <a:p>
            <a:r>
              <a:rPr lang="ru-RU" dirty="0" smtClean="0"/>
              <a:t>признается священным последователями иудаизма и христианами </a:t>
            </a:r>
          </a:p>
          <a:p>
            <a:r>
              <a:rPr lang="ru-RU" dirty="0" smtClean="0"/>
              <a:t>50 книг (история еврейского народа и основные идеи иудаизма)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5122" name="Picture 2" descr="C:\Users\Муся\Desktop\2724374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48200" y="2995652"/>
            <a:ext cx="4038600" cy="22843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6044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Новый Завет</a:t>
            </a:r>
            <a:br>
              <a:rPr lang="ru-RU" dirty="0" smtClean="0"/>
            </a:br>
            <a:r>
              <a:rPr lang="ru-RU" dirty="0" smtClean="0"/>
              <a:t>(признается только христианами)</a:t>
            </a:r>
            <a:endParaRPr lang="ru-RU" dirty="0"/>
          </a:p>
        </p:txBody>
      </p:sp>
      <p:pic>
        <p:nvPicPr>
          <p:cNvPr id="6146" name="Picture 2" descr="C:\Users\Муся\Desktop\1012149356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28762" y="1920875"/>
            <a:ext cx="3095475" cy="4433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sz="4000" dirty="0" smtClean="0"/>
              <a:t>Этапы жизни Иисуса Христа</a:t>
            </a:r>
          </a:p>
          <a:p>
            <a:r>
              <a:rPr lang="ru-RU" sz="4000" dirty="0" smtClean="0"/>
              <a:t>Основные положения </a:t>
            </a:r>
            <a:r>
              <a:rPr lang="ru-RU" sz="4000" dirty="0"/>
              <a:t>И</a:t>
            </a:r>
            <a:r>
              <a:rPr lang="ru-RU" sz="4000" dirty="0" smtClean="0"/>
              <a:t>исуса Христа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7358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Новый Завет: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4 Евангелия (</a:t>
            </a:r>
            <a:r>
              <a:rPr lang="ru-RU" i="1" dirty="0" smtClean="0"/>
              <a:t>с греч. благая</a:t>
            </a:r>
            <a:r>
              <a:rPr lang="ru-RU" i="1" dirty="0"/>
              <a:t>,</a:t>
            </a:r>
            <a:r>
              <a:rPr lang="ru-RU" i="1" dirty="0" smtClean="0"/>
              <a:t> </a:t>
            </a:r>
            <a:r>
              <a:rPr lang="ru-RU" i="1" dirty="0"/>
              <a:t>д</a:t>
            </a:r>
            <a:r>
              <a:rPr lang="ru-RU" i="1" dirty="0" smtClean="0"/>
              <a:t>обрая весть, благовествование</a:t>
            </a:r>
            <a:r>
              <a:rPr lang="ru-RU" dirty="0" smtClean="0"/>
              <a:t>): </a:t>
            </a:r>
            <a:r>
              <a:rPr lang="ru-RU" dirty="0" smtClean="0">
                <a:solidFill>
                  <a:prstClr val="black"/>
                </a:solidFill>
              </a:rPr>
              <a:t>Евангелия от Матфея, </a:t>
            </a:r>
            <a:r>
              <a:rPr lang="ru-RU" dirty="0">
                <a:solidFill>
                  <a:prstClr val="black"/>
                </a:solidFill>
              </a:rPr>
              <a:t>Евангелия</a:t>
            </a:r>
            <a:r>
              <a:rPr lang="ru-RU" dirty="0" smtClean="0">
                <a:solidFill>
                  <a:prstClr val="black"/>
                </a:solidFill>
              </a:rPr>
              <a:t> от </a:t>
            </a:r>
            <a:r>
              <a:rPr lang="ru-RU" dirty="0" err="1" smtClean="0">
                <a:solidFill>
                  <a:prstClr val="black"/>
                </a:solidFill>
              </a:rPr>
              <a:t>Иоана</a:t>
            </a:r>
            <a:r>
              <a:rPr lang="ru-RU" dirty="0" smtClean="0">
                <a:solidFill>
                  <a:prstClr val="black"/>
                </a:solidFill>
              </a:rPr>
              <a:t>, Евангелия от Марка,  Евангелия от Луки.</a:t>
            </a:r>
          </a:p>
          <a:p>
            <a:r>
              <a:rPr lang="ru-RU" dirty="0" smtClean="0">
                <a:solidFill>
                  <a:prstClr val="black"/>
                </a:solidFill>
              </a:rPr>
              <a:t>23 книги (деяния апостолов, их </a:t>
            </a:r>
            <a:r>
              <a:rPr lang="ru-RU" dirty="0" err="1" smtClean="0">
                <a:solidFill>
                  <a:prstClr val="black"/>
                </a:solidFill>
              </a:rPr>
              <a:t>вероучительные</a:t>
            </a:r>
            <a:r>
              <a:rPr lang="ru-RU" dirty="0" smtClean="0">
                <a:solidFill>
                  <a:prstClr val="black"/>
                </a:solidFill>
              </a:rPr>
              <a:t> Послания и Откровения </a:t>
            </a:r>
            <a:r>
              <a:rPr lang="ru-RU" dirty="0" err="1" smtClean="0">
                <a:solidFill>
                  <a:prstClr val="black"/>
                </a:solidFill>
              </a:rPr>
              <a:t>Иоана</a:t>
            </a:r>
            <a:r>
              <a:rPr lang="ru-RU" dirty="0" smtClean="0">
                <a:solidFill>
                  <a:prstClr val="black"/>
                </a:solidFill>
              </a:rPr>
              <a:t> Богослова (Апокалипсис)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37237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Новый Завет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Книги Нового Завета канонические, их текст признан </a:t>
            </a:r>
            <a:r>
              <a:rPr lang="ru-RU" b="1" i="1" dirty="0" err="1" smtClean="0"/>
              <a:t>богодуховным</a:t>
            </a:r>
            <a:r>
              <a:rPr lang="ru-RU" dirty="0" smtClean="0"/>
              <a:t>, т. е. продиктованным самим Богом</a:t>
            </a:r>
          </a:p>
          <a:p>
            <a:r>
              <a:rPr lang="ru-RU" dirty="0" smtClean="0"/>
              <a:t>Канон – </a:t>
            </a:r>
            <a:r>
              <a:rPr lang="ru-RU" b="1" i="1" dirty="0" smtClean="0"/>
              <a:t>с греч. правило, предписание,</a:t>
            </a:r>
          </a:p>
          <a:p>
            <a:pPr marL="0" indent="0">
              <a:buNone/>
            </a:pPr>
            <a:r>
              <a:rPr lang="ru-RU" b="1" i="1" dirty="0" smtClean="0"/>
              <a:t> </a:t>
            </a:r>
            <a:r>
              <a:rPr lang="ru-RU" dirty="0" smtClean="0"/>
              <a:t>непреложное положение какого-либо учения, установленное церковью правило или догмат</a:t>
            </a:r>
            <a:r>
              <a:rPr lang="ru-RU" b="1" i="1" dirty="0" smtClean="0"/>
              <a:t>. </a:t>
            </a:r>
          </a:p>
          <a:p>
            <a:pPr marL="0" indent="0">
              <a:buNone/>
            </a:pPr>
            <a:r>
              <a:rPr lang="ru-RU" b="1" i="1" dirty="0" smtClean="0"/>
              <a:t>Канонический – соответствующий канону.</a:t>
            </a:r>
            <a:endParaRPr lang="ru-RU" b="1" i="1" dirty="0"/>
          </a:p>
        </p:txBody>
      </p:sp>
    </p:spTree>
    <p:extLst>
      <p:ext uri="{BB962C8B-B14F-4D97-AF65-F5344CB8AC3E}">
        <p14:creationId xmlns:p14="http://schemas.microsoft.com/office/powerpoint/2010/main" val="2890387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Христианские источники</a:t>
            </a:r>
            <a:br>
              <a:rPr lang="ru-RU" dirty="0" smtClean="0"/>
            </a:br>
            <a:r>
              <a:rPr lang="ru-RU" dirty="0" smtClean="0"/>
              <a:t>( неканонические)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400" dirty="0" smtClean="0"/>
              <a:t>Сочинения Отцов церкви (раннехристианские мыслители), утверждавшие христианскую веру в первые века н. э.)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275026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Параграф 15, вопросы и задания стр. 83 (устно)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77581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ПЛАН УРОКА: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Что такое христианство?</a:t>
            </a:r>
          </a:p>
          <a:p>
            <a:r>
              <a:rPr lang="ru-RU" dirty="0" smtClean="0"/>
              <a:t>Древняя Палестина- родина христианства</a:t>
            </a:r>
          </a:p>
          <a:p>
            <a:r>
              <a:rPr lang="ru-RU" dirty="0" smtClean="0"/>
              <a:t>Исторические условия и причины становления новой религии</a:t>
            </a:r>
          </a:p>
          <a:p>
            <a:r>
              <a:rPr lang="ru-RU" dirty="0" smtClean="0"/>
              <a:t>Религиозные истоки христианства. Секта ессеев.</a:t>
            </a:r>
          </a:p>
          <a:p>
            <a:r>
              <a:rPr lang="ru-RU" dirty="0" smtClean="0"/>
              <a:t>Философские идеи Античности и их влияние на христианство</a:t>
            </a:r>
          </a:p>
          <a:p>
            <a:r>
              <a:rPr lang="ru-RU" dirty="0" smtClean="0"/>
              <a:t>Христианские источники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05086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Что такое христианство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ru-RU" b="1" dirty="0" smtClean="0"/>
              <a:t>ХРИСТИАНСТВО </a:t>
            </a:r>
            <a:r>
              <a:rPr lang="ru-RU" dirty="0" smtClean="0"/>
              <a:t>– одна из великих мировых религий (возникла 2 тыс. лет назад).</a:t>
            </a:r>
          </a:p>
          <a:p>
            <a:r>
              <a:rPr lang="ru-RU" dirty="0" smtClean="0"/>
              <a:t>Изначально единая.</a:t>
            </a:r>
          </a:p>
          <a:p>
            <a:r>
              <a:rPr lang="ru-RU" dirty="0" smtClean="0"/>
              <a:t>Деление христианства на конфессии: православие, католичество, протестантизм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ru-RU" b="1" dirty="0" smtClean="0"/>
              <a:t>Конфессии </a:t>
            </a:r>
            <a:r>
              <a:rPr lang="ru-RU" dirty="0" smtClean="0"/>
              <a:t>– </a:t>
            </a:r>
            <a:r>
              <a:rPr lang="ru-RU" i="1" dirty="0" smtClean="0"/>
              <a:t>с лат. призвание, исповедание, самостоятельное, независимое от других религиозное направление, течение, ответвление.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956960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56467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Единая вера в Иисуса Христа</a:t>
            </a:r>
            <a:endParaRPr lang="ru-RU" dirty="0"/>
          </a:p>
        </p:txBody>
      </p:sp>
      <p:pic>
        <p:nvPicPr>
          <p:cNvPr id="1026" name="Picture 2" descr="C:\Users\Муся\Desktop\iisus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628800"/>
            <a:ext cx="4221159" cy="4896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16288" cy="4525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200" dirty="0" smtClean="0"/>
              <a:t>Сын Божий, пришедший на </a:t>
            </a:r>
          </a:p>
          <a:p>
            <a:pPr marL="0" indent="0" algn="ctr">
              <a:buNone/>
            </a:pPr>
            <a:r>
              <a:rPr lang="ru-RU" sz="3200" dirty="0" smtClean="0"/>
              <a:t>землю, принявший страдание и смерть во имя искупления человеческих грехов, воскресший и вознесшейся на небо.</a:t>
            </a:r>
          </a:p>
          <a:p>
            <a:pPr algn="ctr"/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506725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56467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Родина христианства</a:t>
            </a:r>
            <a:endParaRPr lang="ru-RU" dirty="0"/>
          </a:p>
        </p:txBody>
      </p:sp>
      <p:pic>
        <p:nvPicPr>
          <p:cNvPr id="2050" name="Picture 2" descr="C:\Users\Муся\Desktop\map10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117" y="1340768"/>
            <a:ext cx="3555984" cy="47853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/>
              <a:t>Христианство возникло в </a:t>
            </a:r>
            <a:r>
              <a:rPr lang="en-US" dirty="0" smtClean="0"/>
              <a:t>I</a:t>
            </a:r>
            <a:r>
              <a:rPr lang="ru-RU" dirty="0" smtClean="0"/>
              <a:t> веке н. э.  На Ближнем Востоке в землях Древней Палестины (территории иудейских государств Галилеи, Самарии, Иудеи и </a:t>
            </a:r>
            <a:r>
              <a:rPr lang="ru-RU" dirty="0"/>
              <a:t>И</a:t>
            </a:r>
            <a:r>
              <a:rPr lang="ru-RU" dirty="0" smtClean="0"/>
              <a:t>зраиля)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44872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Исторические условия и причины становления новой религии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 </a:t>
            </a:r>
            <a:r>
              <a:rPr lang="en-US" dirty="0" smtClean="0"/>
              <a:t>I</a:t>
            </a:r>
            <a:r>
              <a:rPr lang="ru-RU" dirty="0" smtClean="0"/>
              <a:t>-ом в. н. э. Древняя Палестина под властью римлян.</a:t>
            </a:r>
          </a:p>
          <a:p>
            <a:r>
              <a:rPr lang="ru-RU" dirty="0" smtClean="0"/>
              <a:t>Земли древней Палестины – на пересечении важных торговых путей.</a:t>
            </a:r>
          </a:p>
          <a:p>
            <a:r>
              <a:rPr lang="ru-RU" dirty="0" smtClean="0"/>
              <a:t>Земли Древней Палестины –на границах </a:t>
            </a:r>
            <a:r>
              <a:rPr lang="ru-RU" dirty="0"/>
              <a:t>Е</a:t>
            </a:r>
            <a:r>
              <a:rPr lang="ru-RU" dirty="0" smtClean="0"/>
              <a:t>вропы, Азии, Африки (место встречи разных цивилизаций, культур, религий)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76426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Римская империя </a:t>
            </a:r>
            <a:br>
              <a:rPr lang="ru-RU" dirty="0" smtClean="0"/>
            </a:br>
            <a:r>
              <a:rPr lang="ru-RU" dirty="0" smtClean="0"/>
              <a:t>в начале </a:t>
            </a:r>
            <a:r>
              <a:rPr lang="en-US" dirty="0" smtClean="0"/>
              <a:t>I</a:t>
            </a:r>
            <a:r>
              <a:rPr lang="ru-RU" dirty="0" smtClean="0"/>
              <a:t>-го в. н.э.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Ненависть покоренных народов к римлянам, к римской культуре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В начале 1-го в. н. э. Римская империя переживает глубокий социально-экономический кризис (рабство, эконом. </a:t>
            </a:r>
            <a:r>
              <a:rPr lang="ru-RU" dirty="0"/>
              <a:t>з</a:t>
            </a:r>
            <a:r>
              <a:rPr lang="ru-RU" dirty="0" smtClean="0"/>
              <a:t>астой).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Разгульная жизнь римской знати, насильственное насаждение веры в римских богов- негатив порабощенных народов.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Поиск новой веры, новых идеалов.</a:t>
            </a:r>
          </a:p>
          <a:p>
            <a:pPr marL="514350" indent="-514350">
              <a:buFont typeface="+mj-lt"/>
              <a:buAutoNum type="arabicPeriod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28317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Религиозные истоки христианства</a:t>
            </a:r>
            <a:endParaRPr lang="ru-RU" dirty="0"/>
          </a:p>
        </p:txBody>
      </p:sp>
      <p:pic>
        <p:nvPicPr>
          <p:cNvPr id="3074" name="Picture 2" descr="C:\Users\Муся\Desktop\0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060848"/>
            <a:ext cx="3995314" cy="4392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Объект 5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Зарождение религиозных идей христианства в сектах.</a:t>
            </a:r>
          </a:p>
          <a:p>
            <a:r>
              <a:rPr lang="ru-RU" dirty="0" smtClean="0"/>
              <a:t>Иудейская религия- единственная монотеистическая религия мира.</a:t>
            </a:r>
          </a:p>
          <a:p>
            <a:r>
              <a:rPr lang="ru-RU" dirty="0" smtClean="0"/>
              <a:t>Секта ессеев (вера в загробную жизнь, воскресение, пришествие на землю Мессии (Спасителя).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00034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Философские идеи Античности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VIII </a:t>
            </a:r>
            <a:r>
              <a:rPr lang="ru-RU" dirty="0" smtClean="0"/>
              <a:t>в. до н. э. </a:t>
            </a:r>
            <a:r>
              <a:rPr lang="ru-RU" dirty="0" err="1" smtClean="0"/>
              <a:t>орфики</a:t>
            </a:r>
            <a:r>
              <a:rPr lang="ru-RU" dirty="0" smtClean="0"/>
              <a:t> (последователи поэта Орфея) верили в страдание души, стремлении к нравственному совершенствованию человека.</a:t>
            </a:r>
            <a:endParaRPr lang="ru-RU" dirty="0"/>
          </a:p>
        </p:txBody>
      </p:sp>
      <p:sp>
        <p:nvSpPr>
          <p:cNvPr id="7" name="Объект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/>
              <a:t>Пифагор (философ и математик), </a:t>
            </a:r>
          </a:p>
          <a:p>
            <a:r>
              <a:rPr lang="ru-RU" dirty="0" smtClean="0"/>
              <a:t>Сократ (философ)</a:t>
            </a:r>
          </a:p>
          <a:p>
            <a:r>
              <a:rPr lang="ru-RU" dirty="0" smtClean="0"/>
              <a:t>Платон Афинский</a:t>
            </a:r>
          </a:p>
          <a:p>
            <a:r>
              <a:rPr lang="ru-RU" dirty="0" smtClean="0"/>
              <a:t>Плотин (мыслитель) античности</a:t>
            </a:r>
          </a:p>
          <a:p>
            <a:r>
              <a:rPr lang="ru-RU" dirty="0" smtClean="0"/>
              <a:t>Филон Александрийский и др.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78100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93</TotalTime>
  <Words>513</Words>
  <Application>Microsoft Office PowerPoint</Application>
  <PresentationFormat>Экран (4:3)</PresentationFormat>
  <Paragraphs>59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Поток</vt:lpstr>
      <vt:lpstr>ВОЗНИКНОВЕНИЕ ХРИСТИАНСТВА</vt:lpstr>
      <vt:lpstr>ПЛАН УРОКА:</vt:lpstr>
      <vt:lpstr>Что такое христианство</vt:lpstr>
      <vt:lpstr>Единая вера в Иисуса Христа</vt:lpstr>
      <vt:lpstr>Родина христианства</vt:lpstr>
      <vt:lpstr>Исторические условия и причины становления новой религии</vt:lpstr>
      <vt:lpstr>Римская империя  в начале I-го в. н.э.</vt:lpstr>
      <vt:lpstr>Религиозные истоки христианства</vt:lpstr>
      <vt:lpstr>Философские идеи Античности</vt:lpstr>
      <vt:lpstr>Христианские источники</vt:lpstr>
      <vt:lpstr>ВЕТХИЙ ЗАВЕТ (древнееврейский язык)</vt:lpstr>
      <vt:lpstr>Новый Завет (признается только христианами)</vt:lpstr>
      <vt:lpstr>Новый Завет:</vt:lpstr>
      <vt:lpstr>Новый Завет</vt:lpstr>
      <vt:lpstr>Христианские источники ( неканонические)</vt:lpstr>
      <vt:lpstr>Домашнее задание: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ВОЗНИКНОВЕНИЕ ХРИСТИАНСТВА</dc:title>
  <dc:creator>Муся</dc:creator>
  <cp:lastModifiedBy>Муся</cp:lastModifiedBy>
  <cp:revision>9</cp:revision>
  <dcterms:created xsi:type="dcterms:W3CDTF">2022-02-25T22:43:30Z</dcterms:created>
  <dcterms:modified xsi:type="dcterms:W3CDTF">2022-03-09T15:10:56Z</dcterms:modified>
</cp:coreProperties>
</file>